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notesSlides/notesSlide5.xml" ContentType="application/vnd.openxmlformats-officedocument.presentationml.notesSlide+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76" r:id="rId2"/>
    <p:sldId id="4122" r:id="rId3"/>
    <p:sldId id="278" r:id="rId4"/>
    <p:sldId id="277" r:id="rId5"/>
    <p:sldId id="4712" r:id="rId6"/>
    <p:sldId id="4713" r:id="rId7"/>
    <p:sldId id="4744" r:id="rId8"/>
    <p:sldId id="4715" r:id="rId9"/>
    <p:sldId id="4716" r:id="rId10"/>
    <p:sldId id="4717" r:id="rId11"/>
    <p:sldId id="4714" r:id="rId12"/>
    <p:sldId id="4742" r:id="rId13"/>
    <p:sldId id="4718" r:id="rId14"/>
    <p:sldId id="4741" r:id="rId15"/>
    <p:sldId id="4719" r:id="rId16"/>
    <p:sldId id="4720" r:id="rId17"/>
    <p:sldId id="4743" r:id="rId18"/>
    <p:sldId id="4721" r:id="rId19"/>
    <p:sldId id="4722" r:id="rId20"/>
    <p:sldId id="4723" r:id="rId21"/>
    <p:sldId id="4724" r:id="rId22"/>
    <p:sldId id="4737" r:id="rId23"/>
    <p:sldId id="4738" r:id="rId24"/>
    <p:sldId id="4739" r:id="rId25"/>
    <p:sldId id="4740" r:id="rId26"/>
    <p:sldId id="4725" r:id="rId27"/>
    <p:sldId id="4726" r:id="rId28"/>
    <p:sldId id="4727" r:id="rId29"/>
    <p:sldId id="4728" r:id="rId30"/>
    <p:sldId id="282" r:id="rId31"/>
    <p:sldId id="280" r:id="rId32"/>
    <p:sldId id="4711" r:id="rId3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D92"/>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63" autoAdjust="0"/>
    <p:restoredTop sz="95250" autoAdjust="0"/>
  </p:normalViewPr>
  <p:slideViewPr>
    <p:cSldViewPr>
      <p:cViewPr varScale="1">
        <p:scale>
          <a:sx n="105" d="100"/>
          <a:sy n="105" d="100"/>
        </p:scale>
        <p:origin x="480" y="64"/>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18.911"/>
    </inkml:context>
    <inkml:brush xml:id="br0">
      <inkml:brushProperty name="width" value="0.035" units="cm"/>
      <inkml:brushProperty name="height" value="0.035" units="cm"/>
      <inkml:brushProperty name="color" value="#FFC114"/>
    </inkml:brush>
  </inkml:definitions>
  <inkml:trace contextRef="#ctx0" brushRef="#br0">0 1 24575,'3'0'0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29.144"/>
    </inkml:context>
    <inkml:brush xml:id="br0">
      <inkml:brushProperty name="width" value="0.035" units="cm"/>
      <inkml:brushProperty name="height" value="0.035" units="cm"/>
      <inkml:brushProperty name="color" value="#FFC114"/>
    </inkml:brush>
  </inkml:definitions>
  <inkml:trace contextRef="#ctx0" brushRef="#br0">0 30 24575,'7'-12'0,"2"-3"0,-8 15 0,-1 0 0,1-1 0,-1 1 0,0 0 0,1 0 0,-1 0 0,1-1 0,-1 1 0,0 0 0,1 0 0,-1 0 0,1 0 0,-1 0 0,1 0 0,-1 0 0,0 0 0,1 0 0,-1 0 0,1 0 0,-1 0 0,1 0 0,-1 1 0,0-1 0,1 0 0,-1 0 0,1 0 0,-1 0 0,0 1 0,1-1 0,-1 0 0,0 1 0,1-1 0,-1 0 0,0 0 0,1 1 0,5 7 0,0 0 0,0 0 0,-1 1 0,0-1 0,-1 1 0,0 0 0,0 1 0,4 17 0,-3-12 0,26 84 0,-4 0 0,-5 2 0,16 161 0,-36-222-1365,-1-10-5461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29.514"/>
    </inkml:context>
    <inkml:brush xml:id="br0">
      <inkml:brushProperty name="width" value="0.035" units="cm"/>
      <inkml:brushProperty name="height" value="0.035" units="cm"/>
      <inkml:brushProperty name="color" value="#FFC114"/>
    </inkml:brush>
  </inkml:definitions>
  <inkml:trace contextRef="#ctx0" brushRef="#br0">49 211 24575,'-20'-28'0,"16"24"0,0-1 0,0 0 0,0 0 0,1-1 0,-4-9 0,6 14 0,1-1 0,-1 1 0,1-1 0,0 0 0,-1 1 0,1-1 0,0 1 0,0-1 0,0 0 0,0 1 0,1-1 0,-1 1 0,0-1 0,1 1 0,-1-1 0,1 0 0,-1 1 0,1 0 0,0-1 0,0 1 0,0-1 0,0 1 0,0 0 0,0 0 0,0-1 0,2-1 0,1 0 0,1 0 0,-1 0 0,1 0 0,-1 1 0,1 0 0,0-1 0,0 2 0,0-1 0,7-1 0,50-7 0,-43 7 0,49-4 0,-34 4 0,0-2 0,42-10 0,-72 14-170,1-1-1,-1 1 0,1-1 1,-1 0-1,0 0 0,0-1 1,7-4-1,1-6-6655</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49.304"/>
    </inkml:context>
    <inkml:brush xml:id="br0">
      <inkml:brushProperty name="width" value="0.035" units="cm"/>
      <inkml:brushProperty name="height" value="0.035" units="cm"/>
      <inkml:brushProperty name="color" value="#FFC114"/>
    </inkml:brush>
  </inkml:definitions>
  <inkml:trace contextRef="#ctx0" brushRef="#br0">31 0 24575,'11'557'0,"-10"-517"0,1 13-118,-1 140 370,-2-166-552,-2 1 0,-1-1 1,-1 0-1,-15 48 0,8-46-6526</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49.706"/>
    </inkml:context>
    <inkml:brush xml:id="br0">
      <inkml:brushProperty name="width" value="0.035" units="cm"/>
      <inkml:brushProperty name="height" value="0.035" units="cm"/>
      <inkml:brushProperty name="color" value="#FFC114"/>
    </inkml:brush>
  </inkml:definitions>
  <inkml:trace contextRef="#ctx0" brushRef="#br0">199 184 24575,'-12'-13'0,"7"8"0,1-1 0,-1 2 0,0-1 0,-1 1 0,-8-7 0,12 11 0,1-1 0,-1 0 0,0 0 0,0 1 0,1-1 0,-1 1 0,0 0 0,0-1 0,0 1 0,1 0 0,-1 0 0,0 0 0,0 0 0,0 0 0,0 1 0,1-1 0,-1 1 0,0-1 0,0 1 0,1-1 0,-1 1 0,0 0 0,1 0 0,-1 0 0,1 0 0,-2 1 0,-3 3 0,0 1 0,1-1 0,-1 1 0,1 0 0,1 0 0,-1 1 0,1 0 0,0-1 0,1 1 0,0 1 0,0-1 0,-2 9 0,-4 15 0,-7 52 0,11-52 0,2-12 0,0-9 0,2 0 0,-1 0 0,1 0 0,1 15 0,0-25 0,0 0 0,0 0 0,0 0 0,0 0 0,0 0 0,0 1 0,-1-1 0,1 0 0,0 0 0,0 0 0,0 0 0,0 0 0,0 0 0,0 1 0,0-1 0,0 0 0,0 0 0,0 0 0,0 0 0,0 0 0,0 0 0,0 0 0,0 1 0,0-1 0,1 0 0,-1 0 0,0 0 0,0 0 0,0 0 0,0 0 0,0 0 0,0 0 0,0 1 0,0-1 0,0 0 0,0 0 0,0 0 0,1 0 0,-1 0 0,0 0 0,0 0 0,0 0 0,0 0 0,0 0 0,0 0 0,0 0 0,0 0 0,1 0 0,-1 0 0,0 0 0,0 0 0,0 0 0,0 0 0,0 0 0,0 0 0,1 0 0,-1 0 0,0 0 0,0 0 0,0 0 0,0 0 0,0 0 0,0 0 0,0 0 0,1 0 0,-1 0 0,0 0 0,7-12 0,5-18 0,55-138 0,-52 136 0,2 1 0,1 1 0,25-32 0,-36 53 0,1 0 0,0 0 0,0 1 0,1 0 0,0 1 0,1-1 0,0 2 0,0 0 0,0 0 0,20-8 0,-23 12 0,0 0 0,1 0 0,-1 0 0,0 1 0,1 0 0,-1 1 0,1 0 0,0 0 0,-1 0 0,1 1 0,-1 0 0,0 1 0,1 0 0,-1 0 0,0 0 0,0 1 0,12 6 0,-8-2 11,0 0 0,-1 0 0,0 1 0,-1 0 0,1 1 0,-2 0-1,1 1 1,-1 0 0,-1 0 0,9 14 0,-6-5-259,-1 1 1,0-1-1,-1 1 1,-1 1-1,5 24 1,-1 13-6579</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52.836"/>
    </inkml:context>
    <inkml:brush xml:id="br0">
      <inkml:brushProperty name="width" value="0.035" units="cm"/>
      <inkml:brushProperty name="height" value="0.035" units="cm"/>
      <inkml:brushProperty name="color" value="#FFC114"/>
    </inkml:brush>
  </inkml:definitions>
  <inkml:trace contextRef="#ctx0" brushRef="#br0">162 0 24575,'-2'0'0,"1"1"0,0-1 0,0 0 0,0 1 0,0-1 0,0 0 0,0 1 0,0 0 0,0-1 0,0 1 0,0 0 0,0-1 0,0 1 0,0 0 0,0 0 0,1 0 0,-1-1 0,0 1 0,0 0 0,1 0 0,-1 0 0,1 1 0,-1-1 0,0 1 0,-9 31 0,10-30 0,-6 28 0,1 0 0,0 56 0,8 67 0,1-73 0,0 138 0,-48 425 0,-26-219-1365,61-376-5461</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53.174"/>
    </inkml:context>
    <inkml:brush xml:id="br0">
      <inkml:brushProperty name="width" value="0.035" units="cm"/>
      <inkml:brushProperty name="height" value="0.035" units="cm"/>
      <inkml:brushProperty name="color" value="#FFC114"/>
    </inkml:brush>
  </inkml:definitions>
  <inkml:trace contextRef="#ctx0" brushRef="#br0">84 187 24575,'-7'0'0,"1"0"0,0-1 0,0 0 0,0 0 0,0 0 0,0-1 0,0 0 0,0 0 0,0 0 0,1-1 0,-9-5 0,14 8 0,0 0 0,-1 0 0,1 0 0,0 0 0,0-1 0,-1 1 0,1 0 0,0 0 0,0-1 0,0 1 0,-1 0 0,1 0 0,0-1 0,0 1 0,0 0 0,0 0 0,0-1 0,0 1 0,-1 0 0,1-1 0,0 1 0,0 0 0,0-1 0,0 1 0,0 0 0,0-1 0,0 1 0,0 0 0,0-1 0,1 1 0,-1 0 0,0-1 0,0 1 0,0 0 0,0 0 0,0-1 0,0 1 0,1 0 0,-1 0 0,0-1 0,1 1 0,13-9 0,0 5 0,-1 1 0,1 0 0,0 1 0,18-1 0,-17 1 0,683-35-1499,-409 26 1112,1161-44-2469,-1277 40 2281,-134 7-2299</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54.020"/>
    </inkml:context>
    <inkml:brush xml:id="br0">
      <inkml:brushProperty name="width" value="0.035" units="cm"/>
      <inkml:brushProperty name="height" value="0.035" units="cm"/>
      <inkml:brushProperty name="color" value="#FFC114"/>
    </inkml:brush>
  </inkml:definitions>
  <inkml:trace contextRef="#ctx0" brushRef="#br0">17 1254 24575,'-11'-3'0,"6"2"0,8 11 0,12 25 0,-13-28 0,1 1 0,0-1 0,0 0 0,1 1 0,0-1 0,0-1 0,0 1 0,1-1 0,0 1 0,9 7 0,-12-13 0,0 0 0,-1 0 0,1-1 0,0 1 0,0 0 0,0-1 0,0 1 0,0-1 0,0 0 0,0 0 0,0 0 0,0 0 0,0 0 0,0 0 0,0 0 0,0 0 0,0-1 0,0 1 0,0-1 0,0 0 0,-1 0 0,1 1 0,0-1 0,0 0 0,-1-1 0,1 1 0,0 0 0,-1 0 0,1-1 0,2-2 0,5-6 0,1 0 0,-1-1 0,10-15 0,-14 19 0,61-94 0,63-131 0,-77 131 0,103-149 0,-146 238 0,0 1 0,1-1 0,0 2 0,1-1 0,0 2 0,1-1 0,14-8 0,-23 16 0,0 1 0,0-1 0,1 1 0,-1 0 0,0 0 0,1 0 0,-1 0 0,0 0 0,1 1 0,-1-1 0,1 1 0,-1 0 0,1 0 0,6 1 0,-7 1 0,0-1 0,1 0 0,-1 1 0,0-1 0,0 1 0,-1 0 0,1 0 0,0 0 0,0 1 0,-1-1 0,0 1 0,1-1 0,-1 1 0,0 0 0,0 0 0,-1 0 0,1 0 0,1 3 0,5 13 0,-1 0 0,-1 0 0,-1 0 0,-1 1 0,3 34 0,-5-34 0,1-1 0,0 0 0,1 0 0,2 0 0,-1-1 0,12 23 0,-16-39 0,0 0 0,0 0 0,0 0 0,1 0 0,-1 0 0,0 0 0,1 0 0,0 0 0,-1-1 0,1 1 0,0-1 0,0 1 0,0-1 0,0 0 0,0 1 0,0-1 0,0 0 0,1 0 0,-1-1 0,0 1 0,0 0 0,1-1 0,-1 0 0,0 1 0,1-1 0,-1 0 0,1 0 0,-1 0 0,0-1 0,1 1 0,-1 0 0,0-1 0,1 0 0,-1 1 0,0-1 0,4-2 0,5-3 0,-1 1 0,-1-2 0,1 1 0,-1-1 0,0-1 0,10-10 0,96-113 0,-10 11 0,-98 112 0,1 1 0,0 0 0,1 0 0,-1 1 0,14-8 0,-21 13 0,0 0 0,0 1 0,1-1 0,-1 0 0,1 0 0,-1 1 0,1-1 0,-1 1 0,1 0 0,-1-1 0,1 1 0,0 0 0,-1 0 0,1 0 0,-1 0 0,1 0 0,0 0 0,-1 0 0,1 0 0,-1 1 0,1-1 0,-1 1 0,1-1 0,-1 1 0,1 0 0,-1 0 0,1-1 0,-1 1 0,0 0 0,0 0 0,1 0 0,-1 0 0,0 0 0,0 1 0,0-1 0,0 0 0,0 1 0,0-1 0,-1 0 0,1 1 0,0-1 0,-1 1 0,1-1 0,0 4 0,1 2 0,-1-4 0,0 1 0,0-1 0,1 1 0,-1-1 0,1 0 0,2 5 0,-4-8 0,1 0 0,-1 0 0,0 1 0,0-1 0,1 0 0,-1 0 0,0 1 0,0-1 0,1 0 0,-1 0 0,0 0 0,1 1 0,-1-1 0,0 0 0,1 0 0,-1 0 0,0 0 0,1 0 0,-1 0 0,1 0 0,-1 0 0,0 0 0,1 0 0,-1 0 0,0 0 0,1 0 0,-1 0 0,1-1 0,1 1 0,-1-1 0,0 0 0,0 0 0,-1 1 0,1-1 0,0 0 0,0 0 0,0 0 0,-1 0 0,1 0 0,1-2 0,16-32 0,-1 0 0,21-66 0,-16 40 0,13-30 0,48-89 0,-81 177 0,25-41 0,-25 41 0,1-1 0,-1 1 0,1 0 0,0 0 0,0 1 0,0-1 0,0 0 0,1 1 0,-1 0 0,5-2 0,-7 3 3,0 1 1,0 0-1,0-1 0,0 1 0,0 0 1,0 0-1,0 0 0,0 0 0,0 0 1,0 0-1,0 0 0,0 0 0,0 0 1,0 0-1,0 1 0,0-1 0,0 0 1,0 1-1,0-1 0,0 0 0,-1 1 0,1 0 1,0-1-1,0 1 0,0-1 0,-1 1 1,1 0-1,0-1 0,0 1 0,-1 0 1,1 0-1,-1 0 0,1 0 0,-1 0 1,1 1-1,2 3-250,-1 0 0,-1 0 0,1 0 0,-1 0 0,1 7 0,1 10-6579</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55.412"/>
    </inkml:context>
    <inkml:brush xml:id="br0">
      <inkml:brushProperty name="width" value="0.035" units="cm"/>
      <inkml:brushProperty name="height" value="0.035" units="cm"/>
      <inkml:brushProperty name="color" value="#FFC114"/>
    </inkml:brush>
  </inkml:definitions>
  <inkml:trace contextRef="#ctx0" brushRef="#br0">196 67 24575,'15'-20'0,"-14"17"0,0 1 0,1-1 0,-1 1 0,1 0 0,-1 0 0,1-1 0,0 1 0,0 0 0,0 1 0,0-1 0,0 0 0,0 1 0,0-1 0,1 1 0,-1-1 0,1 1 0,2-1 0,-4 2 0,0 0 0,-1 1 0,1-1 0,0 0 0,-1 1 0,1-1 0,-1 1 0,1-1 0,0 1 0,-1-1 0,1 1 0,-1-1 0,1 1 0,-1 0 0,1-1 0,-1 1 0,0-1 0,1 1 0,-1 0 0,0 0 0,0-1 0,1 1 0,-1 0 0,0-1 0,0 1 0,0 0 0,0 0 0,0 0 0,3 28 0,-3-24 0,3 84 0,-10 100 0,-24 90 0,-8-19 0,-131 464 0,162-705 0,6-15 0,1-1 0,-1 1 0,1-1 0,0 1 0,0-1 0,0 1 0,1 0 0,-1 6 0,1-9 0,0-1 0,0 1 0,1 0 0,-1-1 0,0 1 0,1-1 0,-1 1 0,1 0 0,-1-1 0,1 1 0,-1-1 0,1 0 0,-1 1 0,1-1 0,-1 1 0,1-1 0,0 0 0,-1 1 0,1-1 0,-1 0 0,1 0 0,0 1 0,-1-1 0,2 0 0,20 4 0,-17-4 0,126 27 0,6 0 0,308 7 29,4-31-241,-303-4-144,95 2 249,354-6 107,-518 1 0,84-15 0,-155 18 66,1 0 0,-1-1 0,0 0 1,0 0-1,10-5 0,-15 6-51,0 1-1,0 0 1,-1-1 0,1 0 0,0 1-1,0-1 1,-1 0 0,1 1 0,-1-1-1,1 0 1,0 1 0,-1-1 0,1 0-1,-1 0 1,0 0 0,1 0 0,-1 0-1,1-1 1,-1 1-16,0 0-1,-1 0 1,1-1-1,0 1 1,0 0-1,-1 0 1,1 0-1,-1 0 1,1 0-1,-1 0 1,1 0 0,-1 0-1,0 0 1,1 1-1,-1-1 1,0 0-1,0 0 1,1 1-1,-1-1 1,-2-1-1,-9-7 2,-1 1 0,0 0 0,-24-10 0,23 12 0,0-1 0,1-1 0,-21-15 0,31 21 0,1-1 0,-1 1 0,1-1 0,0 0 0,0 0 0,0 0 0,1 0 0,-1 0 0,1 0 0,0-1 0,0 1 0,0 0 0,0-1 0,0 1 0,1-1 0,-1 1 0,1-1 0,0 1 0,0-1 0,1 1 0,0-4 0,1-11 0,2 0 0,11-33 0,-7 25 0,71-282 0,-5 17 0,-37 163 0,31-117 0,-56 190 0,-2-1 0,3-82 0,-12 121 0,-1-1 0,-1 1 0,-5-26 0,5 37 0,-1-1 0,0 0 0,0 1 0,-1-1 0,1 1 0,-1-1 0,-1 1 0,1 0 0,-1 1 0,0-1 0,-7-7 0,8 11 0,1 0 0,-1 1 0,1-1 0,-1 1 0,1-1 0,-1 1 0,0 0 0,0 0 0,0 0 0,1 1 0,-1-1 0,-3 0 0,-39-1 0,32 2 0,-1084 7-411,362 3 39,402-11 372,643 18-582,-252-10-6244</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55.976"/>
    </inkml:context>
    <inkml:brush xml:id="br0">
      <inkml:brushProperty name="width" value="0.035" units="cm"/>
      <inkml:brushProperty name="height" value="0.035" units="cm"/>
      <inkml:brushProperty name="color" value="#FFC114"/>
    </inkml:brush>
  </inkml:definitions>
  <inkml:trace contextRef="#ctx0" brushRef="#br0">455 226 24575,'2'-3'0,"0"0"0,0 0 0,-1 0 0,1 0 0,-1 0 0,1 0 0,-1 0 0,0-1 0,0 1 0,-1 0 0,1-1 0,0-5 0,-1-43 0,0 49 0,0-1 0,0 0 0,0 0 0,-1 0 0,0 0 0,1 0 0,-1 0 0,-1 1 0,1-1 0,0 0 0,-1 1 0,0-1 0,0 1 0,0-1 0,0 1 0,0 0 0,-1 0 0,0 0 0,1 0 0,-1 1 0,-4-4 0,3 4 0,1 0 0,-1 1 0,1-1 0,-1 1 0,0 0 0,0 0 0,0 0 0,0 1 0,1-1 0,-1 1 0,0 0 0,0 0 0,0 0 0,0 1 0,0-1 0,0 1 0,0 0 0,0 0 0,1 1 0,-5 1 0,-8 4 0,2 1 0,-1 0 0,1 1 0,0 1 0,1 0 0,0 1 0,1 0 0,0 1 0,-11 14 0,-2 7 0,0 1 0,-29 55 0,37-57 0,1 0 0,2 1 0,2 1 0,0 0 0,3 1 0,-7 38 0,14-55 0,0 1 0,1-1 0,1 1 0,1-1 0,6 34 0,-5-40 0,1 0 0,1 0 0,0-1 0,1 1 0,0-1 0,1 0 0,0-1 0,0 1 0,13 14 0,-10-16 0,0 0 0,0-1 0,1 0 0,0-1 0,0 0 0,1 0 0,0-1 0,0 0 0,0-1 0,1-1 0,0 0 0,0 0 0,0-1 0,0-1 0,1 0 0,24 1 0,-10-3 0,-1 0 0,1-2 0,0-2 0,-1 0 0,0-1 0,50-18 0,-58 16 0,1-1 0,-1-1 0,0 0 0,-1-1 0,0-1 0,-1-1 0,0 0 0,0-2 0,-2 1 0,0-2 0,0 0 0,13-19 0,-18 20 0,0 0 0,-1-1 0,-1 0 0,0 0 0,-1-1 0,-1 0 0,0 0 0,-1 0 0,-1 0 0,-1-1 0,0 1 0,-1-1 0,-1 0 0,0 1 0,-3-19 0,-1 11 0,-2-1 0,0 1 0,-2 0 0,0 0 0,-2 1 0,0 0 0,-15-23 0,7 17 0,-1 2 0,-1 0 0,-2 1 0,-43-41 0,53 56 0,0 1 0,-1 1 0,-1 0 0,0 0 0,0 1 0,0 1 0,-17-5 0,26 10 0,0 0 0,-1 1 0,1 0 0,-1 0 0,0 0 0,1 1 0,-1 0 0,0 0 0,1 0 0,-9 2 0,11-1 0,0 0 0,-1 1 0,1-1 0,0 0 0,-1 1 0,1 0 0,0 0 0,0 0 0,0 0 0,1 0 0,-1 1 0,1-1 0,-1 1 0,1 0 0,0 0 0,0 0 0,-3 5 0,-7 21-1365,5 0-5461</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56.411"/>
    </inkml:context>
    <inkml:brush xml:id="br0">
      <inkml:brushProperty name="width" value="0.035" units="cm"/>
      <inkml:brushProperty name="height" value="0.035" units="cm"/>
      <inkml:brushProperty name="color" value="#FFC114"/>
    </inkml:brush>
  </inkml:definitions>
  <inkml:trace contextRef="#ctx0" brushRef="#br0">234 114 24575,'0'-6'0,"0"1"0,-1-1 0,1 0 0,-1 0 0,-1 1 0,1-1 0,-1 1 0,0-1 0,0 1 0,-1 0 0,0 0 0,0 0 0,0 0 0,-6-7 0,7 9 0,-1 1 0,1 0 0,-1 0 0,1 0 0,-1 0 0,0 0 0,1 1 0,-1-1 0,0 1 0,0 0 0,0 0 0,0 0 0,-1 0 0,1 0 0,0 1 0,0-1 0,0 1 0,-1 0 0,1 0 0,0 0 0,0 0 0,-1 1 0,1-1 0,0 1 0,0 0 0,0 0 0,-4 2 0,-1 0 0,0 2 0,1-1 0,-1 1 0,1 0 0,0 1 0,1-1 0,-1 1 0,1 1 0,0-1 0,1 1 0,0 0 0,0 0 0,-6 11 0,8-13 0,1 0 0,-1 0 0,1 0 0,0 0 0,1 1 0,-1-1 0,1 0 0,0 1 0,0-1 0,1 1 0,-1-1 0,1 1 0,0 0 0,1-1 0,0 1 0,0-1 0,0 1 0,0-1 0,1 0 0,0 1 0,0-1 0,3 5 0,-2-6 0,0 0 0,0-1 0,1 1 0,-1-1 0,1 0 0,0 0 0,0-1 0,0 1 0,0-1 0,0 0 0,1 0 0,-1 0 0,1 0 0,-1-1 0,1 0 0,0 0 0,-1 0 0,1-1 0,0 1 0,0-1 0,7-1 0,2 1 0,0-1 0,0-1 0,0-1 0,0 0 0,0 0 0,13-6 0,-15 4 0,-1-1 0,1 0 0,-1 0 0,10-8 0,-18 12 0,0 0 0,0-1 0,0 1 0,0-1 0,-1 1 0,1-1 0,-1 0 0,0 0 0,0 0 0,0 0 0,0 0 0,0 0 0,0-1 0,-1 1 0,0 0 0,0-1 0,0 1 0,1-6 0,-2 7 4,0 1-1,-1-1 0,1 1 1,-1 0-1,1-1 1,-1 1-1,1-1 1,-1 1-1,0 0 0,1-1 1,-1 1-1,0 0 1,0 0-1,0-1 0,0 1 1,0 0-1,0 0 1,-1 0-1,1 0 0,0 1 1,0-1-1,-1 0 1,1 0-1,0 1 1,-1-1-1,1 1 0,-1-1 1,1 1-1,-1 0 1,-2-1-1,-4 0-371,-1-1 0,0 1 1,-15 1-1,-12 2-6458</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57.292"/>
    </inkml:context>
    <inkml:brush xml:id="br0">
      <inkml:brushProperty name="width" value="0.035" units="cm"/>
      <inkml:brushProperty name="height" value="0.035" units="cm"/>
      <inkml:brushProperty name="color" value="#FFC114"/>
    </inkml:brush>
  </inkml:definitions>
  <inkml:trace contextRef="#ctx0" brushRef="#br0">34 0 24575,'-1'0'0,"0"0"0,0 0 0,0 0 0,0 1 0,0-1 0,0 0 0,0 0 0,0 1 0,0-1 0,0 1 0,0-1 0,0 1 0,0-1 0,1 1 0,-1 0 0,0-1 0,0 1 0,0 0 0,1 0 0,-1-1 0,0 2 0,-1 1 0,1 0 0,-1-1 0,1 1 0,0 0 0,0 0 0,0 0 0,0 4 0,-1 7 0,1-1 0,1 21 0,0-27 0,16 417 0,-15 80-1365,-1-449-5461</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57.619"/>
    </inkml:context>
    <inkml:brush xml:id="br0">
      <inkml:brushProperty name="width" value="0.035" units="cm"/>
      <inkml:brushProperty name="height" value="0.035" units="cm"/>
      <inkml:brushProperty name="color" value="#FFC114"/>
    </inkml:brush>
  </inkml:definitions>
  <inkml:trace contextRef="#ctx0" brushRef="#br0">1 200 24575,'44'-2'0,"44"-8"0,-9 1 0,693-35-1621,-549 34 1389,257-7-1654,494-33 781,-922 45 1167,84-18 0,-95 7 4,-23 2-3603</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29.841"/>
    </inkml:context>
    <inkml:brush xml:id="br0">
      <inkml:brushProperty name="width" value="0.035" units="cm"/>
      <inkml:brushProperty name="height" value="0.035" units="cm"/>
      <inkml:brushProperty name="color" value="#FFC114"/>
    </inkml:brush>
  </inkml:definitions>
  <inkml:trace contextRef="#ctx0" brushRef="#br0">411 456 24575,'-7'-6'0,"-1"0"0,0 0 0,0 0 0,0 1 0,-18-8 0,-3-1 0,-8-7 0,-104-62 0,126 72 0,0 0 0,1-1 0,0 0 0,1-1 0,1-1 0,-19-24 0,28 33 0,0-1 0,0 1 0,0-1 0,1 1 0,-1-1 0,2 0 0,-1 1 0,0-1 0,1 0 0,0 0 0,0-8 0,1 10 0,1 1 0,-1-1 0,1 0 0,-1 1 0,1-1 0,0 0 0,0 1 0,1-1 0,-1 1 0,1 0 0,0-1 0,-1 1 0,1 0 0,1 0 0,-1 0 0,0 0 0,1 1 0,0-1 0,4-3 0,1 1 0,0 0 0,1 0 0,-1 1 0,1 0 0,0 1 0,1-1 0,-1 2 0,1-1 0,-1 2 0,1-1 0,0 1 0,14 0 0,-1 2 0,0 0 0,0 1 0,0 2 0,27 7 0,-26-5-124,0 2 0,-1 0 0,1 2 0,-2 0 0,1 2 0,-2 1-1,1 0 1,-2 1 0,0 2 0,21 20 0,-14-6-6702</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58.101"/>
    </inkml:context>
    <inkml:brush xml:id="br0">
      <inkml:brushProperty name="width" value="0.035" units="cm"/>
      <inkml:brushProperty name="height" value="0.035" units="cm"/>
      <inkml:brushProperty name="color" value="#FFC114"/>
    </inkml:brush>
  </inkml:definitions>
  <inkml:trace contextRef="#ctx0" brushRef="#br0">15 58 24575,'-14'0'0,"40"0"0,324 14-30,-104-3-754,1726-72-1626,-1897 51 2380,43-1 204,-117 11-138,0-1-1,0 1 0,0 0 0,0 0 1,0 0-1,0 1 0,-1-1 1,1 0-1,0 0 0,0 0 0,0 1 1,0-1-1,0 0 0,0 1 1,1 0-1,-2-1-9,0 0 0,0 1 0,0-1 0,0 0 0,0 1 0,0-1 0,0 0 0,0 1 0,0-1 1,0 0-1,0 0 0,0 1 0,0-1 0,0 0 0,0 1 0,0-1 0,0 0 0,0 1 0,0-1 0,0 0 0,-1 0 0,1 1 0,0-1 1,0 0-1,0 0 0,0 1 0,-1-1 0,1 0 0,-1 1 0,-26 20 1186,17-14-1222,1 1 27,-1 1 0,1-1 1,0 2-1,1 0 0,0 0 0,1 0 1,0 1-1,0 0 0,-6 16 0,6-9 12,1 0 0,0 0 0,2 1 0,0 0-1,-2 29 1,4 9 18,3 0-1,3 0 1,12 65-1,17 61-46,1-1 0,-28-135 0,1 88 0,-10-105-1365,-1-8-5461</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58.429"/>
    </inkml:context>
    <inkml:brush xml:id="br0">
      <inkml:brushProperty name="width" value="0.035" units="cm"/>
      <inkml:brushProperty name="height" value="0.035" units="cm"/>
      <inkml:brushProperty name="color" value="#FFC114"/>
    </inkml:brush>
  </inkml:definitions>
  <inkml:trace contextRef="#ctx0" brushRef="#br0">3 69 24575,'-3'2'0,"7"1"0,10 3 0,28-2 0,84-1 0,-69-3 0,1158-46-1040,-423 7-353,-756 38-4365</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58.757"/>
    </inkml:context>
    <inkml:brush xml:id="br0">
      <inkml:brushProperty name="width" value="0.035" units="cm"/>
      <inkml:brushProperty name="height" value="0.035" units="cm"/>
      <inkml:brushProperty name="color" value="#FFC114"/>
    </inkml:brush>
  </inkml:definitions>
  <inkml:trace contextRef="#ctx0" brushRef="#br0">98 52 24575,'-11'2'0,"0"1"0,1 0 0,0 0 0,-1 1 0,1 1 0,1-1 0,-16 11 0,25-15 0,0 0 0,0 0 0,0 0 0,0 1 0,0-1 0,0 0 0,0 0 0,-1 1 0,1-1 0,0 0 0,0 0 0,0 0 0,0 1 0,0-1 0,0 0 0,0 0 0,1 1 0,-1-1 0,0 0 0,0 0 0,0 0 0,0 1 0,0-1 0,0 0 0,0 0 0,0 0 0,0 1 0,1-1 0,-1 0 0,0 0 0,0 0 0,0 0 0,0 0 0,1 1 0,-1-1 0,0 0 0,0 0 0,0 0 0,1 0 0,-1 0 0,0 0 0,0 0 0,0 0 0,1 0 0,-1 1 0,0-1 0,0 0 0,1 0 0,-1 0 0,0 0 0,0-1 0,0 1 0,1 0 0,-1 0 0,0 0 0,19 3 0,26-3 0,66-8 0,-45 2 0,1667-80-2372,-1647 85-3447</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59.129"/>
    </inkml:context>
    <inkml:brush xml:id="br0">
      <inkml:brushProperty name="width" value="0.035" units="cm"/>
      <inkml:brushProperty name="height" value="0.035" units="cm"/>
      <inkml:brushProperty name="color" value="#FFC114"/>
    </inkml:brush>
  </inkml:definitions>
  <inkml:trace contextRef="#ctx0" brushRef="#br0">21 112 24575,'-5'3'0,"-6"4"0,6 0 0,12 0 0,19-2 0,22-2 0,26-4 0,23-5 0,21-4 0,17 0 0,13-2-779,10-1 779,4-2 0,-2 0 0,-6 1 0,-12-2 0,-18-1 0,-31 2-7412</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59.462"/>
    </inkml:context>
    <inkml:brush xml:id="br0">
      <inkml:brushProperty name="width" value="0.035" units="cm"/>
      <inkml:brushProperty name="height" value="0.035" units="cm"/>
      <inkml:brushProperty name="color" value="#FFC114"/>
    </inkml:brush>
  </inkml:definitions>
  <inkml:trace contextRef="#ctx0" brushRef="#br0">43 0 24575,'2'2'0,"-1"0"0,1 0 0,-1 1 0,0-1 0,0 0 0,0 1 0,0-1 0,0 1 0,0-1 0,-1 1 0,1 0 0,-1-1 0,0 4 0,0 39 0,-1-34 0,-26 313 0,-1 9 0,34 1 0,1-258 0,4 0 0,26 98 0,-26-142-1365,-2-10-5461</inkml:trace>
  <inkml:trace contextRef="#ctx0" brushRef="#br0" timeOffset="1">497 286 24575,'2'-4'0,"1"0"0,-1 1 0,1-1 0,0 1 0,-1-1 0,2 1 0,2-3 0,-5 6 0,-1-1 0,1 0 0,-1 1 0,1 0 0,0-1 0,-1 1 0,1-1 0,0 1 0,-1 0 0,1-1 0,0 1 0,-1 0 0,1 0 0,0-1 0,-1 1 0,1 0 0,0 0 0,0 0 0,-1 0 0,1 0 0,0 0 0,0 0 0,-1 0 0,1 0 0,0 0 0,0 1 0,-1-1 0,1 0 0,0 1 0,-1-1 0,1 0 0,0 1 0,-1-1 0,1 0 0,0 1 0,-1-1 0,1 1 0,-1-1 0,1 1 0,-1 0 0,1-1 0,-1 1 0,0-1 0,1 1 0,-1 0 0,0-1 0,1 1 0,-1 1 0,5 11 0,-1 1 0,-1 0 0,0 0 0,-1 0 0,0 25 0,0-14 0,8 523 0,-10-208 0,2-294-1365,1-12-5461</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59.789"/>
    </inkml:context>
    <inkml:brush xml:id="br0">
      <inkml:brushProperty name="width" value="0.035" units="cm"/>
      <inkml:brushProperty name="height" value="0.035" units="cm"/>
      <inkml:brushProperty name="color" value="#FFC114"/>
    </inkml:brush>
  </inkml:definitions>
  <inkml:trace contextRef="#ctx0" brushRef="#br0">1 4 24575,'3'-3'0,"3"2"0,4 7 0,4 14 0,-2 18 0,1 16 0,-2 20 0,-3 14 0,-3 12 0,-2 9 0,-2 3 0,-4 0 0,-1-5 0,-3-6 0,-3-9 0,0-20-8191</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00.902"/>
    </inkml:context>
    <inkml:brush xml:id="br0">
      <inkml:brushProperty name="width" value="0.035" units="cm"/>
      <inkml:brushProperty name="height" value="0.035" units="cm"/>
      <inkml:brushProperty name="color" value="#FFC114"/>
    </inkml:brush>
  </inkml:definitions>
  <inkml:trace contextRef="#ctx0" brushRef="#br0">69 153 24575,'0'-3'0,"0"-15"0,0 0 0,1 0 0,0 0 0,2 0 0,8-32 0,-11 50 0,0-1 0,0 1 0,0-1 0,0 1 0,0 0 0,0-1 0,0 1 0,0 0 0,1-1 0,-1 1 0,0-1 0,0 1 0,0 0 0,1-1 0,-1 1 0,0 0 0,0-1 0,0 1 0,1 0 0,-1 0 0,0-1 0,1 1 0,-1 0 0,0 0 0,1-1 0,-1 1 0,0 0 0,1 0 0,-1 0 0,0 0 0,1-1 0,-1 1 0,1 0 0,0 0 0,-1 1 0,1 0 0,0 0 0,-1 0 0,1 0 0,-1 0 0,1 0 0,-1 0 0,0 0 0,1 0 0,-1 0 0,0 0 0,0 0 0,0 3 0,10 157 0,-6-57 0,29 1087-776,-43-902 517,-14 0 0,-66 317 0,83-573 229,-7 45 259,14-78-211,0 0-1,0 0 1,0 0 0,0 1-1,0-1 1,0 0 0,0 0-1,0 0 1,0 1 0,0-1-1,0 0 1,0 0 0,0 0-1,0 0 1,0 1 0,1-1-1,-1 0 1,0 0 0,0 0-1,0 0 1,0 1 0,0-1-1,0 0 1,1 0-1,-1 0 1,0 0 0,0 0-1,0 0 1,0 0 0,1 0-1,-1 1 1,0-1 0,0 0-1,0 0 1,1 0 0,-1 0-1,0 0 1,0 0 0,0 0-1,1 0 1,-1 0 0,0 0-1,0 0 1,0 0 0,1 0-1,-1-1 1,0 1 0,0 0-1,0 0 1,0 0 0,1 0-1,-1 0 1,0 0 0,0 0-1,0 0 1,0-1 0,1 1-1,-1 0 1,0 0 0,0 0-1,0 0 1,0-1 0,16-10 28,-11 8 89,18-12-125,2 2-1,0 0 0,0 1 1,1 2-1,1 1 1,34-8-1,171-23-18,-211 37 12,627-65-1691,1 22 421,-632 45 1272,826-50-821,-824 49 1333,-25 1 54,-34 1 546,37 0-1000,-60 0-983,-5 0-5015</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02.916"/>
    </inkml:context>
    <inkml:brush xml:id="br0">
      <inkml:brushProperty name="width" value="0.035" units="cm"/>
      <inkml:brushProperty name="height" value="0.035" units="cm"/>
      <inkml:brushProperty name="color" value="#FFC114"/>
    </inkml:brush>
  </inkml:definitions>
  <inkml:trace contextRef="#ctx0" brushRef="#br0">50 222 24575,'-8'1'0,"6"-1"0,-1 0 0,1 1 0,-1-1 0,1 0 0,-1 0 0,1 0 0,0-1 0,-1 1 0,1 0 0,-1-1 0,1 0 0,0 0 0,-1 1 0,1-1 0,-4-3 0,7 4 0,-1-1 0,0 0 0,0 1 0,0-1 0,0 0 0,0 1 0,1-1 0,-1 0 0,0 1 0,1-1 0,-1 0 0,0 1 0,1-1 0,-1 1 0,1-1 0,-1 1 0,1-1 0,-1 1 0,1-1 0,-1 1 0,1-1 0,0 1 0,-1 0 0,1-1 0,0 1 0,-1 0 0,1 0 0,0-1 0,0 1 0,24-10 0,-25 10 0,53-17 0,105-18 0,60 6 0,-130 19 0,155-23 0,284-28 0,-511 60 0,-11 0 0,0 0 0,1 0 0,-1 1 0,0 0 0,1 0 0,-1 0 0,0 1 0,0 0 0,1 0 0,-1 0 0,6 3 0,-10-4 0,-1 0 0,0 1 0,0-1 0,1 1 0,-1-1 0,0 0 0,0 1 0,0-1 0,0 1 0,1-1 0,-1 1 0,0-1 0,0 1 0,0-1 0,0 1 0,0-1 0,0 1 0,0-1 0,0 0 0,0 1 0,0-1 0,-1 1 0,1-1 0,0 1 0,0-1 0,0 1 0,-1-1 0,1 0 0,0 1 0,0-1 0,-1 1 0,-13 20 0,6-9 0,7-9 0,0 0 0,0 1 0,0-1 0,0 0 0,1 0 0,-1 0 0,1 0 0,0 1 0,0-1 0,0 0 0,0 0 0,1 1 0,-1-1 0,1 0 0,0 0 0,0 0 0,0 0 0,2 4 0,3 4 0,0-1 0,1 1 0,14 15 0,-15-20 0,-1 0 0,0 0 0,0 1 0,-1-1 0,0 1 0,0 0 0,0 1 0,-1-1 0,4 12 0,-7-17 0,0-1 0,0 1 0,0 0 0,0-1 0,0 1 0,-1 0 0,1-1 0,0 1 0,-1-1 0,1 1 0,-1-1 0,1 1 0,-1-1 0,0 1 0,0-1 0,0 1 0,0-1 0,0 0 0,0 0 0,0 1 0,0-1 0,0 0 0,0 0 0,-1 0 0,1 0 0,0 0 0,-1 0 0,1-1 0,-1 1 0,1 0 0,-1-1 0,0 1 0,1-1 0,-3 1 0,-7 1 0,0 0 0,0 0 0,-21 0 0,20-1 0,-147 12 0,1 6 0,1 8 0,2 6 0,-161 57 0,301-85 0,-8 2 0,0 1 0,0 1 0,1 1 0,1 1 0,-26 18 0,46-29-31,1 0-1,-1 0 0,1 0 0,-1 1 0,1-1 1,0 0-1,-1 0 0,1 1 0,-1-1 1,1 0-1,-1 1 0,1-1 0,0 1 1,-1-1-1,1 0 0,0 1 0,0-1 1,-1 1-1,1-1 0,0 1 0,0-1 1,0 1-1,-1-1 0,1 1 0,0-1 1,0 1-1,0-1 0,0 1 0,0 0 1,0-1-1,0 1 0,0-1 0,0 1 1,0-1-1,1 1 0,-1-1 0,0 1 1,0-1-1,0 1 0,1-1 0,-1 1 1,1 0-1,7 3-6794</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03.612"/>
    </inkml:context>
    <inkml:brush xml:id="br0">
      <inkml:brushProperty name="width" value="0.035" units="cm"/>
      <inkml:brushProperty name="height" value="0.035" units="cm"/>
      <inkml:brushProperty name="color" value="#FFC114"/>
    </inkml:brush>
  </inkml:definitions>
  <inkml:trace contextRef="#ctx0" brushRef="#br0">75 385 24575,'-3'-1'0,"-1"1"0,1-1 0,-1 0 0,1 0 0,-1-1 0,1 1 0,0-1 0,-1 1 0,1-1 0,0 0 0,0 0 0,0 0 0,0-1 0,1 1 0,-1-1 0,1 1 0,-1-1 0,1 0 0,-3-5 0,4 6 0,0 1 0,-1-1 0,1 0 0,0 0 0,0 0 0,0 0 0,1 0 0,-1 0 0,0 0 0,1 0 0,-1 0 0,1-1 0,0 1 0,0 0 0,0 0 0,0 0 0,0-1 0,0 1 0,1 0 0,-1 0 0,1 0 0,-1 0 0,1 0 0,0 0 0,0 0 0,0 0 0,0 0 0,0 0 0,0 0 0,1 0 0,-1 1 0,0-1 0,3-1 0,4-3 0,0 0 0,1 1 0,0 1 0,0-1 0,0 1 0,0 1 0,15-4 0,74-12 0,-61 13 0,854-109-413,-450 64 271,-195 11 692,-244 39-550,-1 1 0,1-1 1,-1 1-1,1 0 0,-1-1 0,1 1 1,0 0-1,-1 0 0,1 0 0,0 1 1,-1-1-1,1 0 0,-1 0 1,1 1-1,-1-1 0,1 1 0,-1 0 1,1-1-1,-1 1 0,1 0 0,1 1 1,0 1-2,-1 1 1,0-1 0,0 0 0,-1 1 0,1-1 0,-1 1 0,0-1 0,1 5 0,-1-6 0,22 54 0,-17-45 0,-1 1 0,0 1 0,0-1 0,4 25 0,-9-33 0,1 0 0,-1 0 0,0 0 0,0 0 0,-1 0 0,1 1 0,-1-1 0,0 0 0,0 0 0,0 0 0,-1 0 0,0-1 0,1 1 0,-1 0 0,0-1 0,-1 1 0,1-1 0,-1 1 0,-4 4 0,0-2 0,0 0 0,-1 0 0,1-1 0,-1 0 0,0-1 0,0 0 0,0 0 0,-1 0 0,0-1 0,1-1 0,-13 3 0,-8 0 0,0-1 0,-35 0 0,-330-4 0,15 0 0,262 5 0,-140 25 0,233-27-227,0 1-1,1 2 1,-1 0-1,1 2 1,-24 11-1,22-4-6598</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04.283"/>
    </inkml:context>
    <inkml:brush xml:id="br0">
      <inkml:brushProperty name="width" value="0.035" units="cm"/>
      <inkml:brushProperty name="height" value="0.035" units="cm"/>
      <inkml:brushProperty name="color" value="#FFC114"/>
    </inkml:brush>
  </inkml:definitions>
  <inkml:trace contextRef="#ctx0" brushRef="#br0">104 286 24575,'-5'3'0,"6"-7"0,11-10 0,10 2 0,0 1 0,0 0 0,1 2 0,42-11 0,101-14 0,-136 29 0,695-90-373,5 40-43,-456 36 547,-320 27 585,41-7-721,0 0 0,0 1 1,-1 0-1,2 0 0,-1 0 0,0 0 0,0 1 0,1-1 1,-1 1-1,1 0 0,-6 5 0,10-7 5,-1 1 0,1-1 0,-1 0 0,1 1 0,-1-1 0,1 1 0,-1-1 0,1 0 0,0 1 0,0-1 0,0 1 0,0-1 0,0 1 0,0-1 0,0 1 0,1-1 0,-1 0 0,0 1 0,1-1 0,-1 0 0,1 1 0,0 1 0,19 31 0,-15-26 0,-1 0 0,64 111 0,-60-101 0,0 1 0,-1 0 0,0 0 0,6 36 0,-13-53 0,1 0 0,-1 0 0,0 0 0,0 0 0,0 0 0,0 0 0,0 0 0,0 0 0,0 0 0,-1 0 0,1 0 0,-1-1 0,1 1 0,-1 0 0,0 0 0,0 0 0,-1 2 0,0-3 0,1 1 0,-1-1 0,0 0 0,1 0 0,-1 1 0,0-1 0,0 0 0,0-1 0,0 1 0,0 0 0,0-1 0,0 1 0,0-1 0,0 1 0,0-1 0,-4 0 0,-139 2 0,27-1 0,-434 46-877,431-34 794,-984 117-2412,967-112-2241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33.124"/>
    </inkml:context>
    <inkml:brush xml:id="br0">
      <inkml:brushProperty name="width" value="0.035" units="cm"/>
      <inkml:brushProperty name="height" value="0.035" units="cm"/>
      <inkml:brushProperty name="color" value="#FFC114"/>
    </inkml:brush>
  </inkml:definitions>
  <inkml:trace contextRef="#ctx0" brushRef="#br0">29 694 24575,'-1'0'0,"0"0"0,-1 0 0,1 0 0,0 0 0,0 0 0,0 0 0,0 1 0,0-1 0,0 0 0,-1 0 0,1 1 0,0-1 0,0 1 0,0-1 0,0 1 0,0-1 0,0 1 0,0 0 0,1 0 0,-1-1 0,0 1 0,0 0 0,0 0 0,0 1 0,0 0 0,0 0 0,1 0 0,0-1 0,-1 1 0,1 0 0,0 0 0,0 0 0,0-1 0,0 1 0,0 0 0,1 0 0,-1 0 0,0-1 0,1 3 0,3 7 0,1-1 0,-1 0 0,12 18 0,-16-27 0,25 47 0,-18-33 0,0 0 0,1-1 0,14 18 0,-19-28 0,0 0 0,1-1 0,-1 1 0,1-1 0,0 0 0,0 0 0,0 0 0,0 0 0,1-1 0,-1 0 0,1 0 0,-1 0 0,1 0 0,0-1 0,7 1 0,9 1 0,1-2 0,0-1 0,0 0 0,0-2 0,0-1 0,-1 0 0,1-1 0,-1-2 0,27-10 0,22-12 0,88-49 0,-138 66 0,-3 2 0,127-61 0,-116 58 0,0 2 0,0 1 0,41-7 0,14 7 0,0 3 0,143 9 0,-190-3 0,0 3 0,0 0 0,0 3 0,57 15 0,-90-20 0,0 0 0,-1 0 0,1 1 0,-1-1 0,0 0 0,1 1 0,-1 0 0,0-1 0,0 1 0,0 0 0,0 0 0,0 0 0,0 0 0,1 4 0,-2-4 0,0-1 0,0 1 0,-1 0 0,1-1 0,-1 1 0,1 0 0,-1 0 0,0-1 0,0 1 0,0 0 0,0 0 0,0-1 0,0 1 0,0 0 0,0 0 0,-1-1 0,1 1 0,-1 0 0,1-1 0,-1 1 0,0 0 0,0-1 0,-1 3 0,8-12 0,0 1 0,0 1 0,1-1 0,0 1 0,7-5 0,46-32 0,-27 22 0,2 2 0,0 2 0,1 1 0,0 1 0,1 2 0,66-13 0,237-21 0,284 36 0,-191 47 0,-175-10 0,-222-24 0,-1-2 0,0-2 0,66-11 0,103-35 0,-194 45 0,63-17 0,96-39 0,-142 48 0,0-2 0,-2-1 0,1-1 0,-2-2 0,0 0 0,34-32 0,-50 41 0,-1 0 0,-1 0 0,1 0 0,-1-1 0,-1 0 0,1 0 0,-2 0 0,1-1 0,-1 0 0,-1 0 0,4-17 0,-5 21 0,-2 1 0,1-1 0,-1 1 0,0-1 0,0 0 0,0 1 0,-1-1 0,0 1 0,0-1 0,0 1 0,-1 0 0,0-1 0,0 1 0,0 0 0,0 0 0,-1 0 0,0 0 0,0 1 0,0-1 0,-1 1 0,0 0 0,0 0 0,-5-5 0,2 4 0,0 0 0,0 1 0,0 0 0,-1 0 0,1 1 0,-1 0 0,0 0 0,-10-2 0,15 4 0,0 0 0,0 1 0,0-1 0,0 1 0,0-1 0,0 1 0,0 0 0,0 1 0,0-1 0,0 0 0,0 1 0,0-1 0,0 1 0,0 0 0,1 0 0,-1 0 0,0 1 0,1-1 0,-1 1 0,0-1 0,1 1 0,0 0 0,-1 0 0,1 0 0,-4 4 0,2 4-1365,4-1-5461</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13.054"/>
    </inkml:context>
    <inkml:brush xml:id="br0">
      <inkml:brushProperty name="width" value="0.035" units="cm"/>
      <inkml:brushProperty name="height" value="0.035" units="cm"/>
      <inkml:brushProperty name="color" value="#FFC114"/>
    </inkml:brush>
  </inkml:definitions>
  <inkml:trace contextRef="#ctx0" brushRef="#br0">54 308 24575,'0'-9'0,"0"-16"0,0 24 0,0 0 0,0 0 0,0 0 0,1 0 0,-1 0 0,0 0 0,0 1 0,1-1 0,-1 0 0,1 0 0,-1 0 0,1 0 0,-1 0 0,1 1 0,-1-1 0,1 0 0,0 1 0,-1-1 0,3-1 0,-3 2 0,0 0 0,0 0 0,1 0 0,-1 0 0,0-1 0,1 1 0,-1 0 0,0 0 0,1 0 0,-1 0 0,0 0 0,1 0 0,-1 0 0,0 0 0,1 0 0,-1 0 0,0 0 0,0 0 0,1 0 0,-1 1 0,0-1 0,1 0 0,-1 0 0,0 0 0,1 0 0,-1 0 0,0 1 0,0-1 0,1 0 0,-1 0 0,0 0 0,1 1 0,4 12 0,-2 17 0,-15 103 0,9-112 0,-2 0 0,0-1 0,-1 1 0,-12 24 0,5-25 0,5-18 0,2-12 0,4-4 0,0 0 0,1 1 0,1-1 0,0 0 0,1 0 0,4-23 0,24-83 0,-27 113 0,7-27 0,2 1 0,0 0 0,3 0 0,19-34 0,-27 58 0,-1 0 0,1 0 0,0 1 0,1-1 0,0 2 0,0-1 0,1 1 0,0 0 0,0 0 0,0 1 0,1 0 0,0 1 0,0 0 0,1 1 0,-1-1 0,1 2 0,0-1 0,14-2 0,-20 6 0,0-1 0,0 0 0,0 1 0,0 0 0,0 0 0,0 0 0,0 1 0,0-1 0,0 1 0,0 0 0,0 0 0,0 0 0,0 1 0,0-1 0,-1 1 0,1 0 0,-1 0 0,1 0 0,-1 0 0,0 1 0,6 5 0,-7-5 0,1 0 0,-1 1 0,0 0 0,0-1 0,0 1 0,-1 0 0,1 0 0,-1 0 0,0 0 0,0 0 0,0 1 0,-1-1 0,0 0 0,1 0 0,-1 0 0,-1 1 0,1-1 0,-1 0 0,1 0 0,-1 0 0,-2 5 0,-2 5 0,0 0 0,0-1 0,-2 0 0,0 0 0,0 0 0,-11 13 0,-61 65 0,1-1 0,77-89 0,1 0 0,-1 0 0,0 1 0,0-1 0,1 0 0,-1 0 0,0 0 0,1 1 0,-1-1 0,1 0 0,0 0 0,-1 1 0,1-1 0,0 0 0,0 1 0,0 2 0,0-3 0,0-1 0,1 1 0,-1 0 0,0-1 0,1 1 0,-1 0 0,1-1 0,-1 1 0,1-1 0,-1 1 0,1-1 0,-1 1 0,1-1 0,-1 1 0,1-1 0,0 0 0,-1 1 0,1-1 0,0 0 0,-1 1 0,1-1 0,1 0 0,5 2 0,0-1 0,0-1 0,0 1 0,0-1 0,8-1 0,-6 1 0,25-2 0,-23 0 0,-1 1 0,1 1 0,-1 0 0,1 0 0,-1 1 0,1 1 0,-1-1 0,16 6 0,-25-7 0,1 1 0,-1-1 0,1 1 0,-1 0 0,0-1 0,1 1 0,-1 0 0,0 0 0,0 0 0,1 0 0,-1 0 0,0 0 0,0 0 0,0 0 0,0 1 0,0-1 0,-1 0 0,1 1 0,0-1 0,-1 0 0,1 1 0,0-1 0,0 4 0,-1-3 0,-1 0 0,1 0 0,-1 0 0,1 0 0,-1-1 0,1 1 0,-1 0 0,0 0 0,0 0 0,0 0 0,0-1 0,0 1 0,0 0 0,-1-1 0,-1 3 0,-6 4 0,-1 0 0,1 0 0,-1-1 0,-18 10 0,3-3 0,-1 0 0,0-2 0,-2-1 0,1-1 0,-35 8 0,41-16-1365,4-3-5461</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13.433"/>
    </inkml:context>
    <inkml:brush xml:id="br0">
      <inkml:brushProperty name="width" value="0.035" units="cm"/>
      <inkml:brushProperty name="height" value="0.035" units="cm"/>
      <inkml:brushProperty name="color" value="#FFC114"/>
    </inkml:brush>
  </inkml:definitions>
  <inkml:trace contextRef="#ctx0" brushRef="#br0">0 24 24575,'42'-18'0,"-39"17"0,-1 0 0,1 0 0,-1 1 0,1-1 0,-1 1 0,1-1 0,0 1 0,-1 0 0,1 0 0,0 0 0,-1 0 0,1 1 0,-1-1 0,4 1 0,-6 0 0,0-1 0,0 0 0,1 0 0,-1 1 0,0-1 0,0 0 0,0 1 0,0-1 0,1 1 0,-1-1 0,0 0 0,0 1 0,0-1 0,0 0 0,0 1 0,0-1 0,0 1 0,0-1 0,0 0 0,0 1 0,0-1 0,0 0 0,0 1 0,0-1 0,-1 1 0,1-1 0,0 0 0,0 1 0,0-1 0,0 0 0,-1 1 0,1-1 0,-10 15 0,7-11 0,-6 11 0,1 0 0,0 1 0,1 0 0,-10 32 0,15-40 0,0 0 0,1 0 0,0-1 0,0 1 0,0 0 0,1 0 0,0 0 0,1 1 0,0-2 0,0 1 0,0 0 0,1 0 0,3 8 0,-4-13 0,1-1 0,-1 1 0,1 0 0,-1-1 0,1 1 0,0-1 0,-1 1 0,1-1 0,1 0 0,-1 0 0,0 0 0,0 0 0,1 0 0,-1 0 0,1-1 0,0 1 0,-1-1 0,1 0 0,0 0 0,0 0 0,0 0 0,0 0 0,0-1 0,0 1 0,0-1 0,0 0 0,0 0 0,0 0 0,0 0 0,0 0 0,0-1 0,0 1 0,0-1 0,3-1 0,-1 1 0,0-1 0,0 0 0,0-1 0,-1 1 0,1-1 0,-1 0 0,1 0 0,-1 0 0,0-1 0,0 1 0,0-1 0,-1 0 0,1 0 0,-1 0 0,0-1 0,0 1 0,0-1 0,3-9 0,-4 5 0,0 1 0,0-1 0,-1 0 0,0 1 0,-1-1 0,0 0 0,0 0 0,-1 0 0,0 0 0,0 1 0,-1-1 0,0 1 0,-5-13 0,5 16 0,-1-1 0,1 1 0,-1-1 0,0 1 0,0 0 0,-1 0 0,1 0 0,-1 1 0,0-1 0,0 1 0,-1 0 0,1 0 0,-1 0 0,0 1 0,0-1 0,0 1 0,0 1 0,-1-1 0,1 1 0,-10-3 0,14 4-47,0 1 0,-1-1 0,1 1 0,0 0 0,-1 0 0,1 0 0,0 0 0,0 0 0,-1 0-1,1 0 1,0 0 0,-1 0 0,1 0 0,0 1 0,0-1 0,-1 0 0,1 1 0,0-1 0,0 1 0,0 0 0,-1-1 0,1 1-1,0 0 1,0 0 0,0 0 0,0-1 0,1 1 0,-3 2 0,2 5-6779</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14.045"/>
    </inkml:context>
    <inkml:brush xml:id="br0">
      <inkml:brushProperty name="width" value="0.035" units="cm"/>
      <inkml:brushProperty name="height" value="0.035" units="cm"/>
      <inkml:brushProperty name="color" value="#FFC114"/>
    </inkml:brush>
  </inkml:definitions>
  <inkml:trace contextRef="#ctx0" brushRef="#br0">49 201 24575,'8'124'0,"-1"-53"0,-7-66 0,0 1 0,0-1 0,-1 1 0,1-1 0,-3 7 0,3-12 0,0 1 0,0-1 0,0 1 0,0-1 0,0 1 0,-1-1 0,1 1 0,0-1 0,0 1 0,-1-1 0,1 0 0,0 1 0,-1-1 0,1 1 0,0-1 0,-1 0 0,1 1 0,0-1 0,-1 0 0,1 1 0,-1-1 0,1 0 0,-1 0 0,0 1 0,0-1 0,0-1 0,0 1 0,1 0 0,-1-1 0,0 1 0,0-1 0,0 1 0,1-1 0,-1 1 0,0-1 0,0 0 0,1 1 0,-1-1 0,1 0 0,-1 0 0,0 1 0,1-1 0,0 0 0,-2-2 0,-3-6 0,1-1 0,0 0 0,0 0 0,1 0 0,0 0 0,-2-15 0,1-3 0,0-33 0,4 44 0,1 0 0,0 1 0,1-1 0,1 1 0,1 0 0,0 0 0,1 0 0,14-28 0,-16 37 0,1 1 0,-1 0 0,2 0 0,-1 0 0,1 0 0,0 1 0,0-1 0,0 1 0,12-8 0,-13 11 0,1-1 0,-1 1 0,0 0 0,1 1 0,-1-1 0,1 1 0,0 0 0,-1 0 0,1 0 0,0 1 0,0-1 0,-1 1 0,1 0 0,0 1 0,0-1 0,7 3 0,-7-2 0,0 0 0,1 1 0,-1 0 0,0 0 0,0 0 0,0 1 0,0 0 0,0 0 0,-1 0 0,1 0 0,-1 1 0,0-1 0,0 1 0,0 0 0,-1 1 0,7 8 0,-8-9 0,0 0 0,0 1 0,-1-1 0,1 0 0,-1 1 0,0-1 0,0 1 0,0 0 0,-1-1 0,1 1 0,-1 0 0,-1-1 0,1 1 0,0 0 0,-1-1 0,0 1 0,0-1 0,-1 1 0,1-1 0,-4 6 0,-1 2 0,0-1 0,-1 0 0,-1 0 0,0-1 0,0 0 0,-1-1 0,0 0 0,-1 0 0,0-1 0,0 0 0,-1 0 0,0-1 0,-20 9 0,30-14 0,9-1 0,17 0 0,-14-1 0,0 0 0,0 1 0,1 1 0,-1 0 0,12 4 0,-18-5 0,-1 1 0,0-1 0,0 1 0,0 0 0,0 0 0,-1 0 0,1 0 0,0 1 0,-1-1 0,0 1 0,0 0 0,1 0 0,4 7 0,-8-9 0,1 0 0,0 1 0,-1-1 0,1 0 0,-1 1 0,1-1 0,-1 0 0,0 1 0,0-1 0,1 1 0,-1-1 0,0 1 0,0-1 0,0 1 0,-1-1 0,1 0 0,0 1 0,0-1 0,-1 1 0,0 2 0,-1-1 0,0 0 0,0 0 0,0 0 0,0 0 0,0-1 0,-1 1 0,1 0 0,-5 2 0,-5 4 0,0-1 0,0-1 0,-16 7 0,27-13 0,-72 31 0,65-29 0,0 0 0,0-1 0,0 0 0,-1 0 0,1-1 0,-1 0 0,-10 0 0,18-1-28,1 0-1,-1 0 1,0 0-1,0 0 1,0 0 0,1 0-1,-1-1 1,0 1-1,0 0 1,1 0-1,-1 0 1,0-1-1,0 1 1,1-1 0,-1 1-1,0 0 1,1-1-1,-1 1 1,1-1-1,-1 1 1,0-1-1,1 0 1,-1 1 0,1-1-1,0 1 1,-1-1-1,1 0 1,-1 0-1,1 1 1,0-1-1,0 0 1,-1 1 0,1-1-1,0 0 1,0 0-1,0 0 1,0 1-1,0-1 1,0 0-1,0 0 1,0 0 0,0 1-1,0-1 1,0 0-1,0 0 1,1 1-1,0-2 1,4-11-6798</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14.512"/>
    </inkml:context>
    <inkml:brush xml:id="br0">
      <inkml:brushProperty name="width" value="0.035" units="cm"/>
      <inkml:brushProperty name="height" value="0.035" units="cm"/>
      <inkml:brushProperty name="color" value="#FFC114"/>
    </inkml:brush>
  </inkml:definitions>
  <inkml:trace contextRef="#ctx0" brushRef="#br0">80 88 24575,'-21'-14'0,"18"12"0,0 1 0,0-1 0,0 0 0,0 0 0,0-1 0,0 1 0,-4-5 0,7 6 0,0 1 0,-1-1 0,1 1 0,0-1 0,0 1 0,-1-1 0,1 1 0,0-1 0,0 1 0,0-1 0,0 0 0,0 1 0,0-1 0,0 1 0,0-1 0,0 1 0,0-1 0,0 1 0,0-1 0,1 1 0,-1-1 0,0 0 0,1 0 0,0-1 0,0 1 0,0 0 0,0-1 0,1 1 0,-1 0 0,0 0 0,1 0 0,-1 0 0,3-2 0,6-1 0,1 0 0,0 0 0,0 1 0,0 0 0,0 1 0,0 0 0,1 1 0,-1 0 0,0 1 0,1 0 0,-1 1 0,21 3 0,-29-3 0,-1-1 0,0 1 0,0 0 0,0 0 0,0-1 0,-1 1 0,1 0 0,0 1 0,0-1 0,-1 0 0,1 1 0,0-1 0,-1 1 0,1-1 0,-1 1 0,0-1 0,0 1 0,1 0 0,-1 0 0,0 0 0,-1 0 0,1 0 0,0 0 0,0 0 0,-1 0 0,1 0 0,-1 0 0,0 0 0,0 0 0,0 0 0,0 0 0,0 0 0,0 3 0,-2 8 0,0-1 0,-1 1 0,0-1 0,-7 18 0,3-11 0,-4 19 0,1 0 0,2 0 0,2 0 0,2 1 0,0 68 0,7-74 0,-3-23 0,-4-31 0,3 15 0,0 1 0,-1-1 0,1 1 0,-1 0 0,0 0 0,-1-1 0,1 1 0,-1 1 0,0-1 0,0 0 0,0 1 0,-1-1 0,0 1 0,1 0 0,-1 0 0,-1 1 0,1-1 0,-1 1 0,1 0 0,-1 0 0,0 0 0,0 1 0,0 0 0,-1 0 0,1 0 0,0 0 0,-1 1 0,1 0 0,-1 0 0,1 1 0,-1-1 0,0 1 0,-10 1 0,15-1-54,-1 0-1,1 0 0,-1 0 1,1 1-1,-1-1 1,1 0-1,0 1 0,-1-1 1,1 1-1,-1-1 1,1 1-1,0-1 0,-1 1 1,1 0-1,0 0 0,0 0 1,-1 0-1,1 0 1,0 0-1,0 0 0,0 0 1,0 0-1,1 0 1,-2 3-1,1 3-6771</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15.009"/>
    </inkml:context>
    <inkml:brush xml:id="br0">
      <inkml:brushProperty name="width" value="0.035" units="cm"/>
      <inkml:brushProperty name="height" value="0.035" units="cm"/>
      <inkml:brushProperty name="color" value="#FFC114"/>
    </inkml:brush>
  </inkml:definitions>
  <inkml:trace contextRef="#ctx0" brushRef="#br0">2099 349 24575,'-7'-18'0,"0"1"0,-1-1 0,-1 1 0,0 0 0,-2 1 0,1 0 0,-2 1 0,-25-26 0,20 25 0,-1 2 0,0-1 0,-1 2 0,-1 1 0,0 0 0,-35-14 0,13 11 0,1 2 0,-2 2 0,0 2 0,0 1 0,0 3 0,-1 1 0,-64 3 0,11 8-108,0 3 1,1 5-1,0 4 0,1 3 0,1 6 0,2 3 0,1 4 1,-90 49-1,129-57 98,0 3 1,2 2 0,-82 69 0,110-81 0,1 1 0,1 1 1,-30 43-1,39-48 4,1 1 0,0 0 0,2 0 0,0 0 0,1 1 0,-6 27 0,10-31 3,0 1-1,1-1 0,1 0 1,1 0-1,0 1 0,1-1 1,1 0-1,0 1 0,1-1 1,5 14-1,-2-9 6,2-2 0,0 1-1,1-1 1,1-1 0,1 1 0,23 28 0,-5-14-27,2-1 0,1-2-1,1-1 1,1-2 0,1-1 0,58 31 0,-18-19-42,2-2 1,1-4 0,1-3-1,2-4 1,0-4-1,1-3 1,1-3-1,0-4 1,1-4-1,0-3 1,143-15-1,-180 6 65,0-2 0,0-1 0,-1-3-1,-1-2 1,0-2 0,44-22 0,-63 25-14,-1-1 1,0-2 0,-1 0-1,-1-2 1,0 0-1,-2-2 1,0 0 0,-1-1-1,-1-2 1,-1 0 0,15-26-1,-17 21 15,-1-1 0,-2 0 0,-1-1 0,-2-1 0,-1 0 0,-1 0 0,-1 0 0,-2-1 0,1-32 0,-5 26 0,-1 0 0,-2 0 0,-1 0 0,-3 1 0,-1-1 0,-1 1 0,-20-52 0,17 59 0,-2 0 0,-1 1 0,-2 1 0,0 0 0,-2 1 0,-1 1 0,-1 1 0,-44-43 0,44 51 0,0 1 0,0 1 0,-2 0 0,0 2 0,0 1 0,-1 0 0,-1 2 0,0 1 0,0 0 0,-1 2 0,-47-8 0,44 12 115,0 1-1,0 1 0,-1 1 1,1 2-1,-43 7 0,53-6-62,0 2-1,1 0 0,0 0 1,0 2-1,0 0 0,1 1 0,0 1 1,1 0-1,-25 19 0,36-24-66,-1-1-1,1 1 0,0 0 1,0 0-1,1 0 0,-1 1 1,1-1-1,0 1 0,0 0 1,1 0-1,-1 0 0,1 0 1,0 0-1,0 0 0,1 1 1,0-1-1,0 1 0,0-1 1,0 1-1,1-1 0,0 1 1,0 0-1,1 6 0,9 25-6776</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15.460"/>
    </inkml:context>
    <inkml:brush xml:id="br0">
      <inkml:brushProperty name="width" value="0.035" units="cm"/>
      <inkml:brushProperty name="height" value="0.035" units="cm"/>
      <inkml:brushProperty name="color" value="#FFC114"/>
    </inkml:brush>
  </inkml:definitions>
  <inkml:trace contextRef="#ctx0" brushRef="#br0">0 754 24575,'5'0'0,"-1"-1"0,1 0 0,-1 0 0,0 0 0,6-2 0,23-5 0,-28 8 0,-1 1 0,1-1 0,-1 1 0,0 0 0,1 0 0,-1 1 0,0-1 0,1 1 0,4 3 0,37 24 0,-17-9 0,-16-13 0,0 0 0,1-1 0,-1 0 0,1-1 0,0-1 0,1 0 0,-1-1 0,1-1 0,-1 0 0,1-1 0,0 0 0,0-1 0,18-2 0,-16-1 0,0-1 0,0 0 0,-1-1 0,1 0 0,-1-2 0,0 0 0,0 0 0,-1-2 0,0 0 0,-1-1 0,14-11 0,-4-1 0,0-1 0,-2-1 0,0-1 0,-2-1 0,-1-1 0,-1 0 0,-1-2 0,25-59 0,-27 49 0,-1-2 0,-2 1 0,-1-1 0,-3-1 0,-1 0 0,1-64 0,-8 102 0,1-5 0,-1-1 0,0 1 0,0 0 0,-1 0 0,0 0 0,-1 0 0,0 0 0,-5-14 0,7 22 2,0 0 0,0 1 0,-1-1 0,1 0 0,0 1 0,0-1 0,-1 1 0,1-1 0,0 0 0,-1 1 0,1-1 0,0 1 0,-1-1 0,1 1-1,-1-1 1,1 1 0,-1-1 0,1 1 0,-1 0 0,1-1 0,-1 1 0,0 0 0,1-1 0,-1 1 0,0 0 0,1 0 0,-1-1 0,0 1 0,1 0 0,-1 0 0,0 0 0,1 0 0,-1 0-1,0 0 1,1 0 0,-1 0 0,0 0 0,1 0 0,-1 1 0,0-1 0,1 0 0,-1 0 0,1 1 0,-1-1 0,0 0 0,1 1 0,-1-1 0,1 0 0,-1 1 0,1-1 0,-1 1 0,1-1-1,-1 1 1,1-1 0,-1 1 0,1 0 0,0-1 0,-1 1 0,1-1 0,0 2 0,-4 3-249,1 0-1,0 1 1,1-1 0,-1 1-1,-1 6 1,-1 10-6579</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15.789"/>
    </inkml:context>
    <inkml:brush xml:id="br0">
      <inkml:brushProperty name="width" value="0.035" units="cm"/>
      <inkml:brushProperty name="height" value="0.035" units="cm"/>
      <inkml:brushProperty name="color" value="#FFC114"/>
    </inkml:brush>
  </inkml:definitions>
  <inkml:trace contextRef="#ctx0" brushRef="#br0">46 346 24575,'-2'0'0,"-1"0"0,1 0 0,-1 0 0,1 0 0,-1-1 0,1 1 0,0-1 0,-1 0 0,1 0 0,-1 1 0,1-2 0,0 1 0,0 0 0,-2-2 0,3 2 0,0 0 0,0 0 0,0 0 0,1 0 0,-1 0 0,0 0 0,1 0 0,-1-1 0,1 1 0,-1 0 0,1 0 0,0-1 0,-1 1 0,1 0 0,0 0 0,0-1 0,0 1 0,0 0 0,0-1 0,0 1 0,1 0 0,-1 0 0,0-1 0,1 1 0,-1 0 0,1 0 0,-1-1 0,1 1 0,1-2 0,9-16 0,2 0 0,0 1 0,1 0 0,32-30 0,-24 24 0,-22 24 0,20-23 0,1 2 0,0 0 0,2 2 0,0 0 0,31-18 0,-51 35 0,0 1 0,0-1 0,0 1 0,0 0 0,0 0 0,0 0 0,1 1 0,-1-1 0,0 1 0,1-1 0,-1 1 0,1 0 0,-1 1 0,0-1 0,1 1 0,4 1 0,-2 0 0,-2 0 0,1 0 0,0 0 0,0 1 0,-1 0 0,1 0 0,-1 0 0,0 1 0,6 6 0,0 2 0,0 0 0,-1 1 0,-1 0 0,0 1 0,-1-1 0,9 22 0,-1 11-1365,-4-1-5461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18.639"/>
    </inkml:context>
    <inkml:brush xml:id="br0">
      <inkml:brushProperty name="width" value="0.035" units="cm"/>
      <inkml:brushProperty name="height" value="0.035" units="cm"/>
      <inkml:brushProperty name="color" value="#FFC114"/>
    </inkml:brush>
  </inkml:definitions>
  <inkml:trace contextRef="#ctx0" brushRef="#br0">72 243 24575,'-39'-43'0,"44"59"0,-1 0 0,3 28 0,-4-18 0,-1 0 0,-2 34 0,0-50 0,-1 0 0,-1-1 0,1 1 0,-1-1 0,-1 0 0,0 1 0,0-1 0,-1 0 0,-7 13 0,11-22 0,-1 1 0,1-1 0,0 0 0,0 1 0,0-1 0,0 1 0,-1-1 0,1 0 0,0 1 0,0-1 0,-1 0 0,1 1 0,0-1 0,-1 0 0,1 0 0,0 1 0,-1-1 0,1 0 0,0 0 0,-1 1 0,1-1 0,-1 0 0,1 0 0,0 0 0,-1 0 0,1 0 0,-1 0 0,1 0 0,-1 0 0,1 0 0,0 0 0,-1 0 0,-6-12 0,4-24 0,3 35 0,0-5 0,-2-47 0,8-92 0,-4 130 0,0 1 0,1 0 0,0 0 0,1-1 0,1 2 0,0-1 0,1 1 0,1-1 0,0 2 0,0-1 0,14-16 0,-14 22 0,0 0 0,1 1 0,-1 0 0,1 1 0,0 0 0,1 0 0,-1 1 0,1 0 0,0 0 0,0 1 0,0 0 0,1 1 0,-1 0 0,14-1 0,-13 1 0,1 1 0,0 1 0,-1 0 0,1 1 0,-1 0 0,1 0 0,-1 1 0,1 1 0,-1 0 0,0 0 0,0 1 0,17 9 0,-24-12 0,0 1 0,0-1 0,-1 1 0,1 0 0,-1 0 0,1 0 0,-1 1 0,0-1 0,0 1 0,0-1 0,0 1 0,0 0 0,-1-1 0,1 1 0,-1 0 0,1 0 0,-1 0 0,0 0 0,0 0 0,-1 1 0,1-1 0,-1 0 0,1 0 0,-1 0 0,0 1 0,0-1 0,-1 0 0,1 0 0,-1 0 0,1 1 0,-1-1 0,0 0 0,0 0 0,0 0 0,-4 5 0,-1 4 0,-1-1 0,-1 0 0,0 0 0,0-1 0,-1 0 0,0 0 0,-15 11 0,-5 1 0,-1-1 0,0-1 0,-1-2 0,-64 27 0,123-56 0,1 2 0,1 0 0,38-5 0,-55 12 0,0 0 0,1 1 0,-1 1 0,0 0 0,1 0 0,-1 1 0,0 1 0,1 0 0,-1 1 0,23 9 0,-34-12 0,1 1 0,-1 0 0,0 0 0,0 0 0,0 1 0,0-1 0,0 0 0,0 1 0,0-1 0,0 1 0,-1 0 0,1 0 0,-1-1 0,1 1 0,-1 0 0,0 0 0,0 1 0,0-1 0,0 0 0,0 0 0,0 0 0,0 1 0,-1-1 0,1 4 0,-1-3 0,0 0 0,-1 0 0,0 0 0,0 0 0,0 0 0,0 0 0,0-1 0,-1 1 0,1 0 0,-1-1 0,1 1 0,-1-1 0,0 0 0,0 1 0,0-1 0,0 0 0,-1 0 0,1 0 0,-4 1 0,-6 6 0,-1-2 0,-1 0 0,1 0 0,-1-1 0,0-1 0,-1 0 0,-22 4 0,6-4 0,1 0 0,-52-1 0,75-4-195,0 0 0,0 0 0,1-1 0,-1 0 0,1-1 0,-11-2 0,2-4-6631</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19.187"/>
    </inkml:context>
    <inkml:brush xml:id="br0">
      <inkml:brushProperty name="width" value="0.035" units="cm"/>
      <inkml:brushProperty name="height" value="0.035" units="cm"/>
      <inkml:brushProperty name="color" value="#FFC114"/>
    </inkml:brush>
  </inkml:definitions>
  <inkml:trace contextRef="#ctx0" brushRef="#br0">142 290 24575,'9'-9'0,"1"-1"0,0 1 0,17-10 0,-27 19 0,1-1 0,-1 1 0,0 0 0,0 0 0,1 0 0,-1 0 0,0 0 0,0 0 0,1 0 0,-1 0 0,0 0 0,0 0 0,0 0 0,1 0 0,-1 1 0,0-1 0,0 0 0,1 0 0,-1 0 0,0 0 0,0 0 0,0 0 0,1 0 0,-1 1 0,0-1 0,0 0 0,0 0 0,0 0 0,1 0 0,-1 1 0,0-1 0,0 0 0,0 0 0,0 0 0,0 1 0,0-1 0,0 0 0,1 0 0,-1 1 0,0-1 0,0 0 0,0 0 0,0 1 0,0-1 0,0 0 0,0 0 0,0 1 0,0-1 0,0 0 0,-1 0 0,1 0 0,0 1 0,0-1 0,0 0 0,0 0 0,0 1 0,0-1 0,-3 22 0,2-18 0,-1 12 0,1 1 0,0-1 0,2 0 0,3 31 0,21 61 0,-21-92 0,0 3 0,2 12 0,-6-30 0,1 1 0,-1-1 0,0 0 0,1 1 0,0-1 0,-1 1 0,1-1 0,0 0 0,0 0 0,-1 0 0,1 1 0,0-1 0,0 0 0,3 2 0,-4-3 0,1 0 0,0 0 0,-1 0 0,1 0 0,0 0 0,-1 0 0,1 0 0,0 0 0,-1 0 0,1 0 0,0 0 0,-1-1 0,1 1 0,0 0 0,-1 0 0,1-1 0,0 1 0,-1 0 0,1-1 0,-1 1 0,1 0 0,-1-1 0,1 1 0,-1-1 0,1 1 0,-1-1 0,1 1 0,-1-1 0,0 1 0,1-1 0,-1 0 0,1 0 0,12-25 0,-10 20 0,2-4 0,37-73 0,-36 73 0,1-1 0,0 2 0,1-1 0,0 1 0,13-13 0,-19 21 0,-1-1 0,1 1 0,-1 0 0,1 0 0,-1 0 0,1 0 0,-1 0 0,1 0 0,0 0 0,0 1 0,-1-1 0,1 1 0,0-1 0,0 1 0,0 0 0,0 0 0,2-1 0,-3 2 0,1-1 0,-1 1 0,0 0 0,0-1 0,1 1 0,-1 0 0,0 0 0,0-1 0,0 1 0,0 0 0,0 0 0,0 0 0,0 0 0,0 1 0,-1-1 0,1 0 0,0 0 0,0 0 0,-1 1 0,1-1 0,-1 0 0,0 1 0,1 1 0,10 42 0,-9-32 0,1 0 0,0-1 0,1 1 0,0-1 0,10 19 0,-13-29 0,0 1 0,1-1 0,-1 0 0,1 0 0,0 0 0,-1 0 0,1-1 0,0 1 0,0 0 0,1-1 0,-1 1 0,0-1 0,0 0 0,1 0 0,-1 0 0,0 0 0,1 0 0,-1 0 0,1-1 0,0 1 0,-1-1 0,1 0 0,-1 0 0,1 0 0,-1 0 0,1 0 0,0 0 0,-1-1 0,1 1 0,-1-1 0,1 0 0,-1 1 0,4-3 0,5-2 0,-1 0 0,0 0 0,0-1 0,0-1 0,-1 0 0,0 0 0,0-1 0,-1 0 0,0 0 0,0-1 0,-1 0 0,0 0 0,-1-1 0,0 0 0,0 0 0,-1 0 0,0-1 0,5-18 0,-5 13 0,-1 0 0,0 0 0,-1-1 0,-1 1 0,0-1 0,-1 0 0,-1 0 0,0 0 0,-2 1 0,0-1 0,-1 0 0,-6-20 0,7 29 0,-1-1 0,-1 1 0,1 1 0,-1-1 0,-1 0 0,0 1 0,0 0 0,0 0 0,-1 0 0,1 1 0,-2 0 0,1 0 0,-1 0 0,0 1 0,0 0 0,0 0 0,-1 1 0,0 0 0,1 0 0,-2 1 0,1 0 0,0 1 0,0-1 0,-1 2 0,0-1 0,-10 0 0,-5 1 0,1 1 0,-1 0 0,0 2 0,1 1 0,-1 1 0,1 1 0,-41 14 0,16-1 0,2 2 0,-72 42 0,106-55-195,1-1 0,-1 2 0,1 0 0,1 0 0,-1 1 0,-14 17 0,13-9-6631</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19.607"/>
    </inkml:context>
    <inkml:brush xml:id="br0">
      <inkml:brushProperty name="width" value="0.035" units="cm"/>
      <inkml:brushProperty name="height" value="0.035" units="cm"/>
      <inkml:brushProperty name="color" value="#FFC114"/>
    </inkml:brush>
  </inkml:definitions>
  <inkml:trace contextRef="#ctx0" brushRef="#br0">1827 355 24575,'5'-5'0,"0"0"0,0 0 0,0-1 0,-1 0 0,0 0 0,0 0 0,-1 0 0,1 0 0,-1-1 0,0 0 0,-1 1 0,0-1 0,0 0 0,-1 0 0,1 0 0,-1-1 0,-1 1 0,0 0 0,0 0 0,0 0 0,-1 0 0,0-1 0,0 1 0,0 0 0,-1 0 0,-1 0 0,1 1 0,-1-1 0,0 1 0,0-1 0,-1 1 0,0 0 0,0 0 0,0 0 0,-1 1 0,0 0 0,-9-8 0,0 1 0,-2 2 0,0-1 0,0 2 0,0 0 0,-1 1 0,-1 1 0,1 0 0,-1 1 0,0 2 0,-28-5 0,5 3 0,0 3 0,-1 1 0,-69 6 0,30 6-109,2 2 0,-1 5 0,2 3 0,-112 43 0,82-18-72,2 5-1,-148 93 1,199-108 168,1 3 0,-67 61 1,103-82 5,1 0 0,1 1-1,0 0 1,1 2 0,2 0 0,0 0 0,1 1 0,1 0 0,-15 41 0,23-52 6,0 1-1,1-1 1,1 1-1,-1 0 1,2-1 0,-1 1-1,2 0 1,-1 0-1,1-1 1,1 1 0,0-1-1,0 1 1,1-1 0,1 0-1,0 0 1,9 18-1,-4-13 3,1-1-1,0 0 0,1-1 0,0 0 0,1-1 0,1 0 1,0-1-1,0 0 0,29 16 0,2-3-84,1-2 0,1-3-1,0-1 1,1-2 0,1-3 0,68 11-1,-18-10-111,2-5-1,120-3 1,-119-9 196,1-5 0,140-28 0,-184 24 0,-1-3 0,0-3 0,-1-2 0,-1-3 0,78-44 0,-109 52 56,0 0-1,-2-2 1,1-1 0,-2-1 0,-1 0 0,34-42 0,-43 46-23,-1-1-1,0 1 1,-1-2 0,-1 1-1,-1-1 1,0 0 0,-1-1-1,-1 1 1,0-1-1,-2 0 1,3-29 0,-5 26-33,-1-1 0,-1 1 0,-1 0 0,-1-1 0,-1 1 0,-1 0 0,-1 1 0,-15-38 0,10 35 0,-1 0 0,-1 0 0,-1 1 0,-1 1 0,-1 0 0,-33-32 0,24 29 0,-1 2 0,-1 2 0,-1 0 0,0 1 0,-2 2 0,0 1 0,-1 2 0,0 0 0,-1 3 0,-1 0 0,-54-9 0,42 13-1,-1 3 1,0 1 0,0 2 0,0 3-1,0 1 1,-70 15 0,83-11 2,1 2 0,-1 1 1,1 1-1,1 2 0,0 1 1,1 1-1,1 2 0,0 1 1,-41 34-1,58-41-128,0 1-1,0 0 1,1 1 0,1 1-1,0 0 1,1 0 0,-10 19-1,-2 20-5458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34.198"/>
    </inkml:context>
    <inkml:brush xml:id="br0">
      <inkml:brushProperty name="width" value="0.035" units="cm"/>
      <inkml:brushProperty name="height" value="0.035" units="cm"/>
      <inkml:brushProperty name="color" value="#FFC114"/>
    </inkml:brush>
  </inkml:definitions>
  <inkml:trace contextRef="#ctx0" brushRef="#br0">445 36 24575,'0'0'0,"0"1"0,0-1 0,0 0 0,0 1 0,0-1 0,-1 0 0,1 1 0,0-1 0,0 0 0,0 1 0,-1-1 0,1 0 0,0 1 0,0-1 0,-1 0 0,1 0 0,0 1 0,0-1 0,-1 0 0,1 0 0,0 1 0,-1-1 0,1 0 0,-1 0 0,1 0 0,0 0 0,-1 0 0,1 0 0,0 0 0,-1 0 0,1 0 0,-1 0 0,1 0 0,0 0 0,-1 0 0,1 0 0,0 0 0,-1 0 0,1 0 0,-1 0 0,1 0 0,0 0 0,-1-1 0,-22-6 0,17 4 0,-21-5 0,-1 1 0,1 2 0,-1 0 0,0 2 0,0 1 0,-1 1 0,1 1 0,0 2 0,-55 10 0,76-10 0,1 0 0,-1 0 0,1 0 0,-1 1 0,1 0 0,-10 6 0,15-8 0,0-1 0,0 1 0,1 0 0,-1 0 0,0-1 0,0 1 0,0 0 0,1 0 0,-1 0 0,0-1 0,1 1 0,-1 0 0,0 0 0,1 0 0,-1 0 0,1 0 0,0 1 0,-1-1 0,1 0 0,0 0 0,0 0 0,0 0 0,0 0 0,0 0 0,0 0 0,0 1 0,0-1 0,0 0 0,0 0 0,0 0 0,1 0 0,-1 0 0,1 0 0,-1 0 0,1 0 0,-1 0 0,1 0 0,-1 0 0,1 0 0,0 0 0,-1 0 0,1-1 0,0 1 0,0 0 0,0 0 0,0-1 0,0 1 0,0 0 0,1 0 0,10 6 0,1 0 0,0 0 0,0-1 0,1-1 0,-1 0 0,1-1 0,19 4 0,-3-1 0,29 9 0,-5-3 0,-1 3 0,84 37 0,-132-51 0,-1 0 0,0 0 0,0 1 0,0 0 0,0 0 0,0 0 0,0 0 0,-1 0 0,1 1 0,4 6 0,-8-8 0,1-1 0,0 1 0,-1-1 0,1 1 0,-1 0 0,1-1 0,-1 1 0,0 0 0,0-1 0,0 1 0,0 0 0,0 0 0,0-1 0,0 1 0,0 0 0,-1-1 0,1 1 0,-1 0 0,1-1 0,-1 1 0,0-1 0,1 1 0,-1-1 0,0 1 0,0-1 0,0 1 0,0-1 0,0 0 0,-1 0 0,1 1 0,0-1 0,-3 1 0,-5 6 0,-1-1 0,0-1 0,0 0 0,-1 0 0,1-1 0,-1-1 0,0 1 0,-21 3 0,-2 0 0,-59 4 0,72-10 30,-1-1 0,1-1 0,-27-3 0,41 2-129,1 0 0,-1 0 0,1-1 0,0 1 0,-1-2 0,1 1 0,0-1 0,0 0 0,0 0 0,1 0 0,-1-1 0,1 0 0,0 0 0,-9-9 0,1-5-6727</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20.151"/>
    </inkml:context>
    <inkml:brush xml:id="br0">
      <inkml:brushProperty name="width" value="0.035" units="cm"/>
      <inkml:brushProperty name="height" value="0.035" units="cm"/>
      <inkml:brushProperty name="color" value="#FFC114"/>
    </inkml:brush>
  </inkml:definitions>
  <inkml:trace contextRef="#ctx0" brushRef="#br0">0 498 24575,'0'-1'0,"0"-1"0,0 1 0,0 0 0,0 0 0,0-1 0,1 1 0,-1 0 0,0 0 0,1 0 0,-1-1 0,1 1 0,-1 0 0,1 0 0,0-1 0,0 1 0,-1 1 0,0 0 0,1-1 0,-1 1 0,1 0 0,-1-1 0,0 1 0,1 0 0,-1 0 0,1 0 0,-1-1 0,1 1 0,-1 0 0,1 0 0,-1 0 0,1 0 0,-1 0 0,1 0 0,-1 0 0,1 0 0,-1 0 0,1 0 0,0 1 0,2 0 0,-1 0 0,0 0 0,1 0 0,-1 0 0,0 1 0,0-1 0,0 1 0,0 0 0,0 0 0,0-1 0,2 5 0,5 5 0,1-1 0,-1 0 0,2 0 0,-1-1 0,1 0 0,1-1 0,0 0 0,0-1 0,0 0 0,22 8 0,-17-9 0,0-1 0,0-1 0,0-1 0,1 0 0,0-1 0,-1-1 0,32-2 0,-21-1 0,-1-2 0,-1-2 0,1 0 0,-1-1 0,0-2 0,0-1 0,-1-1 0,-1-1 0,0-1 0,44-31 0,-52 31 0,0-1 0,-1-1 0,0 0 0,-1-1 0,-1-1 0,-1 0 0,0 0 0,-1-1 0,-1-1 0,12-31 0,-17 36 0,0 1 0,-1-1 0,-1 0 0,0 0 0,-1 0 0,0 0 0,-2 0 0,1-1 0,-2 1 0,0 0 0,0 0 0,-1 0 0,-1 0 0,-1 0 0,0 0 0,-9-20 0,13 32 0,-2 0 0,1 0 0,0-1 0,0 1 0,-1 1 0,1-1 0,-1 0 0,0 0 0,1 0 0,-1 1 0,0-1 0,0 1 0,0-1 0,0 1 0,0 0 0,-3-1 0,4 2 0,0-1 0,-1 1 0,1 0 0,0 0 0,-1 0 0,1 0 0,0 0 0,0 0 0,-1 1 0,1-1 0,0 0 0,-1 1 0,1-1 0,0 1 0,0-1 0,0 1 0,0-1 0,-1 1 0,1 0 0,0 0 0,0 0 0,0-1 0,1 1 0,-1 0 0,0 0 0,0 0 0,0 0 0,1 1 0,-1-1 0,0 0 0,0 2 0,-1 2-227,-1 0-1,1 1 1,0-1-1,1 1 1,-2 7-1,0 7-6598</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20.509"/>
    </inkml:context>
    <inkml:brush xml:id="br0">
      <inkml:brushProperty name="width" value="0.035" units="cm"/>
      <inkml:brushProperty name="height" value="0.035" units="cm"/>
      <inkml:brushProperty name="color" value="#FFC114"/>
    </inkml:brush>
  </inkml:definitions>
  <inkml:trace contextRef="#ctx0" brushRef="#br0">70 302 24575,'-10'-10'0,"1"0"0,0-1 0,1 0 0,-9-15 0,15 22 0,0 1 0,0-1 0,0 0 0,0 0 0,1 0 0,0 0 0,0-1 0,0 1 0,0 0 0,0 0 0,1-1 0,0 1 0,0 0 0,0-1 0,1 1 0,-1 0 0,3-7 0,-3 10 0,0 0 0,1 0 0,0 0 0,-1 0 0,1 0 0,0 0 0,-1 0 0,1 1 0,0-1 0,0 0 0,0 0 0,-1 1 0,1-1 0,0 1 0,0-1 0,0 1 0,0-1 0,0 1 0,0-1 0,0 1 0,0 0 0,1 0 0,-1 0 0,0-1 0,0 1 0,2 0 0,34 5 0,-16-2 0,-11-3 0,0-1 0,0 1 0,0-2 0,0 1 0,-1-1 0,1-1 0,-1 0 0,1 0 0,15-9 0,2-3 0,44-34 0,-10 6 0,-59 42 0,0 0 0,0-1 0,0 1 0,0 0 0,0 0 0,0 0 0,0 1 0,0-1 0,1 0 0,-1 1 0,0 0 0,0-1 0,1 1 0,-1 0 0,0 0 0,0 0 0,3 1 0,-3-1 0,-1 1 0,1 0 0,-1 0 0,0 0 0,1 0 0,-1 0 0,0 0 0,0 0 0,1 1 0,-1-1 0,0 0 0,0 1 0,-1-1 0,1 1 0,0-1 0,0 1 0,-1-1 0,1 1 0,-1-1 0,1 1 0,-1 0 0,1-1 0,-1 4 0,4 29-69,-2 0-1,-3 58 0,0-52-1086,0 14-5670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23.981"/>
    </inkml:context>
    <inkml:brush xml:id="br0">
      <inkml:brushProperty name="width" value="0.035" units="cm"/>
      <inkml:brushProperty name="height" value="0.035" units="cm"/>
      <inkml:brushProperty name="color" value="#FFC114"/>
    </inkml:brush>
  </inkml:definitions>
  <inkml:trace contextRef="#ctx0" brushRef="#br0">65 2 24575,'3'-2'0,"2"8"0,3 9 0,-4-4 0,0 1 0,-1-1 0,-1 1 0,0-1 0,1 15 0,-2 63 0,-1-55 0,-38 463 0,35-470 0,-53 338 0,56-363 0,-1 0 0,1 1 0,-1-1 0,1 0 0,0 0 0,0 0 0,0 0 0,0 1 0,0-1 0,1 0 0,-1 0 0,1 0 0,-1 0 0,1 0 0,0 0 0,1 3 0,-1-4 0,0 0 0,1 0 0,-1 0 0,1 0 0,-1 0 0,1 0 0,0 0 0,-1 0 0,1 0 0,0-1 0,0 1 0,-1-1 0,1 1 0,0-1 0,0 0 0,0 0 0,-1 0 0,1 0 0,3 0 0,57-3 0,62-12 0,-24 2 0,456-10 0,-142 12 0,-401 10 0,-9 2 0,-1-1 0,0 0 0,0 0 0,0-1 0,0 1 0,0-1 0,0 0 0,0 1 0,0-1 0,4-2 0,-7 2-1,0 1 0,0 0-1,0 0 1,0-1-1,0 1 1,0 0 0,0 0-1,0-1 1,0 1 0,0 0-1,0 0 1,0-1 0,0 1-1,0 0 1,0 0 0,0 0-1,-1-1 1,1 1 0,0 0-1,0 0 1,0 0 0,0-1-1,0 1 1,-1 0-1,1 0 1,0 0 0,0 0-1,0-1 1,-1 1 0,1 0-1,0 0 1,0 0 0,-1 0-1,1 0 1,0 0 0,0 0-1,-1 0 1,1 0 0,0 0-1,-12-6-1309,-8-1-5515</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24.674"/>
    </inkml:context>
    <inkml:brush xml:id="br0">
      <inkml:brushProperty name="width" value="0.035" units="cm"/>
      <inkml:brushProperty name="height" value="0.035" units="cm"/>
      <inkml:brushProperty name="color" value="#FFC114"/>
    </inkml:brush>
  </inkml:definitions>
  <inkml:trace contextRef="#ctx0" brushRef="#br0">123 341 24575,'-7'-5'0,"0"1"0,0-2 0,0 1 0,0-1 0,1 0 0,0 0 0,1-1 0,-1 0 0,1 0 0,0 0 0,-7-16 0,5 8 0,0-1 0,1 0 0,1 0 0,0-1 0,-2-17 0,7 31 0,-2-8 0,0 0 0,1 1 0,1-1 0,1-19 0,-1 27 0,0 1 0,1-1 0,-1 1 0,1 0 0,0 0 0,-1-1 0,1 1 0,0 0 0,1 0 0,-1 0 0,0 0 0,0 0 0,1 0 0,0 0 0,-1 0 0,1 1 0,0-1 0,0 1 0,-1-1 0,1 1 0,0 0 0,1 0 0,-1-1 0,0 1 0,0 1 0,0-1 0,4-1 0,28-3 0,0 1 0,0 1 0,66 4 0,-33 1 0,1260-1 0,-1320-1 0,0 0 0,1 0 0,-1 0 0,1 1 0,-1 0 0,13 3 0,-19-3 0,1-1 0,-1 1 0,0-1 0,0 1 0,1 0 0,-1 0 0,0-1 0,0 1 0,0 0 0,0 0 0,0 0 0,0 0 0,0 0 0,0 1 0,0-1 0,0 0 0,-1 0 0,1 1 0,0-1 0,-1 0 0,1 1 0,-1-1 0,0 0 0,1 1 0,-1-1 0,0 1 0,0-1 0,0 0 0,0 1 0,0-1 0,0 1 0,0-1 0,0 1 0,-1-1 0,0 3 0,-8 49 0,-6 104 0,15 57 0,-1 9 0,-22 57 0,-2 82 0,25-355 0,0-1 0,0 1 0,-1-1 0,1 1 0,-3 10 0,3-16 0,0 0 0,-1 0 0,1 0 0,0 0 0,-1-1 0,1 1 0,0 0 0,-1 0 0,1 0 0,-1 0 0,0-1 0,1 1 0,-1 0 0,1-1 0,-1 1 0,0 0 0,0-1 0,1 1 0,-1-1 0,0 1 0,0-1 0,0 1 0,1-1 0,-1 0 0,0 1 0,0-1 0,0 0 0,0 0 0,0 0 0,0 1 0,0-1 0,0 0 0,0 0 0,0-1 0,0 1 0,1 0 0,-1 0 0,0 0 0,-2-1 0,-15-5 0,-28-15 0,-15-6 0,5 10 0,0 3 0,-102-13 0,-118 12 0,129 17 120,120 1-491,0 0-1,0 1 1,-35 11 0,38-6-6455</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25.048"/>
    </inkml:context>
    <inkml:brush xml:id="br0">
      <inkml:brushProperty name="width" value="0.035" units="cm"/>
      <inkml:brushProperty name="height" value="0.035" units="cm"/>
      <inkml:brushProperty name="color" value="#FFC114"/>
    </inkml:brush>
  </inkml:definitions>
  <inkml:trace contextRef="#ctx0" brushRef="#br0">119 35 24575,'-4'-3'0,"0"-2"0,0 1 0,0-1 0,-1 1 0,-8-6 0,12 10 0,1 0 0,-1-1 0,0 1 0,1-1 0,-1 1 0,0 0 0,1 0 0,-1-1 0,0 1 0,0 0 0,1 0 0,-1 0 0,0 0 0,1 0 0,-1 0 0,0 0 0,0 0 0,1 0 0,-1 0 0,0 0 0,0 0 0,1 1 0,-1-1 0,0 0 0,1 0 0,-1 1 0,0-1 0,1 1 0,-1-1 0,1 0 0,-1 1 0,0-1 0,1 1 0,-1-1 0,1 1 0,-1 0 0,1-1 0,0 1 0,-1-1 0,1 1 0,0 0 0,-1-1 0,1 1 0,0 0 0,0 0 0,0-1 0,-1 1 0,1 1 0,-2 13 0,0-1 0,1 1 0,1 0 0,0 0 0,1 0 0,0 0 0,5 18 0,-3-13 0,18 144 0,2 221 0,-24-315 0,-3 0 0,-2 0 0,-4 0 0,-3-1 0,-40 124 0,34-146 0,18-43-1365</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25.626"/>
    </inkml:context>
    <inkml:brush xml:id="br0">
      <inkml:brushProperty name="width" value="0.035" units="cm"/>
      <inkml:brushProperty name="height" value="0.035" units="cm"/>
      <inkml:brushProperty name="color" value="#FFC114"/>
    </inkml:brush>
  </inkml:definitions>
  <inkml:trace contextRef="#ctx0" brushRef="#br0">108 155 24575,'-8'-8'0,"-2"1"0,1 0 0,-19-11 0,18 13 0,0-1 0,1-1 0,-11-9 0,20 16 0,-1 0 0,1-1 0,0 1 0,-1 0 0,1 0 0,0-1 0,0 1 0,0 0 0,-1-1 0,1 1 0,0 0 0,0-1 0,0 1 0,0-1 0,0 1 0,-1 0 0,1-1 0,0 1 0,0-1 0,0 1 0,0 0 0,0-1 0,0 1 0,0 0 0,1-1 0,-1 1 0,0-1 0,0 1 0,0 0 0,0-1 0,0 1 0,1 0 0,-1-1 0,0 1 0,0 0 0,0-1 0,1 1 0,-1 0 0,0-1 0,1 1 0,-1 0 0,0 0 0,0-1 0,1 1 0,-1 0 0,1 0 0,-1 0 0,0 0 0,1-1 0,-1 1 0,0 0 0,1 0 0,-1 0 0,1 0 0,-1 0 0,1 0 0,27-7 0,-26 7 0,343-29-18,-242 24-130,712-19-394,-1 62 250,-782-35 292,-3 0 0,0 0 0,0 2 0,35 10 0,-63-15 5,0 0-1,0 1 1,1-1-1,-1 0 1,0 1 0,0-1-1,0 1 1,0-1 0,0 1-1,-1 0 1,1-1-1,0 1 1,0 0 0,0 0-1,1 1 1,-2-1 1,0-1 1,0 0 0,0 1 0,0-1-1,0 1 1,0-1 0,0 1-1,0-1 1,0 0 0,0 1-1,0-1 1,0 1 0,0-1-1,-1 0 1,1 1 0,0-1-1,0 1 1,0-1 0,-1 0-1,1 1 1,0-1 0,0 0-1,-1 1 1,1-1 0,0 0-1,-1 1 1,1-1 0,-5 3 94,0 1 1,0-1-1,0-1 1,-9 5 0,10-6-37,-16 8-35,0 1 0,0 1 0,1 0 0,0 2 1,-25 21-1,37-27-31,0 0 0,1 0 0,-1 1 0,1 0 0,1 0 0,0 1 0,0-1 0,0 1 0,1 0 0,0 1 0,1-1 0,0 1 0,1-1 0,-3 20 0,3 1 1,1 0 0,6 54 0,17 62 0,-11-85 0,4 93 0,-16-110 0,-3 1 0,-8 44 0,5-44 0,-3 85 0,10-128 0,0 1 0,0 0 0,0-1 0,-1 1 0,1-1 0,0 1 0,-1-1 0,0 1 0,1-1 0,-1 0 0,0 1 0,-2 3 0,1-5 0,1 0 0,0 1 0,-1-1 0,1 0 0,0 0 0,-1 0 0,1 0 0,-1-1 0,0 1 0,1 0 0,-1-1 0,0 1 0,1-1 0,-1 1 0,0-1 0,0 0 0,1 1 0,-1-1 0,-2-1 0,-27 0 0,1-1 0,0-1 0,-42-12 0,-3 1 0,-381-33-414,-4 31-12,451 16 425,-804 4 1,799-2 191,11-2-309,1 1 0,0-1 0,0 0 0,0 0 0,-1 0 0,1 0 0,0 0 0,0 0 0,-1-1 0,1 1 0,-4-2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26.030"/>
    </inkml:context>
    <inkml:brush xml:id="br0">
      <inkml:brushProperty name="width" value="0.035" units="cm"/>
      <inkml:brushProperty name="height" value="0.035" units="cm"/>
      <inkml:brushProperty name="color" value="#FFC114"/>
    </inkml:brush>
  </inkml:definitions>
  <inkml:trace contextRef="#ctx0" brushRef="#br0">25 10 24575,'-1'-1'0,"0"0"0,0 0 0,0 0 0,0 0 0,-1 1 0,1-1 0,0 0 0,0 1 0,0-1 0,-1 1 0,1-1 0,0 1 0,-1 0 0,1 0 0,-2-1 0,3 1 0,0 0 0,0 0 0,0 0 0,-1 0 0,1 0 0,0 0 0,0 0 0,0 0 0,0 0 0,0 0 0,0 0 0,0 0 0,-1 0 0,1 0 0,0 1 0,0-1 0,0 0 0,0 0 0,0 0 0,0 0 0,0 0 0,0 0 0,-1 0 0,1 0 0,0 0 0,0 0 0,0 0 0,0 1 0,0-1 0,0 0 0,0 0 0,0 0 0,0 0 0,0 0 0,0 0 0,0 0 0,0 0 0,0 1 0,0-1 0,0 0 0,0 0 0,0 0 0,0 0 0,0 0 0,0 0 0,0 1 0,0-1 0,9 9 0,79 48 0,117 56 0,-97-56 0,-52-27 0,42 22 0,128 91 0,-218-137 0,0 0 0,-1 1 0,0-1 0,12 15 0,-15-12 106,-4-9-135,0 0 1,0 0 0,0 0 0,0 1-1,0-1 1,0 0 0,0 0 0,0 0-1,0 0 1,0 0 0,0 0-1,0 1 1,0-1 0,0 0 0,0 0-1,0 0 1,0 0 0,0 0-1,-1 0 1,1 1 0,0-1 0,0 0-1,0 0 1,0 0 0,0 0-1,0 0 1,0 0 0,-1 0 0,1 0-1,0 0 1,0 0 0,0 0-1,0 0 1,0 0 0,-1 0 0,1 0-1,0 0 1,0 0 0,0 0-1,0 0 1,0 0 0,-1 0 0,1 0-1,0 0 1,0 0 0,0 0-1,0 0 1,0 0 0,0 0 0,-1 0-1,1 0 1,-9-3-6798</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26.435"/>
    </inkml:context>
    <inkml:brush xml:id="br0">
      <inkml:brushProperty name="width" value="0.035" units="cm"/>
      <inkml:brushProperty name="height" value="0.035" units="cm"/>
      <inkml:brushProperty name="color" value="#FFC114"/>
    </inkml:brush>
  </inkml:definitions>
  <inkml:trace contextRef="#ctx0" brushRef="#br0">141 18 24575,'-18'0'0,"1"-2"0,-25-5 0,-18-2 0,60 9 0,0 0 0,0 0 0,0 0 0,0 1 0,0-1 0,1 0 0,-1 0 0,0 0 0,0 0 0,0 0 0,0 0 0,0 1 0,0-1 0,0 0 0,0 0 0,1 0 0,-1 0 0,0 1 0,0-1 0,0 0 0,0 0 0,0 0 0,0 1 0,0-1 0,0 0 0,0 0 0,0 0 0,0 0 0,0 1 0,0-1 0,0 0 0,0 0 0,-1 0 0,1 0 0,0 1 0,0-1 0,0 0 0,0 0 0,0 0 0,0 0 0,0 1 0,0-1 0,-1 0 0,1 0 0,0 0 0,0 0 0,0 0 0,0 0 0,0 0 0,-1 0 0,1 1 0,0-1 0,0 0 0,0 0 0,0 0 0,-1 0 0,1 0 0,0 0 0,0 0 0,0 0 0,-1 0 0,1 0 0,0 0 0,0 0 0,0 0 0,0 0 0,-1 0 0,14 13 0,-10-11 0,50 43 0,2-2 0,71 41 0,129 61 0,-237-135 0,169 87 0,84 47 0,-235-121-1365,-25-15-5461</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26.856"/>
    </inkml:context>
    <inkml:brush xml:id="br0">
      <inkml:brushProperty name="width" value="0.035" units="cm"/>
      <inkml:brushProperty name="height" value="0.035" units="cm"/>
      <inkml:brushProperty name="color" value="#FFC114"/>
    </inkml:brush>
  </inkml:definitions>
  <inkml:trace contextRef="#ctx0" brushRef="#br0">93 75 24575,'-19'-8'0,"-25"-15"0,42 22 0,-1 0 0,1-1 0,0 0 0,0 1 0,0-1 0,0 0 0,0 0 0,0 0 0,0 0 0,1-1 0,-1 1 0,1 0 0,0-1 0,-2-2 0,3 5 0,0-1 0,0 1 0,0 0 0,0-1 0,0 1 0,0 0 0,0-1 0,0 1 0,-1 0 0,1-1 0,0 1 0,0 0 0,1-1 0,-1 1 0,0 0 0,0-1 0,0 1 0,0 0 0,0-1 0,0 1 0,0 0 0,0-1 0,1 1 0,-1 0 0,0-1 0,0 1 0,0 0 0,1 0 0,-1-1 0,0 1 0,0 0 0,1 0 0,-1 0 0,0-1 0,1 1 0,-1 0 0,0 0 0,1 0 0,17 0 0,18 12 0,51 29 0,103 66 0,-61-31 0,515 254 0,-546-297 0,-112-37-1365,-1 0-5461</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27.292"/>
    </inkml:context>
    <inkml:brush xml:id="br0">
      <inkml:brushProperty name="width" value="0.035" units="cm"/>
      <inkml:brushProperty name="height" value="0.035" units="cm"/>
      <inkml:brushProperty name="color" value="#FFC114"/>
    </inkml:brush>
  </inkml:definitions>
  <inkml:trace contextRef="#ctx0" brushRef="#br0">43 0 24575,'-2'0'0,"1"0"0,-1 0 0,0 0 0,1 0 0,-1 0 0,1 1 0,-1-1 0,0 0 0,1 1 0,-1-1 0,1 1 0,-1 0 0,1-1 0,-1 1 0,1 0 0,0 0 0,-1 0 0,1 0 0,0 0 0,-1 0 0,1 0 0,0 0 0,0 1 0,0-1 0,0 0 0,1 1 0,-1-1 0,0 1 0,0-1 0,1 1 0,-1-1 0,1 1 0,-1-1 0,1 1 0,0 0 0,0-1 0,-1 1 0,1-1 0,0 1 0,1 0 0,-1-1 0,0 1 0,0 0 0,1-1 0,-1 1 0,1-1 0,-1 1 0,1-1 0,0 1 0,-1-1 0,1 1 0,0-1 0,0 0 0,0 1 0,0-1 0,0 0 0,2 1 0,7 7 0,1 0 0,0-1 0,1 0 0,20 9 0,56 22 0,-40-19 0,718 272 0,-749-287 0,-12-4 0,1 0 0,-1 1 0,0 0 0,0-1 0,0 2 0,0-1 0,0 1 0,7 5 0,-12-8 0,1 0 0,-1 0 0,0 0 0,0 0 0,0 0 0,0 0 0,0 0 0,0 0 0,1 1 0,-1-1 0,0 0 0,0 0 0,0 0 0,0 0 0,0 0 0,0 0 0,0 0 0,0 0 0,0 1 0,0-1 0,1 0 0,-1 0 0,0 0 0,0 0 0,0 0 0,0 1 0,0-1 0,0 0 0,0 0 0,0 0 0,0 0 0,0 0 0,0 1 0,0-1 0,0 0 0,0 0 0,-1 0 0,1 0 0,0 0 0,0 0 0,0 1 0,0-1 0,0 0 0,0 0 0,0 0 0,0 0 0,0 0 0,-1 0 0,-8 2 0,-11-5 0,6 0-1365,0 0-5461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34.524"/>
    </inkml:context>
    <inkml:brush xml:id="br0">
      <inkml:brushProperty name="width" value="0.035" units="cm"/>
      <inkml:brushProperty name="height" value="0.035" units="cm"/>
      <inkml:brushProperty name="color" value="#FFC114"/>
    </inkml:brush>
  </inkml:definitions>
  <inkml:trace contextRef="#ctx0" brushRef="#br0">1 70 24575,'8'-22'0,"-7"19"0,0-1 0,0 1 0,1-1 0,-1 1 0,1-1 0,0 1 0,0 0 0,0 0 0,0 0 0,0 0 0,1 0 0,4-5 0,-6 8 0,0 0 0,0 0 0,-1 0 0,1-1 0,0 1 0,0 0 0,-1 0 0,1 0 0,0 0 0,0 0 0,0 1 0,-1-1 0,1 0 0,0 0 0,-1 0 0,1 1 0,0-1 0,0 0 0,-1 1 0,1-1 0,0 0 0,-1 1 0,1-1 0,-1 1 0,1-1 0,-1 1 0,1 0 0,-1-1 0,1 1 0,-1-1 0,1 1 0,0 1 0,13 25 0,-13-24 0,17 47 0,-2 1 0,-3 0 0,10 70 0,-15-78 0,19 148 130,-3-19-1625,-18-142-5331</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29.373"/>
    </inkml:context>
    <inkml:brush xml:id="br0">
      <inkml:brushProperty name="width" value="0.035" units="cm"/>
      <inkml:brushProperty name="height" value="0.035" units="cm"/>
      <inkml:brushProperty name="color" value="#FFC114"/>
    </inkml:brush>
  </inkml:definitions>
  <inkml:trace contextRef="#ctx0" brushRef="#br0">48 8 24575,'-3'0'0,"-1"-3"0,-5-1 0,-2 3 0,2 8 0,2 8 0,2 7 0,5 9 0,3 7 0,3 6 0,0 4 0,0 3 0,2 1 0,-1 0 0,-1-3 0,-3-4 0,0-4 0,-2-9-8191</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29.700"/>
    </inkml:context>
    <inkml:brush xml:id="br0">
      <inkml:brushProperty name="width" value="0.035" units="cm"/>
      <inkml:brushProperty name="height" value="0.035" units="cm"/>
      <inkml:brushProperty name="color" value="#FFC114"/>
    </inkml:brush>
  </inkml:definitions>
  <inkml:trace contextRef="#ctx0" brushRef="#br0">42 186 24575,'-10'-20'0,"-13"-35"0,21 49 0,1 1 0,-1-1 0,1 1 0,0-1 0,0 0 0,0 1 0,1-1 0,0 0 0,0 0 0,1 1 0,2-12 0,-3 15 0,1 1 0,0-1 0,-1 0 0,1 1 0,0-1 0,0 1 0,0-1 0,0 1 0,1 0 0,-1-1 0,0 1 0,0 0 0,1 0 0,-1 0 0,1 0 0,-1 0 0,1 0 0,2-1 0,0 0 0,0 1 0,0 0 0,0 1 0,0-1 0,0 1 0,0-1 0,0 1 0,4 1 0,7 1 0,0 0 0,-1 2 0,22 6 0,-1 3 0,-1 0 0,0 3 0,-1 0 0,0 3 0,-2 0 0,0 2 0,-2 1 0,0 2 0,29 30 0,-50-46 0,-1 1 0,0 1 0,0-1 0,-1 1 0,0 0 0,-1 0 0,0 1 0,5 17 0,-8-23 0,-1 1 0,0-1 0,0 1 0,-1-1 0,0 1 0,0-1 0,0 1 0,0-1 0,-1 1 0,0-1 0,0 0 0,-1 1 0,1-1 0,-1 0 0,0 0 0,-1 0 0,1 0 0,-1 0 0,-6 8 0,-1-2 0,-1 0 0,0 0 0,0-1 0,-1-1 0,0 0 0,-1 0 0,0-2 0,0 1 0,-1-2 0,-17 7 0,-13 2 0,1-2 0,-51 9 0,67-17-682,-54 3-1,42-9-6143</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30.043"/>
    </inkml:context>
    <inkml:brush xml:id="br0">
      <inkml:brushProperty name="width" value="0.035" units="cm"/>
      <inkml:brushProperty name="height" value="0.035" units="cm"/>
      <inkml:brushProperty name="color" value="#FFC114"/>
    </inkml:brush>
  </inkml:definitions>
  <inkml:trace contextRef="#ctx0" brushRef="#br0">272 117 24575,'10'-7'0,"32"-23"0,-40 28 0,0 0 0,1 0 0,-2 0 0,1-1 0,0 1 0,0 0 0,-1-1 0,1 1 0,-1-1 0,0 0 0,0 0 0,0 1 0,0-1 0,1-4 0,-2 5 0,0 1 0,0-1 0,-1 1 0,1-1 0,0 1 0,-1-1 0,1 1 0,-1 0 0,1-1 0,-1 1 0,0 0 0,0-1 0,1 1 0,-1 0 0,0 0 0,0 0 0,0 0 0,0 0 0,0 0 0,-1 0 0,1 0 0,0 0 0,0 0 0,-1 1 0,1-1 0,0 0 0,-1 1 0,1-1 0,-1 1 0,1 0 0,-1-1 0,1 1 0,-2 0 0,-5-2 0,0 1 0,0 0 0,0 1 0,-15 1 0,10 0 0,0 2 0,1-1 0,-1 2 0,1 0 0,0 0 0,0 1 0,0 0 0,-10 8 0,17-11 0,1 1 0,-1 0 0,1 0 0,0 0 0,0 0 0,0 1 0,0-1 0,1 1 0,0 0 0,-1 0 0,1 1 0,1-1 0,-1 1 0,1-1 0,0 1 0,0 0 0,0 0 0,0 0 0,1 0 0,0 0 0,0 0 0,0 8 0,1-8 0,1-1 0,0 1 0,0 0 0,1-1 0,-1 1 0,1 0 0,0-1 0,0 0 0,1 0 0,-1 1 0,1-1 0,0-1 0,0 1 0,0 0 0,0-1 0,6 4 0,7 7 0,1-2 0,26 16 0,-18-13 0,-15-8 0,6 3 0,0 1 0,-1 0 0,0 0 0,17 20 0,-31-30 0,0 0 0,0 0 0,0 0 0,-1 0 0,1 0 0,0 0 0,-1 0 0,1 0 0,-1 0 0,1 0 0,-1 1 0,1-1 0,-1 0 0,0 0 0,0 1 0,0-1 0,1 0 0,-1 0 0,0 1 0,0-1 0,-1 0 0,1 0 0,-1 3 0,0-2 0,0 0 0,0 0 0,0-1 0,-1 1 0,1 0 0,0-1 0,-1 1 0,1-1 0,-1 1 0,0-1 0,0 0 0,1 0 0,-3 1 0,-8 4 0,0-1 0,0-1 0,-22 6 0,30-9 0,-28 7 0,-38 4 0,60-10 0,-1-2 0,1 1 0,0-1 0,-1-1 0,1 0 0,0 0 0,-19-5 0,27 5-30,1 1 0,0 0-1,-1-1 1,1 1 0,0-1-1,-1 1 1,1-1 0,0 0-1,0 0 1,0 1 0,-1-1-1,1 0 1,0 0 0,0 0-1,0 0 1,1 0-1,-1 0 1,0-1 0,0 1-1,0 0 1,1 0 0,-1-1-1,1 1 1,-1 0 0,1-1-1,-1 1 1,1 0 0,0-1-1,0 1 1,0-1 0,0 1-1,0-1 1,0 1 0,0 0-1,0-1 1,0 1 0,1-1-1,-1 1 1,0 0 0,1-1-1,0 1 1,-1 0 0,1 0-1,1-2 1,12-18-6796</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30.373"/>
    </inkml:context>
    <inkml:brush xml:id="br0">
      <inkml:brushProperty name="width" value="0.035" units="cm"/>
      <inkml:brushProperty name="height" value="0.035" units="cm"/>
      <inkml:brushProperty name="color" value="#FFC114"/>
    </inkml:brush>
  </inkml:definitions>
  <inkml:trace contextRef="#ctx0" brushRef="#br0">75 99 24575,'17'-2'0,"0"-1"0,28-9 0,-39 11 0,-13 6 0,0 0 0,1 1 0,0 0 0,0 0 0,1 0 0,0 1 0,0 0 0,0 0 0,1 0 0,0 0 0,1 1 0,-1 0 0,1 0 0,1 0 0,0 0 0,0 0 0,0 0 0,1 0 0,0 1 0,1-1 0,0 1 0,0-1 0,1 0 0,0 1 0,0-1 0,4 12 0,-3-13 0,0 1 0,1-1 0,0 1 0,0-1 0,0 0 0,1 0 0,0-1 0,0 1 0,1-1 0,0 0 0,0 0 0,1 0 0,-1-1 0,1 0 0,0 0 0,1 0 0,-1-1 0,1 0 0,0 0 0,0-1 0,0 0 0,0 0 0,1 0 0,-1-1 0,1 0 0,0-1 0,-1 0 0,14 1 0,-12-3 0,0 1 0,-1-2 0,1 1 0,0-1 0,-1 0 0,1-1 0,-1 0 0,0-1 0,0 1 0,0-1 0,-1-1 0,1 0 0,-1 0 0,0 0 0,0-1 0,-1 0 0,0 0 0,0 0 0,0-1 0,-1 0 0,0-1 0,0 1 0,-1-1 0,0 1 0,5-15 0,-5 14 0,-1-1 0,0 1 0,-1-1 0,0 0 0,0 0 0,-1 0 0,0 0 0,0 0 0,-1-1 0,-1 1 0,1 0 0,-1 0 0,-1 0 0,0 0 0,0 0 0,-1 1 0,0-1 0,0 1 0,-1-1 0,0 1 0,-1 0 0,0 0 0,0 1 0,-11-13 0,8 13 8,0 0-1,0 0 1,-1 1-1,0 0 1,-1 1-1,1 0 1,-1 0-1,0 1 1,0 0-1,-1 1 1,1 0-1,-1 0 1,0 1-1,1 1 1,-19-1-1,6 3-219,0 0 0,0 1 0,0 1-1,0 1 1,0 2 0,-26 8 0,1 4-6614</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31.571"/>
    </inkml:context>
    <inkml:brush xml:id="br0">
      <inkml:brushProperty name="width" value="0.035" units="cm"/>
      <inkml:brushProperty name="height" value="0.035" units="cm"/>
      <inkml:brushProperty name="color" value="#FFC114"/>
    </inkml:brush>
  </inkml:definitions>
  <inkml:trace contextRef="#ctx0" brushRef="#br0">47 298 24575,'-1'-5'0,"0"1"0,-1 0 0,1 0 0,-1 0 0,1 0 0,-1 1 0,-1-1 0,-2-4 0,-4-8 0,0-14 0,7 23 0,7 21 0,0 4 0,-2 0 0,0 0 0,-1 0 0,-1 0 0,-1 22 0,0-20 0,0 1 0,2 0 0,5 32 0,-6-51 0,-1-1 0,1 1 0,-1 0 0,1-1 0,0 1 0,0-1 0,-1 1 0,1-1 0,0 1 0,0-1 0,1 0 0,-1 1 0,2 0 0,-3-1 0,0-1 0,0 0 0,0 0 0,1 0 0,-1 0 0,0 0 0,0 0 0,0 0 0,1 0 0,-1 0 0,0 0 0,0 0 0,0 0 0,1 0 0,-1 0 0,0 0 0,0 0 0,0 0 0,1 0 0,-1 0 0,0 0 0,0 0 0,0 0 0,1 0 0,-1 0 0,0 0 0,0 0 0,0 0 0,1-1 0,-1 1 0,0 0 0,0 0 0,0 0 0,0 0 0,1-1 0,2-14 0,-4-3 0,0 0 0,-2 0 0,0 1 0,-1-1 0,-1 1 0,-6-17 0,-11-38 0,19 57 0,0 1 0,1-1 0,1 0 0,0 0 0,0 0 0,4-25 0,-2 34 0,0-1 0,1 1 0,0 0 0,0 1 0,0-1 0,1 0 0,0 0 0,0 1 0,0 0 0,1-1 0,0 1 0,0 1 0,0-1 0,0 1 0,1-1 0,-1 1 0,1 0 0,9-4 0,-6 3 0,0 2 0,1-1 0,0 1 0,0 0 0,0 1 0,0 0 0,0 1 0,0 0 0,0 0 0,1 1 0,-1 0 0,0 0 0,1 1 0,-1 0 0,13 4 0,-8-1 0,0 0 0,-1 0 0,0 1 0,0 1 0,0 1 0,0-1 0,-1 2 0,0 0 0,15 13 0,-23-18 0,-1 0 0,0 1 0,0-1 0,0 1 0,0-1 0,0 1 0,-1 0 0,0 0 0,0 0 0,0 0 0,0 0 0,0 1 0,-1-1 0,0 0 0,0 1 0,0-1 0,-1 1 0,1-1 0,-1 7 0,-1-6 0,0 0 0,0 0 0,-1 0 0,1-1 0,-1 1 0,0-1 0,0 1 0,0-1 0,-1 0 0,0 0 0,0 0 0,0 0 0,0 0 0,0 0 0,-1-1 0,0 0 0,-7 5 0,-7 4 0,0-1 0,-24 10 0,23-12 0,1 0 0,-24 17 0,41-25 0,1-1 0,0 0 0,0 0 0,-1 0 0,1 0 0,0 1 0,0-1 0,-1 0 0,1 0 0,0 0 0,0 1 0,-1-1 0,1 0 0,0 0 0,0 1 0,0-1 0,0 0 0,-1 1 0,1-1 0,0 0 0,0 1 0,0-1 0,0 0 0,0 1 0,0-1 0,0 0 0,0 0 0,0 1 0,0-1 0,0 0 0,0 1 0,0-1 0,0 0 0,0 1 0,1-1 0,10 8 0,23-1 0,-32-7 0,55 8 0,-19-4 0,43 11 0,-72-13 0,1 1 0,-1 0 0,0 1 0,0 0 0,0 0 0,0 1 0,-1 0 0,1 0 0,11 11 0,-19-15 0,0 0 0,1 0 0,-1 0 0,0 1 0,0-1 0,1 0 0,-1 1 0,0-1 0,0 1 0,-1 0 0,1-1 0,0 1 0,0 0 0,-1-1 0,1 1 0,-1 0 0,0 0 0,1 0 0,-1-1 0,0 1 0,0 0 0,0 0 0,-1 2 0,0-2 0,0 1 0,0-1 0,0 1 0,0-1 0,-1 0 0,1 0 0,-1 0 0,0 0 0,0 0 0,0 0 0,0 0 0,0 0 0,0-1 0,-2 2 0,-11 5 0,1 0 0,-1-1 0,0-1 0,-16 5 0,27-10 0,-54 17 0,-1-3 0,-88 12 0,141-26 0,-1-1 0,1 1 0,-1-1 0,-11-2 0,18 2 0,-1 0 0,0 0 0,0 0 0,1 0 0,-1-1 0,0 1 0,1 0 0,-1 0 0,0 0 0,1-1 0,-1 1 0,0 0 0,1-1 0,-1 1 0,1-1 0,-1 1 0,1-1 0,-1 1 0,1-1 0,-1 1 0,1-1 0,-1 1 0,1-1 0,-1 1 0,1-1 0,0 0 0,0 1 0,-1-1 0,1 0 0,0 1 0,0-1 0,0 0 0,0 0 0,-1 1 0,1-1 0,0 0 0,0 1 0,0-1 0,1 0 0,-1 0 0,0 1 0,0-1 0,0 0 0,0 1 0,1-1 0,-1 0 0,0 1 0,1-1 0,-1 1 0,0-1 0,1 0 0,-1 1 0,2-2 0,3-4 0,0-1 0,0 1 0,1 0 0,0 1 0,0-1 0,0 1 0,1 0 0,10-6 0,64-30 0,-77 39 0,59-25 0,2 3 0,1 2 0,1 4 0,120-18 0,-179 35 0,1 1 0,-1 0 0,0 1 0,0 0 0,0 0 0,0 1 0,0 0 0,8 3 0,-6-2 0,0 0 0,0 0 0,20 1 0,-15-4 0,0 0 0,0-1 0,0-1 0,17-4 0,-24 4 0,1 0 0,-1-1 0,0 0 0,0-1 0,0 1 0,0-1 0,-1-1 0,11-7 0,-17 11 0,1 0 0,0-1 0,-1 1 0,1-1 0,-1 1 0,1-1 0,-1 0 0,0 1 0,1-1 0,-1 0 0,0 0 0,0 0 0,0 0 0,-1 0 0,1 0 0,0 0 0,-1 0 0,1 0 0,-1 0 0,0 0 0,0 0 0,0 0 0,0-1 0,0 1 0,0 0 0,0 0 0,-1 0 0,1 0 0,-1 0 0,0 0 0,1 0 0,-1 0 0,0 0 0,0 0 0,0 0 0,0 0 0,-1 1 0,1-1 0,0 0 0,-3-1 0,-3-4 0,1 1 0,-1 1 0,0-1 0,0 1 0,-1 0 0,0 1 0,0 0 0,-12-5 0,6 4 0,0 2 0,1-1 0,-1 2 0,0-1 0,-1 2 0,1 0 0,0 1 0,0 0 0,-22 4 0,29-3 0,0 1 0,1 0 0,0 0 0,-1 0 0,1 1 0,0 0 0,0 0 0,0 0 0,-9 8 0,11-8 0,1 1 0,-1 0 0,1-1 0,0 1 0,0 0 0,1 1 0,-1-1 0,1 0 0,0 1 0,0-1 0,0 1 0,0 0 0,1-1 0,-1 9 0,1-3 0,0 1 0,1-1 0,1 1 0,0-1 0,0 1 0,1-1 0,0 0 0,1 1 0,0-1 0,1 0 0,0-1 0,0 1 0,1-1 0,0 0 0,1 0 0,12 14 0,-9-11 0,1-1 0,0 0 0,1-1 0,0 0 0,0-1 0,1 0 0,1-1 0,-1 0 0,1-1 0,1 0 0,19 6 0,-20-9-151,1-1-1,-1 0 0,0-1 0,1-1 1,0 0-1,-1-1 0,1 0 1,13-2-1,12-6-6674</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31.910"/>
    </inkml:context>
    <inkml:brush xml:id="br0">
      <inkml:brushProperty name="width" value="0.035" units="cm"/>
      <inkml:brushProperty name="height" value="0.035" units="cm"/>
      <inkml:brushProperty name="color" value="#FFC114"/>
    </inkml:brush>
  </inkml:definitions>
  <inkml:trace contextRef="#ctx0" brushRef="#br0">11 37 24575,'-3'-3'0,"-1"-4"0,1-3 0,3 0 0,1 4 0,4 9 0,4 10 0,6 8 0,3 7 0,2 3 0,3 6 0,0 2 0,0 1 0,1-2 0,-1-4 0,-1-5 0,-1-7 0,-5-8-8191</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32.254"/>
    </inkml:context>
    <inkml:brush xml:id="br0">
      <inkml:brushProperty name="width" value="0.035" units="cm"/>
      <inkml:brushProperty name="height" value="0.035" units="cm"/>
      <inkml:brushProperty name="color" value="#FFC114"/>
    </inkml:brush>
  </inkml:definitions>
  <inkml:trace contextRef="#ctx0" brushRef="#br0">483 0 24575,'-2'0'0,"-8"3"0,-7 10 0,-6 7 0,-8 13 0,-8 12 0,-5 10 0,-4 3 0,-3 5 0,0 2 0,2-2 0,6-2 0,9-9 0,9-10 0,9-13-8191</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32.599"/>
    </inkml:context>
    <inkml:brush xml:id="br0">
      <inkml:brushProperty name="width" value="0.035" units="cm"/>
      <inkml:brushProperty name="height" value="0.035" units="cm"/>
      <inkml:brushProperty name="color" value="#FFC114"/>
    </inkml:brush>
  </inkml:definitions>
  <inkml:trace contextRef="#ctx0" brushRef="#br0">2436 392 24575,'-63'-46'-93,"-2"2"-1,-2 3 0,-106-46 1,117 64 30,-1 2 1,0 3-1,-2 2 1,0 3 0,-64-5-1,50 12-30,1 4-1,-1 3 1,1 3-1,0 3 1,0 3-1,1 4 1,-79 25-1,75-14-12,1 3-1,1 3 0,1 4 0,2 3 0,2 2 0,-84 66 1,111-73 73,1 1 0,2 2 0,2 2 1,1 1-1,2 1 0,2 2 0,1 2 0,-33 67 1,50-83 3,1 1 0,2-1 0,1 2 0,1-1 0,2 1 0,-5 53 0,10-58 19,1 0 0,1 0-1,2 0 1,0 0 0,1 0 0,2 0-1,1-1 1,18 46 0,-9-38-34,1-1 0,2 0 1,0-1-1,2-1 0,2-1 0,0-1 0,2-2 1,1 0-1,0-1 0,2-2 0,1 0 0,33 17 1,-12-10-39,1-3 1,2-2 0,1-3-1,0-1 1,1-4 0,101 18-1,-81-24 28,0-4-1,1-3 0,-1-3 0,1-4 1,-1-3-1,0-3 0,-1-3 1,-1-4-1,113-40 0,-110 28-6,-2-4 1,0-2-1,-3-4 0,-1-3 0,-2-3 1,-2-3-1,-2-2 0,97-102 0,-121 109 61,-3-2 0,-1-2 0,-3-1 0,-1-1 0,-3-2 0,44-106 0,-61 123 0,-2 1-1,-1-1 1,-2-1 0,-1 0-1,1-48 1,-6 57-1,-2 0 0,-1 0 0,-1 0 0,-1 1 0,-1-1 0,-2 1 0,-18-48 0,15 51 0,-1 0 1,-1 1-1,-1 1 0,-1 0 0,0 1 1,-1 0-1,-1 1 0,-1 1 1,-21-17-1,11 14 1,0 1 0,-1 1 0,-1 2-1,0 0 1,-1 2 0,-34-10 0,9 7 0,0 3 0,-1 2 0,-1 3 0,0 3 0,0 1 1,0 3-1,-82 9 0,-2 11-518,23 6-2071</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42.130"/>
    </inkml:context>
    <inkml:brush xml:id="br0">
      <inkml:brushProperty name="width" value="0.035" units="cm"/>
      <inkml:brushProperty name="height" value="0.035" units="cm"/>
      <inkml:brushProperty name="color" value="#FFC114"/>
    </inkml:brush>
  </inkml:definitions>
  <inkml:trace contextRef="#ctx0" brushRef="#br0">2163 344 24575,'5'-22'0,"-4"19"0,0 0 0,0 0 0,0 0 0,-1 1 0,1-1 0,-1 0 0,0-3 0,-2-23 0,1 18 0,0 0 0,1 0 0,0 0 0,0 0 0,4-16 0,-3 25 0,-1 1 0,0-1 0,0 0 0,0 0 0,0 0 0,0 0 0,0 1 0,0-1 0,0 0 0,-1 0 0,1 0 0,-1 0 0,1 1 0,-1-1 0,0 0 0,0 1 0,0-1 0,0 1 0,0-1 0,0 0 0,0 1 0,0 0 0,0-1 0,-1 1 0,1 0 0,-1 0 0,1 0 0,-1 0 0,1 0 0,-1 0 0,0 0 0,-2-1 0,-6-1 0,0-1 0,-1 2 0,1-1 0,-16 0 0,24 2 0,-352-19 0,280 18 0,-292-5-124,-785-40-598,1149 46 722,-33-1 0,-39-10 0,54 5 70,20 7-66,0 0 0,0-1 0,0 1 0,0 0 1,0 0-1,0 0 0,0-1 0,0 1 0,0 0 0,0 0 0,0 0 0,0-1 0,1 1 0,-1 0 0,0 0 0,0 0 0,0-1 0,0 1 0,0 0 0,0 0 0,0 0 0,0 0 0,1-1 0,-1 1 0,0 0 0,0 0 0,0 0 0,0 0 0,1 0 0,-1 0 0,0 0 0,0-1 0,0 1 0,0 0 0,1 0 0,-1 0 0,0 0 0,0 0 0,0 0 0,1 0 0,-1 0 0,0 0 0,1 0 0,36-6 454,52 4-213,20 0-1714,-76-2-5357</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42.472"/>
    </inkml:context>
    <inkml:brush xml:id="br0">
      <inkml:brushProperty name="width" value="0.035" units="cm"/>
      <inkml:brushProperty name="height" value="0.035" units="cm"/>
      <inkml:brushProperty name="color" value="#FFC114"/>
    </inkml:brush>
  </inkml:definitions>
  <inkml:trace contextRef="#ctx0" brushRef="#br0">451 248 24575,'4'-5'0,"0"-1"0,0 1 0,-1 0 0,0-1 0,0 0 0,0 0 0,3-11 0,4-10 0,-2 9 0,4-5 0,-1-1 0,12-43 0,-23 66 0,1 0 0,-1-1 0,0 1 0,1 0 0,-1 0 0,0-1 0,0 1 0,0 0 0,0-1 0,0 1 0,0 0 0,0 0 0,0-1 0,-1 1 0,1 0 0,0-1 0,-1 1 0,1 0 0,-1 0 0,-1-2 0,1 2 0,0 1 0,1-1 0,-1 1 0,0-1 0,0 1 0,0-1 0,0 1 0,0 0 0,0 0 0,0 0 0,0-1 0,0 1 0,0 0 0,0 0 0,0 0 0,0 1 0,0-1 0,0 0 0,0 0 0,-1 1 0,-7 2 0,1 0 0,0 0 0,1 1 0,-14 8 0,-275 192 0,256-179 0,15-11 0,1 2 0,1 0 0,-24 22 0,46-37 0,0 0 0,0 0 0,0 1 0,0-1 0,0 0 0,0 0 0,0 1 0,1-1 0,-1 0 0,0 1 0,1-1 0,-1 1 0,1-1 0,-1 0 0,1 1 0,0-1 0,-1 1 0,1 0 0,0-1 0,0 1 0,0-1 0,0 1 0,1-1 0,-1 1 0,0-1 0,1 1 0,-1-1 0,1 1 0,-1-1 0,1 0 0,0 1 0,-1-1 0,1 0 0,0 1 0,0-1 0,0 0 0,0 0 0,2 2 0,5 4 0,-1 0 0,2-1 0,-1 0 0,16 8 0,-14-8 0,39 22-273,-1 3 0,-2 2 0,0 1 0,47 49 0,-66-53-6553</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34.854"/>
    </inkml:context>
    <inkml:brush xml:id="br0">
      <inkml:brushProperty name="width" value="0.035" units="cm"/>
      <inkml:brushProperty name="height" value="0.035" units="cm"/>
      <inkml:brushProperty name="color" value="#FFC114"/>
    </inkml:brush>
  </inkml:definitions>
  <inkml:trace contextRef="#ctx0" brushRef="#br0">343 168 24575,'0'-8'0,"0"0"0,-1 1 0,-1-1 0,1 0 0,-1 1 0,0-1 0,-1 1 0,0-1 0,0 1 0,-1 0 0,0 0 0,0 1 0,0-1 0,-11-11 0,11 14 0,0-1 0,-1 1 0,0 0 0,0 1 0,0-1 0,0 1 0,0 0 0,0 0 0,-1 1 0,0-1 0,1 1 0,-1 1 0,0-1 0,0 1 0,0 0 0,0 0 0,0 1 0,0-1 0,-10 2 0,6 1 0,1 0 0,-1 0 0,1 1 0,0 1 0,0-1 0,0 1 0,1 1 0,-1 0 0,-14 11 0,19-14 0,1 1 0,-1 0 0,1 0 0,-1 0 0,1 1 0,0-1 0,0 1 0,1 0 0,-1 0 0,1 0 0,-1 0 0,1 0 0,1 0 0,-1 1 0,0-1 0,1 1 0,0-1 0,0 1 0,1-1 0,-1 1 0,1 0 0,0 6 0,1-7 0,1 0 0,-1 1 0,1-1 0,-1 0 0,1 0 0,0-1 0,1 1 0,-1 0 0,1-1 0,0 1 0,0-1 0,0 0 0,0 0 0,4 3 0,8 6 0,32 18 0,-27-17 0,16 7 0,20 13 0,-52-31 0,-1 1 0,1 0 0,-1 0 0,0 0 0,0 0 0,0 0 0,-1 1 0,1-1 0,-1 1 0,0 0 0,3 6 0,-4-9 0,-1 0 0,1 1 0,-1-1 0,0 0 0,0 1 0,1-1 0,-1 0 0,0 0 0,0 1 0,0-1 0,-1 0 0,1 1 0,0-1 0,0 0 0,-1 1 0,1-1 0,-1 0 0,1 0 0,-1 1 0,1-1 0,-2 1 0,0 1 0,0-1 0,0 0 0,0 0 0,0-1 0,-1 1 0,1 0 0,0-1 0,-1 0 0,-4 3 0,-3-1 0,1 1 0,-2-2 0,1 1 0,-15 1 0,19-4-57,-15 3 149,-41-1 0,57-3-198,0 1-1,0 0 1,0-1-1,0 0 0,-1 0 1,1-1-1,0 0 1,1 1-1,-1-2 0,0 1 1,1 0-1,-1-1 1,-5-4-1,-4-8-6719</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42.997"/>
    </inkml:context>
    <inkml:brush xml:id="br0">
      <inkml:brushProperty name="width" value="0.035" units="cm"/>
      <inkml:brushProperty name="height" value="0.035" units="cm"/>
      <inkml:brushProperty name="color" value="#FFC114"/>
    </inkml:brush>
  </inkml:definitions>
  <inkml:trace contextRef="#ctx0" brushRef="#br0">79 1 24575,'-13'0'0,"0"2"0,0 0 0,-17 5 0,20-5 0,67 2 0,1228 11-1006,-1163-13 1006,437-2 0,-549 0 0,26-1 0,66-8 0,-91 4 328,-15 0 189,-16-3-1721,6 5-5622</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43.326"/>
    </inkml:context>
    <inkml:brush xml:id="br0">
      <inkml:brushProperty name="width" value="0.035" units="cm"/>
      <inkml:brushProperty name="height" value="0.035" units="cm"/>
      <inkml:brushProperty name="color" value="#FFC114"/>
    </inkml:brush>
  </inkml:definitions>
  <inkml:trace contextRef="#ctx0" brushRef="#br0">161 63 24575,'-7'-1'0,"0"0"0,0-1 0,0 0 0,1 0 0,-1-1 0,-11-5 0,2 0 0,-70-27 0,136 61 0,4-1 0,5-1 0,-1 4 0,107 68 0,-155-88 0,0-1 0,-1 2 0,0-1 0,0 1 0,12 17 0,-19-23 0,0 0 0,0 0 0,0 0 0,-1 0 0,1 0 0,-1 0 0,0 1 0,0-1 0,0 0 0,0 1 0,-1-1 0,1 0 0,-1 1 0,0-1 0,0 1 0,0-1 0,0 1 0,-1-1 0,1 1 0,-1-1 0,0 0 0,0 1 0,0-1 0,-1 0 0,-2 4 0,-1 2 0,-1-1 0,-1-1 0,0 1 0,0-1 0,0-1 0,-1 1 0,0-1 0,0-1 0,-13 8 0,-14 5 0,-38 14 0,65-29 0,-76 30-1365,2-5-5461</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50.635"/>
    </inkml:context>
    <inkml:brush xml:id="br0">
      <inkml:brushProperty name="width" value="0.035" units="cm"/>
      <inkml:brushProperty name="height" value="0.035" units="cm"/>
      <inkml:brushProperty name="color" value="#FFC114"/>
    </inkml:brush>
  </inkml:definitions>
  <inkml:trace contextRef="#ctx0" brushRef="#br0">48 319 24575,'-2'0'0,"0"-1"0,0 1 0,0-1 0,0 1 0,1-1 0,-1 0 0,0 0 0,0 0 0,0 0 0,1 0 0,-1 0 0,0-1 0,1 1 0,-1 0 0,1-1 0,0 1 0,-1-1 0,1 0 0,0 1 0,0-1 0,0 0 0,0 0 0,-1-3 0,1 2 0,-1-1 0,0 0 0,1 0 0,0 0 0,0 0 0,0 0 0,1 0 0,0 0 0,-1 0 0,2-8 0,0 7 0,1-1 0,0 0 0,0 0 0,1 1 0,0-1 0,0 1 0,0 0 0,0 0 0,1 0 0,0 0 0,0 0 0,0 1 0,1 0 0,6-5 0,-8 7 0,-1 0 0,1 0 0,-1 0 0,1 1 0,0-1 0,0 1 0,0-1 0,0 1 0,0 0 0,0 1 0,0-1 0,0 0 0,0 1 0,0 0 0,0-1 0,1 1 0,-1 1 0,0-1 0,0 0 0,0 1 0,0-1 0,0 1 0,0 0 0,0 0 0,0 1 0,0-1 0,0 0 0,0 1 0,2 1 0,2 4 0,0 0 0,0 0 0,-1 1 0,0 0 0,0 0 0,-1 0 0,0 0 0,0 1 0,-1 0 0,6 18 0,-1 1 0,-2 0 0,6 41 0,-8-31 0,-2 1 0,-1-1 0,-3 1 0,0-1 0,-9 43 0,9-76 0,0 0 0,0 0 0,-1-1 0,0 1 0,-2 5 0,3-10 0,1 1 0,0-1 0,0 1 0,-1-1 0,1 0 0,0 1 0,-1-1 0,1 1 0,0-1 0,-1 0 0,1 1 0,-1-1 0,1 0 0,0 0 0,-1 1 0,1-1 0,-1 0 0,1 0 0,-1 1 0,1-1 0,-1 0 0,0 0 0,0 0 0,1-1 0,-1 1 0,0 0 0,1-1 0,-1 1 0,1-1 0,-1 1 0,1-1 0,-1 1 0,1-1 0,-1 1 0,1-1 0,-1 0 0,1 1 0,0-1 0,-1 0 0,1 1 0,0-1 0,-1 0 0,1 0 0,0 0 0,-3-9 0,1 0 0,0 0 0,0 0 0,1 0 0,0 0 0,1 0 0,1-15 0,14-73 0,-12 81 0,10-48 0,29-86 0,-32 123 0,0 1 0,2 1 0,1 0 0,2 0 0,28-38 0,-38 58 0,-1 1 0,1 0 0,0 0 0,0 0 0,0 1 0,1-1 0,0 1 0,0 1 0,0-1 0,12-4 0,-15 7 0,1 0 0,-1 0 0,1 0 0,0 1 0,-1-1 0,1 1 0,0 0 0,0 0 0,-1 1 0,1-1 0,0 1 0,-1-1 0,1 1 0,-1 0 0,1 1 0,-1-1 0,1 0 0,-1 1 0,0 0 0,1 0 0,4 4 0,1 2 0,0 1 0,-1 0 0,0 1 0,0-1 0,-1 2 0,0-1 0,-1 1 0,0 0 0,-1 0 0,0 0 0,5 17 0,-1 6 0,0 0 0,6 62 0,-10 15 0,-4-66 0,-1-44 0,0 0 0,0 0 0,0 0 0,0 0 0,0 0 0,0 0 0,0-1 0,1 1 0,-1 0 0,0 0 0,0 0 0,1 0 0,-1-1 0,1 1 0,-1 0 0,0 0 0,2 1 0,-2-2 0,1 0 0,-1 0 0,0 0 0,1 0 0,-1 0 0,1 0 0,-1 0 0,0 0 0,1 0 0,-1 0 0,0 0 0,1-1 0,-1 1 0,1 0 0,-1 0 0,0 0 0,1 0 0,-1-1 0,0 1 0,1 0 0,-1 0 0,0 0 0,0-1 0,1 1 0,-1 0 0,1-1 0,20-29 0,-19 26 0,3-5 0,104-164 0,-78 128 0,63-70 0,-87 108 0,-1 0 0,1 1 0,-1 0 0,2 1 0,-1-1 0,15-6 0,-21 11 0,1 0 0,-1 1 0,1-1 0,0 1 0,-1-1 0,1 1 0,0 0 0,0 0 0,-1-1 0,1 1 0,0 1 0,0-1 0,-1 0 0,1 0 0,0 1 0,3 0 0,-3 0 0,-1 1 0,1-1 0,0 0 0,0 1 0,-1-1 0,1 1 0,-1-1 0,1 1 0,-1 0 0,0 0 0,0 0 0,1 0 0,-1 0 0,-1 0 0,1 0 0,1 4 0,4 12 0,-2 1 0,0 0 0,-1 0 0,1 23 0,-3 78 0,-3-84 0,2-1 0,1 0 0,10 58 0,-10-89-76,0 0 1,-1 0-1,1 0 0,0 0 0,1-1 0,-1 1 0,1 0 0,-1-1 1,1 1-1,0-1 0,0 0 0,1 0 0,-1 1 0,1-2 1,0 1-1,-1 0 0,6 3 0,6-1-6750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50.961"/>
    </inkml:context>
    <inkml:brush xml:id="br0">
      <inkml:brushProperty name="width" value="0.035" units="cm"/>
      <inkml:brushProperty name="height" value="0.035" units="cm"/>
      <inkml:brushProperty name="color" value="#FFC114"/>
    </inkml:brush>
  </inkml:definitions>
  <inkml:trace contextRef="#ctx0" brushRef="#br0">0 263 24575,'8'-94'0,"-2"32"0,-6 41 0,0 13 0,0 1 0,1-1 0,-1 1 0,1-1 0,1 1 0,-1 0 0,1-1 0,5-10 0,-7 18 0,0-1 0,1 1 0,-1-1 0,0 1 0,0-1 0,1 1 0,-1-1 0,0 1 0,1 0 0,-1-1 0,0 1 0,1 0 0,-1-1 0,1 1 0,-1 0 0,0-1 0,1 1 0,-1 0 0,1 0 0,-1 0 0,1-1 0,-1 1 0,1 0 0,-1 0 0,1 0 0,-1 0 0,1 0 0,-1 0 0,1 0 0,-1 0 0,1 0 0,-1 0 0,1 0 0,0 1 0,1-1 0,-1 1 0,1 0 0,-1 0 0,1 0 0,-1 1 0,0-1 0,1 0 0,-1 1 0,0-1 0,1 2 0,22 37 0,-5 0 0,-3 2 0,-1-1 0,-1 2 0,-3 0 0,-2 0 0,-1 1 0,-3 0 0,-1 0 0,-2 0 0,-6 66 0,0-75 0,1-20 0,1 0 0,1 0 0,1 0 0,1 23 0,-1-36 0,1-1 0,-1 1 0,0-1 0,1 1 0,-1-1 0,1 0 0,-1 1 0,1-1 0,-1 0 0,1 1 0,0-1 0,0 0 0,0 0 0,0 0 0,0 0 0,0 0 0,0 0 0,0 0 0,0 0 0,0 0 0,1 0 0,1 0 0,0 0 0,0 0 0,-1-1 0,1 1 0,0-1 0,0 1 0,0-1 0,-1 0 0,1-1 0,0 1 0,0 0 0,3-1 0,7-3 0,0 0 0,0-1 0,21-11 0,-32 15 0,91-52-1365,-49 25-5461</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52.458"/>
    </inkml:context>
    <inkml:brush xml:id="br0">
      <inkml:brushProperty name="width" value="0.035" units="cm"/>
      <inkml:brushProperty name="height" value="0.035" units="cm"/>
      <inkml:brushProperty name="color" value="#FFC114"/>
    </inkml:brush>
  </inkml:definitions>
  <inkml:trace contextRef="#ctx0" brushRef="#br0">248 681 24575,'-5'-3'0,"-107"-56"0,93 48 0,0-1 0,1-1 0,-26-25 0,39 33 0,1 0 0,0 0 0,0-1 0,0 1 0,-3-8 0,7 12 0,-1 0 0,1 0 0,0 0 0,-1 0 0,1 0 0,0 0 0,-1 0 0,1 0 0,0 0 0,0 0 0,0-1 0,0 1 0,0 0 0,0 0 0,0 0 0,1-2 0,0 2 0,-1 1 0,1-1 0,-1 1 0,1-1 0,0 1 0,-1-1 0,1 1 0,0-1 0,-1 1 0,1 0 0,0-1 0,0 1 0,0 0 0,-1 0 0,1-1 0,0 1 0,0 0 0,0 0 0,-1 0 0,1 0 0,0 0 0,0 0 0,0 0 0,0 0 0,-1 0 0,2 1 0,4 0 0,0 1 0,0-1 0,0 1 0,0 1 0,-1-1 0,1 1 0,-1 0 0,0 0 0,1 0 0,-2 1 0,1 0 0,0 0 0,-1 0 0,1 1 0,5 8 0,-2-3 0,0 2 0,-1-1 0,0 1 0,-1 0 0,0 0 0,4 16 0,-4-9 0,-1 0 0,-1 1 0,3 38 0,-6-47 0,-1 1 0,-1-1 0,1 1 0,-2-1 0,0 0 0,0 1 0,-1-1 0,-5 13 0,8-22 0,-1 0 0,0-1 0,0 1 0,0 0 0,0-1 0,0 1 0,-1-1 0,1 1 0,0-1 0,-1 0 0,1 1 0,-1-1 0,1 0 0,-4 2 0,5-3 0,-1 0 0,1 0 0,-1 0 0,1 0 0,0 0 0,-1 0 0,1 1 0,-1-1 0,1 0 0,0-1 0,-1 1 0,1 0 0,-1 0 0,1 0 0,0 0 0,-1 0 0,1 0 0,-1 0 0,1-1 0,0 1 0,-1 0 0,1 0 0,0 0 0,-1-1 0,1 1 0,-1-1 0,1 0 0,-1 0 0,0 0 0,1 0 0,-1-1 0,1 1 0,-1 0 0,1-1 0,-1 1 0,1 0 0,0-1 0,0 1 0,0-2 0,-1-10 0,2 1 0,0-1 0,0 1 0,1 0 0,7-22 0,23-58 0,-18 56 0,2 1 0,38-62 0,-44 82 0,0 2 0,0-1 0,2 1 0,-1 1 0,2 0 0,-1 0 0,2 1 0,27-17 0,-38 26 0,0 1 0,0-1 0,0 1 0,0-1 0,0 1 0,1 0 0,-1 1 0,0-1 0,1 0 0,-1 1 0,0 0 0,1 0 0,-1 0 0,0 0 0,1 0 0,-1 1 0,6 1 0,-6-1 0,-1 0 0,1 1 0,-1 0 0,1-1 0,-1 1 0,0 0 0,0 0 0,0 0 0,0 0 0,0 0 0,0 1 0,0-1 0,-1 1 0,1-1 0,-1 1 0,0-1 0,0 1 0,0 0 0,0 0 0,1 5 0,1 7 0,-1 0 0,0 0 0,-1-1 0,-1 1 0,0 0 0,-3 17 0,-21 89 0,1 4 0,22-122 0,1 0 0,0-1 0,-1 1 0,1 0 0,1 0 0,-1-1 0,0 1 0,1 0 0,-1 0 0,1-1 0,0 1 0,0-1 0,0 1 0,0 0 0,3 2 0,-3-4 0,0 0 0,0 0 0,0 0 0,1 0 0,-1 0 0,0-1 0,1 1 0,-1 0 0,0-1 0,1 1 0,-1-1 0,1 1 0,-1-1 0,1 0 0,-1 0 0,1 0 0,-1 0 0,1 0 0,-1 0 0,1 0 0,-1 0 0,1 0 0,-1-1 0,1 1 0,-1-1 0,0 1 0,1-1 0,-1 0 0,2 0 0,10-5 0,-1-1 0,0 0 0,0-1 0,-1 0 0,0-1 0,13-12 0,56-68 0,-50 55 0,25-33 0,-26 31 0,42-41 0,-71 76 0,1 0 0,0 0 0,0 0 0,0 0 0,-1 0 0,1 1 0,0-1 0,0 0 0,0 0 0,1 1 0,-1-1 0,0 1 0,0-1 0,0 1 0,0-1 0,1 1 0,-1 0 0,0 0 0,0-1 0,0 1 0,1 0 0,-1 0 0,0 0 0,0 0 0,2 1 0,-2 0 0,0 0 0,0 0 0,0 0 0,0 1 0,0-1 0,0 0 0,-1 1 0,1-1 0,-1 0 0,1 1 0,-1-1 0,1 0 0,-1 1 0,0-1 0,0 1 0,0-1 0,0 1 0,0-1 0,0 1 0,0-1 0,-1 3 0,-15 119 0,-2 3 0,18-112 0,0 0 0,0 1 0,1-1 0,1 0 0,0 0 0,8 24 0,-9-32 0,1-1 0,1 0 0,-1 0 0,1-1 0,-1 1 0,1 0 0,1-1 0,-1 0 0,1 0 0,-1 0 0,1 0 0,0 0 0,1-1 0,-1 0 0,1 0 0,-1 0 0,1 0 0,0-1 0,5 3 0,-2-3 0,-1 0 0,0-1 0,0 0 0,1 0 0,-1 0 0,1-1 0,-1 0 0,1 0 0,-1-1 0,0 0 0,1 0 0,-1-1 0,12-4 0,1-2 0,-1-1 0,0 0 0,0-2 0,-1 0 0,0-1 0,-1-1 0,-1 0 0,0-2 0,0 0 0,-2 0 0,23-32 0,2-11 0,-3-2 0,35-78 0,-44 83 0,-11 27 0,-12 24 0,-11 17 0,-21 39 0,-28 59 0,50-96 0,0 0 0,1 1 0,0 0 0,2 0 0,-3 23 0,6-30 0,0-1 0,1 0 0,0 0 0,1 1 0,-1-1 0,2 0 0,-1 0 0,1-1 0,0 1 0,1 0 0,0-1 0,0 0 0,1 0 0,7 10 0,-8-13 0,0 0 0,0 0 0,0 0 0,0 0 0,0-1 0,1 0 0,0 0 0,0 0 0,-1-1 0,7 3 0,-7-4 0,0 0 0,-1 0 0,1 0 0,0-1 0,-1 1 0,1-1 0,0 0 0,-1 0 0,1 0 0,0-1 0,0 1 0,-1-1 0,1 0 0,-1 0 0,1 0 0,3-3 0,-2 1 0,0 0 0,-1 0 0,1 0 0,-1-1 0,0 0 0,0 0 0,0 0 0,0 0 0,-1-1 0,0 1 0,0-1 0,0 0 0,0 0 0,-1 0 0,0 0 0,0 0 0,0-1 0,-1 1 0,0-1 0,0 1 0,1-7 0,-1 2 0,-1 0 0,1 0 0,-1 0 0,-1 1 0,0-1 0,-1 0 0,1 0 0,-2 0 0,1 1 0,-2-1 0,-4-10 0,3 11 0,-1 1 0,-1 0 0,1-1 0,-1 2 0,-1-1 0,0 1 0,0 1 0,0-1 0,0 1 0,-13-6 0,20 11 0,0 1 0,0 0 0,1-1 0,-1 1 0,0-1 0,1 1 0,-1-1 0,0 1 0,1-1 0,-1 1 0,0-1 0,1 0 0,-1 1 0,1-1 0,-1 0 0,1 0 0,0 1 0,-1-1 0,1 0 0,0 0 0,-1-1 0,1 2 0,1-1 0,-1 1 0,0-1 0,1 0 0,-1 1 0,0-1 0,1 1 0,-1 0 0,1-1 0,-1 1 0,1-1 0,-1 1 0,1 0 0,-1-1 0,1 1 0,-1 0 0,1-1 0,0 1 0,-1 0 0,1 0 0,-1 0 0,2-1 0,46-5 0,-37 5 0,23-3 0,465-68 0,-486 69 0,-8 3 0,0-1 0,0 0 0,0 0 0,0-1 0,-1 1 0,1-1 0,-1 0 0,1 0 0,-1-1 0,9-5 0,-13 8 0,0 0 0,0 0 0,0-1 0,0 1 0,0 0 0,0-1 0,0 1 0,0 0 0,0 0 0,0-1 0,1 1 0,-1 0 0,0-1 0,-1 1 0,1 0 0,0 0 0,0-1 0,0 1 0,0 0 0,0 0 0,0-1 0,0 1 0,0 0 0,0-1 0,-1 1 0,1 0 0,0 0 0,0 0 0,0-1 0,0 1 0,-1 0 0,1 0 0,0 0 0,0-1 0,-1 1 0,1 0 0,0 0 0,0 0 0,-1 0 0,1 0 0,0 0 0,0-1 0,-1 1 0,1 0 0,0 0 0,-1 0 0,1 0 0,0 0 0,0 0 0,-1 0 0,1 0 0,0 0 0,-1 0 0,1 1 0,-18-4 0,12 3 0,1 1 0,-1-1 0,0 1 0,1 0 0,-1 0 0,1 1 0,0-1 0,-1 1 0,1 1 0,0-1 0,0 1 0,-7 4 0,4-1 0,1 0 0,0 1 0,0-1 0,1 2 0,0-1 0,-10 15 0,5-3 0,0 1 0,2 1 0,0-1 0,2 1 0,-8 33 0,13-49 0,1 0 0,0-1 0,1 1 0,-1 0 0,1-1 0,0 1 0,0 0 0,1-1 0,-1 1 0,1 0 0,0-1 0,2 7 0,-2-9 0,1 0 0,-1 0 0,0 0 0,1 0 0,-1 0 0,1 0 0,0 0 0,-1-1 0,1 1 0,0-1 0,0 1 0,0-1 0,0 0 0,0 0 0,1 0 0,-1 0 0,0 0 0,0 0 0,1-1 0,-1 1 0,0-1 0,1 1 0,-1-1 0,1 0 0,3 0 0,3-1 0,-1 0 0,1 0 0,-1-1 0,1 0 0,-1 0 0,0-1 0,0 0 0,0 0 0,0-1 0,0 0 0,-1-1 0,0 0 0,8-6 0,1-2 0,0-1 0,0-1 0,-1-1 0,14-20 0,-13 14 0,-2-2 0,-1 0 0,0 0 0,-2-1 0,-1-1 0,-1 0 0,7-31 0,-1-12 0,8-111 0,-21 161 0,1-10 0,-2-51 0,-2 76 0,0 4 0,-4 11 0,-2 19 0,-13 59 0,-39 197 0,47-207 0,-4 132 0,15-202-136,1 0-1,1 1 1,-1-1-1,2 1 1,-1-1-1,1 0 1,0 0-1,1 0 0,5 13 1,3-5-6690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53.019"/>
    </inkml:context>
    <inkml:brush xml:id="br0">
      <inkml:brushProperty name="width" value="0.035" units="cm"/>
      <inkml:brushProperty name="height" value="0.035" units="cm"/>
      <inkml:brushProperty name="color" value="#FFC114"/>
    </inkml:brush>
  </inkml:definitions>
  <inkml:trace contextRef="#ctx0" brushRef="#br0">35 549 24575,'0'-1'0,"-1"-1"0,1 1 0,0 0 0,0 0 0,-1-1 0,1 1 0,-1 0 0,1 0 0,-1 0 0,0-1 0,1 1 0,-1 0 0,0 0 0,0 0 0,1 0 0,-1 0 0,0 0 0,0 1 0,-2-2 0,3 2 0,-1-1 0,1 1 0,-1 0 0,1-1 0,-1 1 0,1 0 0,-1 0 0,1 0 0,-1-1 0,1 1 0,-1 0 0,1 0 0,-1 0 0,0 0 0,1 0 0,-1 0 0,1 0 0,-1 0 0,0 0 0,1 0 0,-1 1 0,1-1 0,-1 0 0,1 0 0,-1 0 0,1 1 0,-1-1 0,1 0 0,-1 1 0,1-1 0,-1 0 0,1 1 0,-1-1 0,1 0 0,0 1 0,-1-1 0,1 1 0,0-1 0,-1 1 0,1-1 0,0 1 0,-1 0 0,1 0 0,0-1 0,0 1 0,0-1 0,0 1 0,1-1 0,-1 1 0,0-1 0,0 1 0,0-1 0,0 1 0,1-1 0,-1 1 0,0-1 0,0 1 0,1-1 0,-1 0 0,0 1 0,1-1 0,-1 0 0,0 1 0,1-1 0,-1 0 0,1 1 0,-1-1 0,1 0 0,-1 0 0,1 1 0,-1-1 0,1 0 0,-1 0 0,1 0 0,-1 0 0,1 1 0,-1-1 0,1 0 0,-1 0 0,1 0 0,-1 0 0,1-1 0,25 5 0,-24-4 0,16 1 0,0-2 0,0 0 0,0 0 0,0-2 0,19-5 0,-24 5 0,-1-1 0,1 0 0,-1-1 0,0 0 0,0-1 0,0 0 0,18-14 0,-27 17 0,0 0 0,0-1 0,0 1 0,0-1 0,0 1 0,0-1 0,-1 0 0,0 0 0,0 0 0,0 0 0,0-1 0,-1 1 0,0 0 0,1-1 0,-2 1 0,1-1 0,0 1 0,-1-1 0,0 1 0,0-1 0,0 1 0,-1-1 0,0 1 0,1-1 0,-2 1 0,1-1 0,0 1 0,-1 0 0,0-1 0,0 1 0,0 0 0,0 0 0,-5-5 0,5 5 0,-1 1 0,0-1 0,0 1 0,0-1 0,0 1 0,0 0 0,-1 0 0,0 0 0,1 0 0,-1 1 0,0 0 0,0 0 0,0 0 0,-1 0 0,1 0 0,0 1 0,-1 0 0,1 0 0,-1 0 0,1 0 0,-1 1 0,1 0 0,-1 0 0,0 0 0,1 0 0,-1 1 0,1 0 0,-1 0 0,1 0 0,-1 0 0,1 1 0,0 0 0,-6 3 0,1 1 0,0 1 0,1 0 0,0 0 0,0 1 0,0 0 0,1 0 0,1 1 0,-1 0 0,1 0 0,1 0 0,0 1 0,0 0 0,1 0 0,-6 20 0,4-10 0,2 1 0,0-1 0,1 1 0,1 0 0,0 0 0,4 39 0,-1-50 0,0 0 0,1 0 0,0 0 0,1 0 0,0 0 0,1-1 0,0 1 0,0-1 0,1 0 0,7 11 0,-9-16 0,1 0 0,-1 0 0,0-1 0,1 1 0,0-1 0,0 0 0,0 0 0,0 0 0,0-1 0,1 0 0,-1 1 0,1-2 0,-1 1 0,1 0 0,0-1 0,0 0 0,-1 0 0,1 0 0,0-1 0,0 0 0,0 1 0,0-2 0,6 0 0,-2 0 0,0-1 0,0 0 0,0 0 0,0-1 0,-1-1 0,1 1 0,-1-1 0,0-1 0,12-7 0,-9 3 0,0 0 0,-1-1 0,0 1 0,0-2 0,13-18 0,-3-4 0,-1 0 0,-2-1 0,23-62 0,-16 30 0,-3-1 0,-3-1 0,-3 0 0,7-77 0,-21 137 0,-1 3 0,1-1 0,0 0 0,-1 0 0,0 0 0,-1 1 0,1-1 0,-3-8 0,3 14 0,0-1 0,0 1 0,0 0 0,0-1 0,-1 1 0,1 0 0,0 0 0,0-1 0,0 1 0,0 0 0,-1-1 0,1 1 0,0 0 0,0 0 0,-1-1 0,1 1 0,0 0 0,0 0 0,-1 0 0,1-1 0,0 1 0,-1 0 0,1 0 0,0 0 0,0 0 0,-1 0 0,1 0 0,0-1 0,-1 1 0,1 0 0,0 0 0,-1 0 0,1 0 0,-1 0 0,-12 9 0,-7 18 0,1 8 0,1 0 0,2 2 0,-15 47 0,11-17 0,-10 71 0,6 37 0,22-142 0,1 1 0,2-1 0,6 43 0,-5-66-195,0 0 0,0 0 0,1 0 0,1 0 0,0 0 0,7 14 0,7 2-6631</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53.424"/>
    </inkml:context>
    <inkml:brush xml:id="br0">
      <inkml:brushProperty name="width" value="0.035" units="cm"/>
      <inkml:brushProperty name="height" value="0.035" units="cm"/>
      <inkml:brushProperty name="color" value="#FFC114"/>
    </inkml:brush>
  </inkml:definitions>
  <inkml:trace contextRef="#ctx0" brushRef="#br0">296 210 24575,'-15'-12'0,"13"10"0,-1 0 0,1 0 0,-1 0 0,1 0 0,0 0 0,0-1 0,0 1 0,0-1 0,0 1 0,1-1 0,-1 0 0,1 0 0,0 1 0,-2-5 0,1-4 0,1 1 0,0 0 0,1-1 0,0 1 0,0 0 0,1-1 0,0 1 0,1 0 0,1-1 0,4-12 0,-5 13 0,-1 9 0,-1-1 0,1 1 0,-1 0 0,0-1 0,1 1 0,-1 0 0,0 0 0,0-1 0,0 1 0,0 0 0,0-1 0,0 1 0,-1-2 0,1 3 0,-1 0 0,1 0 0,0 0 0,-1 0 0,1 0 0,0 0 0,-1 0 0,1 0 0,0 0 0,-1 0 0,1 0 0,0 0 0,-1 0 0,1 0 0,0 0 0,-1 1 0,1-1 0,0 0 0,0 0 0,-1 0 0,1 0 0,0 1 0,0-1 0,-1 0 0,1 0 0,0 1 0,0-1 0,0 0 0,-1 0 0,1 1 0,-24 31 0,17-21 0,0 0 0,2 0 0,-1 1 0,1 0 0,1 0 0,0 1 0,1-1 0,0 1 0,1 0 0,0 0 0,1 0 0,1 0 0,0 0 0,0-1 0,1 1 0,1 0 0,1 0 0,6 23 0,-5-24 0,1 4 0,0 1 0,-1 0 0,3 34 0,-7-46 0,0 0 0,-1 1 0,1-1 0,-1 0 0,0 0 0,0 1 0,-1-1 0,1 0 0,-1 0 0,0 0 0,0 0 0,-1-1 0,0 1 0,0-1 0,0 1 0,0-1 0,-5 5 0,-2 0-114,-1-1 1,0 0-1,0 0 0,-1-1 0,1 0 1,-2-1-1,1-1 0,-1 0 0,1-1 1,-1 0-1,-20 3 0,8-3-6712</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6:53.909"/>
    </inkml:context>
    <inkml:brush xml:id="br0">
      <inkml:brushProperty name="width" value="0.035" units="cm"/>
      <inkml:brushProperty name="height" value="0.035" units="cm"/>
      <inkml:brushProperty name="color" value="#FFC114"/>
    </inkml:brush>
  </inkml:definitions>
  <inkml:trace contextRef="#ctx0" brushRef="#br0">6433 528 24575,'6'-6'0,"0"0"0,-1 0 0,0-1 0,0 1 0,-1-1 0,1 0 0,-2-1 0,1 1 0,-1-1 0,0 0 0,0 1 0,-1-1 0,0-1 0,-1 1 0,0 0 0,0 0 0,-1 0 0,0-1 0,0 1 0,0 0 0,-1 0 0,-1 0 0,0-1 0,0 1 0,0 1 0,-1-1 0,0 0 0,0 1 0,-1-1 0,-8-11 0,0 6 2,0 0 0,-1 0 0,-1 2-1,0-1 1,0 2 0,-1 0 0,0 0-1,-1 2 1,-30-13 0,-11 0-121,-96-22 0,2 11-813,-1 6 0,-171-5 0,-314 25-2488,189 29 1901,2 20 0,1 19 0,-634 173 0,198 64 657,694-218 781,3 9 0,-261 172 0,349-195 347,-114 103 1,158-121 102,2 2 0,2 2 0,-53 78 0,81-102-149,2 0 1,1 2-1,1 0 1,2 0-1,1 2 1,2-1 0,-14 62-1,22-73-170,1-1 0,0 1 1,1-1-1,1 1 0,2 0 0,0-1 0,0 1 0,2-1 0,1 0 1,0 0-1,2 0 0,0-1 0,1 0 0,14 24 0,-5-17-51,0-2 0,1 0 0,2-1-1,0-1 1,1 0 0,1-2 0,50 35 0,-19-21 49,2-2 1,109 46-1,-49-34 244,234 56-1,140-15-1056,735-1-1400,10-122-221,-589-18 1235,902-198 0,-877 81 1040,-28-59 320,-320 76 8,-243 111 137,94-73-1,-137 91-190,-2-1 1,-1-2-1,-2-1 0,-1-2 0,27-36 0,-46 53-43,-1 1-1,0-2 0,-2 1 0,0-1 1,0 0-1,-2-1 0,0 0 0,-1 0 1,-1 0-1,0 0 0,-2-1 0,0 1 1,-1-1-1,-1-21 0,-3 19 79,-1 0 0,0 0 0,-2 0 0,0 0 0,-2 1 0,0 0-1,-1 1 1,-1 0 0,-1 0 0,0 1 0,-1 1 0,-16-18 0,-9-5-124,-1 1 1,-2 2-1,-75-54 1,8 17 300,-4 6 0,-233-107 0,-267-49-773,-268 4 398,629 178 0,-398-14 0,64 80 69,358 4 274</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7:08.161"/>
    </inkml:context>
    <inkml:brush xml:id="br0">
      <inkml:brushProperty name="width" value="0.035" units="cm"/>
      <inkml:brushProperty name="height" value="0.035" units="cm"/>
      <inkml:brushProperty name="color" value="#FFC114"/>
    </inkml:brush>
  </inkml:definitions>
  <inkml:trace contextRef="#ctx0" brushRef="#br0">8 1711 24575,'0'18'0,"-1"0"0,-4 21 0,5-38 0,-1-1 0,1 1 0,0 0 0,0 0 0,0 0 0,0-1 0,0 1 0,0 0 0,0 0 0,0 0 0,0-1 0,0 1 0,0 0 0,0 0 0,0-1 0,1 1 0,0 1 0,-1-2 0,0 0 0,1 0 0,-1 0 0,0 0 0,1 0 0,-1 0 0,0 0 0,1 0 0,-1 0 0,0 0 0,1 0 0,-1 0 0,0 0 0,1-1 0,-1 1 0,0 0 0,1 0 0,-1 0 0,0-1 0,1 1 0,-1 0 0,0 0 0,0-1 0,0 1 0,1-1 0,18-25 0,12-34 0,-4-1 0,31-100 0,-56 154 0,41-135 0,46-280 0,-21-155 0,-49 385 0,-15 148 0,-2 15 0,6-31 0,-8 60-3,0-1 0,0 0-1,0 0 1,0 1-1,0-1 1,1 0 0,-1 0-1,0 1 1,0-1 0,0 0-1,1 1 1,-1-1 0,0 0-1,1 1 1,-1-1-1,0 0 1,1 1 0,-1-1-1,1 1 1,-1-1 0,2 0-1,2 15 188,0 28-1659,-4-16-5351</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7:08.611"/>
    </inkml:context>
    <inkml:brush xml:id="br0">
      <inkml:brushProperty name="width" value="0.035" units="cm"/>
      <inkml:brushProperty name="height" value="0.035" units="cm"/>
      <inkml:brushProperty name="color" value="#FFC114"/>
    </inkml:brush>
  </inkml:definitions>
  <inkml:trace contextRef="#ctx0" brushRef="#br0">1 586 24575,'1'-22'0,"1"1"0,1-1 0,0 1 0,2 0 0,1 0 0,0 1 0,17-35 0,-10 25 0,44-122 0,-52 136 0,0-1 0,-2 0 0,0 0 0,-1 0 0,-1 0 0,0 0 0,-3-22 0,-1 27 0,-2-10 0,5 21 0,0 1 0,0-1 0,1 1 0,-1 0 0,0-1 0,0 1 0,0-1 0,0 1 0,0 0 0,1-1 0,-1 1 0,0-1 0,0 1 0,0 0 0,1-1 0,-1 1 0,0 0 0,1 0 0,-1-1 0,0 1 0,1 0 0,-1 0 0,0-1 0,1 1 0,-1 0 0,0 0 0,1 0 0,-1-1 0,1 1 0,-1 0 0,0 0 0,1 0 0,-1 0 0,1 0 0,-1 0 0,1 0 0,-1 0 0,0 0 0,1 0 0,-1 0 0,1 0 0,-1 1 0,1-1 0,11 2 0,-1 1 0,0 1 0,0 0 0,0 0 0,0 1 0,10 6 0,59 42 0,-56-34-91,0 1 0,-2 0 0,0 2 0,-2 1 0,0 0 0,-2 2 0,-1 0 0,0 1 0,-2 0 0,-1 2 0,-1 0 0,-2 0 0,-1 1 0,12 54 0,-14-40-6735</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35.197"/>
    </inkml:context>
    <inkml:brush xml:id="br0">
      <inkml:brushProperty name="width" value="0.035" units="cm"/>
      <inkml:brushProperty name="height" value="0.035" units="cm"/>
      <inkml:brushProperty name="color" value="#FFC114"/>
    </inkml:brush>
  </inkml:definitions>
  <inkml:trace contextRef="#ctx0" brushRef="#br0">0 0 24575,'1'0'0,"-1"0"0,1 1 0,-1-1 0,1 0 0,0 0 0,-1 1 0,1-1 0,-1 0 0,1 1 0,-1-1 0,1 0 0,-1 1 0,0-1 0,1 1 0,-1-1 0,1 1 0,-1-1 0,0 1 0,1-1 0,-1 1 0,0-1 0,0 1 0,1 0 0,-1-1 0,0 1 0,0-1 0,0 2 0,3 19 0,-2-18 0,8 114 0,40 341 0,-45-432-110,6 35 347,-8-56-424,-1 1 1,1 0-1,0-1 1,0 1-1,1-1 1,-1 0-1,7 8 1,-1-4-6640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7:08.997"/>
    </inkml:context>
    <inkml:brush xml:id="br0">
      <inkml:brushProperty name="width" value="0.035" units="cm"/>
      <inkml:brushProperty name="height" value="0.035" units="cm"/>
      <inkml:brushProperty name="color" value="#FFC114"/>
    </inkml:brush>
  </inkml:definitions>
  <inkml:trace contextRef="#ctx0" brushRef="#br0">154 94 24575,'2'-50'0,"-1"7"0,-7 80 0,-27 215 0,-52 480 0,53-120-1365,32-584-5461</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7:09.326"/>
    </inkml:context>
    <inkml:brush xml:id="br0">
      <inkml:brushProperty name="width" value="0.035" units="cm"/>
      <inkml:brushProperty name="height" value="0.035" units="cm"/>
      <inkml:brushProperty name="color" value="#FFC114"/>
    </inkml:brush>
  </inkml:definitions>
  <inkml:trace contextRef="#ctx0" brushRef="#br0">134 43 24575,'-31'-1'0,"21"0"0,0 1 0,-1-1 0,1 2 0,-1 0 0,-16 3 0,25-3 0,1-1 0,0 0 0,0 1 0,0-1 0,0 1 0,-1-1 0,1 1 0,0 0 0,0-1 0,0 1 0,0 0 0,0 0 0,0 0 0,1 0 0,-1 0 0,0 0 0,0 0 0,1 0 0,-1 0 0,0 0 0,1 0 0,-1 0 0,0 3 0,1-2 0,0 0 0,0 1 0,0-1 0,0 0 0,0 1 0,1-1 0,-1 0 0,1 1 0,0-1 0,-1 0 0,1 0 0,1 3 0,3 4 0,1 0 0,0 0 0,0-1 0,12 13 0,-8-10 0,1-1 0,0 0 0,1 0 0,0-1 0,0-1 0,1 0 0,0-1 0,27 11 0,-29-14 0,1-1 0,0 0 0,0-1 0,0 0 0,0-1 0,0 0 0,1-1 0,-1 0 0,0-1 0,0-1 0,17-3 0,-6-1 0,-1-1 0,0-1 0,-1-1 0,0-1 0,0-1 0,33-23 0,-24 12 0,-1-2 0,-1-1 0,33-40 0,-39 40 0,-17 17 0,-15 17 0,-88 85-1365,54-54-5461</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7:19.254"/>
    </inkml:context>
    <inkml:brush xml:id="br0">
      <inkml:brushProperty name="width" value="0.035" units="cm"/>
      <inkml:brushProperty name="height" value="0.035" units="cm"/>
      <inkml:brushProperty name="color" value="#FFC114"/>
    </inkml:brush>
  </inkml:definitions>
  <inkml:trace contextRef="#ctx0" brushRef="#br0">1 2 24575,'543'26'-1334,"430"4"-1264,-226-55 170,661-8 1971,-1382 33 1161</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7:19.616"/>
    </inkml:context>
    <inkml:brush xml:id="br0">
      <inkml:brushProperty name="width" value="0.035" units="cm"/>
      <inkml:brushProperty name="height" value="0.035" units="cm"/>
      <inkml:brushProperty name="color" value="#FFC114"/>
    </inkml:brush>
  </inkml:definitions>
  <inkml:trace contextRef="#ctx0" brushRef="#br0">0 320 24575,'25'-1'0,"1"-2"0,-1-1 0,30-8 0,6-1 0,791-99-1827,9 57 1,-285 27 1498,495-29-511,-1066 56 844,145-13 165,-118 7 532,-25 3-345,-9 1 210,-11 0-458,13 3-139,-24-2-5221</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7:24.276"/>
    </inkml:context>
    <inkml:brush xml:id="br0">
      <inkml:brushProperty name="width" value="0.035" units="cm"/>
      <inkml:brushProperty name="height" value="0.035" units="cm"/>
      <inkml:brushProperty name="color" value="#FFC114"/>
    </inkml:brush>
  </inkml:definitions>
  <inkml:trace contextRef="#ctx0" brushRef="#br0">0 275 24575,'2'-9'0,"0"0"0,0 0 0,1 0 0,0 0 0,0 0 0,1 1 0,0 0 0,10-16 0,1-2 0,3-11 0,-13 24 0,1 0 0,0 0 0,1 1 0,0 0 0,1 1 0,0-1 0,14-12 0,-22 23 0,1 0 0,-1 1 0,1-1 0,0 1 0,-1-1 0,1 1 0,0-1 0,-1 1 0,1 0 0,0-1 0,0 1 0,-1 0 0,1 0 0,0-1 0,0 1 0,-1 0 0,1 0 0,0 0 0,0 0 0,0 0 0,-1 0 0,1 0 0,0 0 0,0 0 0,0 1 0,1-1 0,-1 1 0,0 0 0,0 0 0,0 0 0,1 0 0,-1 0 0,-1 0 0,1 1 0,0-1 0,0 0 0,0 0 0,-1 1 0,1-1 0,0 3 0,2 3 0,-1 1 0,0 0 0,-1 0 0,1 11 0,-1 3 0,-2 1 0,0-1 0,-2 0 0,-6 28 0,-30 88 0,30-106 0,-17 46 0,-50 106 0,74-180 0,0 0 0,0 0 0,0 1 0,1-1 0,0 1 0,-2 7 0,3-11 0,0 0 0,0 0 0,1 0 0,-1 0 0,0 0 0,0-1 0,0 1 0,1 0 0,-1 0 0,0 0 0,1 0 0,-1 0 0,1-1 0,-1 1 0,1 0 0,0-1 0,-1 1 0,1 0 0,-1-1 0,1 1 0,0 0 0,0-1 0,-1 1 0,1-1 0,0 0 0,0 1 0,0-1 0,0 0 0,-1 1 0,1-1 0,0 0 0,0 0 0,0 0 0,0 1 0,0-1 0,0 0 0,0 0 0,0-1 0,-1 1 0,1 0 0,1 0 0,25-3 0,-1 0 0,0-2 0,41-12 0,-16 3 0,46-6 0,-48 11 0,92-30 0,-134 36 0,0 1 0,-1-1 0,0-1 0,1 1 0,-1-1 0,0 0 0,-1 0 0,1-1 0,-1 0 0,0 0 0,0 0 0,7-11 0,-7 9 0,-2-1 0,1 1 0,-1-1 0,0 0 0,-1 0 0,0 0 0,0 0 0,-1 0 0,0 0 0,0-15 0,0 1 0,-1 0 0,0 1 0,-2-1 0,-1 0 0,-1 1 0,-6-22 0,5 83 0,-9 214 0,7-197 0,-2-1 0,-26 82 0,22-98-84,5-18-236,1 1 0,1 0-1,-5 33 1,10-33-6506</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7:24.635"/>
    </inkml:context>
    <inkml:brush xml:id="br0">
      <inkml:brushProperty name="width" value="0.035" units="cm"/>
      <inkml:brushProperty name="height" value="0.035" units="cm"/>
      <inkml:brushProperty name="color" value="#FFC114"/>
    </inkml:brush>
  </inkml:definitions>
  <inkml:trace contextRef="#ctx0" brushRef="#br0">199 58 24575,'3'-7'0,"0"2"0,0 1 0,-1-1 0,0-1 0,0 1 0,1-7 0,-3 12 0,0-1 0,0 1 0,0-1 0,0 1 0,0-1 0,0 1 0,0-1 0,0 1 0,0-1 0,0 1 0,0-1 0,0 1 0,0-1 0,-1 1 0,1-1 0,0 1 0,0-1 0,-1 1 0,1 0 0,0-1 0,0 1 0,-1-1 0,1 1 0,-1-1 0,0 1 0,-1-1 0,1 1 0,0 0 0,0-1 0,0 1 0,-1 0 0,1 0 0,0 0 0,0 0 0,-1 0 0,1 0 0,0 1 0,0-1 0,0 0 0,-2 1 0,-7 3 0,1-1 0,1 1 0,-1 1 0,1-1 0,-1 2 0,1-1 0,1 1 0,-1 0 0,1 1 0,-10 11 0,5-4 0,0 0 0,1 1 0,1 1 0,-14 28 0,20-35 0,1-1 0,-1 1 0,2 0 0,-1 1 0,1-1 0,0 0 0,1 1 0,0-1 0,1 1 0,1 14 0,-1-20 0,1-1 0,-1 0 0,1 1 0,0-1 0,1 1 0,-1-1 0,0 0 0,1 0 0,0 0 0,0 0 0,0 0 0,0 0 0,0 0 0,0-1 0,1 1 0,-1-1 0,1 1 0,0-1 0,0 0 0,0 0 0,0 0 0,0-1 0,0 1 0,0-1 0,1 1 0,-1-1 0,0 0 0,1-1 0,-1 1 0,1 0 0,3-1 0,3 0 0,0 0 0,0 0 0,0-1 0,-1 0 0,1-1 0,0 0 0,-1-1 0,0 0 0,1 0 0,-1-1 0,0 0 0,-1-1 0,1 0 0,-1 0 0,0-1 0,0 0 0,8-8 0,-8 7 0,0-1 0,-1 0 0,0 0 0,0-1 0,-1 1 0,0-2 0,0 1 0,-1 0 0,-1-1 0,1 0 0,-1 0 0,-1-1 0,0 1 0,-1-1 0,2-15 0,-4 20 0,0 0 0,-1 0 0,1 0 0,-1 0 0,-1 0 0,1 1 0,-1-1 0,0 0 0,0 1 0,-1 0 0,0-1 0,-6-9 0,7 12 0,-1 0 0,1 0 0,-1 0 0,1 1 0,-1-1 0,0 0 0,0 1 0,0 0 0,0 0 0,-1 0 0,1 0 0,0 0 0,-1 1 0,1-1 0,-1 1 0,0 0 0,1 0 0,-1 0 0,0 1 0,0 0 0,-3-1 0,5 1 11,0 1 0,0-1 0,0 0 0,1 1 0,-1-1 0,0 1-1,0 0 1,1 0 0,-1-1 0,-2 3 0,4-3-37,-1 0 1,1 1-1,0-1 1,0 0-1,-1 0 0,1 1 1,0-1-1,0 0 1,0 0-1,-1 1 0,1-1 1,0 0-1,0 1 1,0-1-1,0 0 0,0 1 1,-1-1-1,1 0 1,0 1-1,0-1 0,0 0 1,0 1-1,0-1 0,0 1 1,0-1-1,0 0 1,0 1-1,1-1 0,-1 0 1,0 1-1,0-1 1,0 0-1,0 1 0,0-1 1,1 0-1,-1 0 1,0 1-1,0-1 0,0 0 1,1 0-1,-1 1 1,0-1-1,0 0 0,1 0 1,-1 1-1,0-1 1,1 0-1,-1 0 0,0 0 1,1 0-1,-1 0 1,0 1-1,1-1 0,-1 0 1,0 0-1,1 0 1,-1 0-1,12 4-6800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7:24.965"/>
    </inkml:context>
    <inkml:brush xml:id="br0">
      <inkml:brushProperty name="width" value="0.035" units="cm"/>
      <inkml:brushProperty name="height" value="0.035" units="cm"/>
      <inkml:brushProperty name="color" value="#FFC114"/>
    </inkml:brush>
  </inkml:definitions>
  <inkml:trace contextRef="#ctx0" brushRef="#br0">61 94 24575,'8'-5'0,"-1"1"0,1-2 0,-1 1 0,0-1 0,-1 0 0,1 0 0,-1-1 0,0 0 0,-1 0 0,0 0 0,0-1 0,6-12 0,-46 117 0,-8 68 0,-22 81 0,64-240 0,-1-1 0,1 0 0,0 1 0,1-1 0,-1 8 0,1-13 0,0 1 0,0-1 0,0 0 0,0 1 0,0-1 0,0 1 0,0-1 0,0 0 0,1 1 0,-1-1 0,0 1 0,0-1 0,0 0 0,0 1 0,1-1 0,-1 0 0,0 1 0,0-1 0,0 0 0,1 1 0,-1-1 0,0 0 0,1 0 0,-1 1 0,0-1 0,1 0 0,-1 0 0,0 0 0,1 1 0,1-1 0,-1-1 0,0 1 0,0 0 0,0-1 0,1 1 0,-1-1 0,0 1 0,0-1 0,0 0 0,0 1 0,0-1 0,0 0 0,0 0 0,0 0 0,1-1 0,19-21 0,-1-1 0,-2-1 0,25-42 0,18-24 0,-51 78 0,0 1 0,1 0 0,1 1 0,21-17 0,-30 25 0,1 0 0,1 0 0,-1 1 0,0-1 0,1 1 0,-1 0 0,1 1 0,-1-1 0,10-1 0,-12 3 0,0 0 0,0 0 0,0 0 0,0 0 0,0 0 0,0 1 0,-1-1 0,1 1 0,0-1 0,0 1 0,0 0 0,-1 0 0,1 0 0,0 0 0,-1 0 0,1 0 0,-1 0 0,1 0 0,-1 1 0,1-1 0,-1 0 0,0 1 0,0-1 0,0 1 0,0 0 0,0-1 0,1 3 0,2 5 0,0 0 0,-1 0 0,0 1 0,-1-1 0,0 0 0,-1 1 0,1 0 0,-2-1 0,0 11 0,-1 16 0,-8 39 0,5-46 0,-3 29-1365,0-6-5461</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7:25.856"/>
    </inkml:context>
    <inkml:brush xml:id="br0">
      <inkml:brushProperty name="width" value="0.035" units="cm"/>
      <inkml:brushProperty name="height" value="0.035" units="cm"/>
      <inkml:brushProperty name="color" value="#FFC114"/>
    </inkml:brush>
  </inkml:definitions>
  <inkml:trace contextRef="#ctx0" brushRef="#br0">17 168 24575,'-2'-3'0,"0"0"0,0 0 0,1 0 0,-1 0 0,1 0 0,-1-1 0,1 1 0,0 0 0,1-1 0,-1 1 0,0-1 0,1 1 0,0 0 0,0-1 0,0 1 0,1-8 0,0 4 0,0-1 0,1 1 0,-1 0 0,2-1 0,-1 1 0,6-11 0,-6 14 0,1 0 0,0 1 0,-1-1 0,1 1 0,0 0 0,0 0 0,1 0 0,-1 0 0,1 0 0,5-2 0,-8 4 0,0 1 0,0-1 0,0 1 0,0-1 0,0 1 0,0 0 0,0-1 0,0 1 0,0 0 0,0 0 0,0 0 0,0 0 0,0 0 0,0 0 0,0 0 0,0 0 0,0 0 0,0 0 0,1 1 0,-1-1 0,0 0 0,0 1 0,0-1 0,-1 1 0,1-1 0,0 1 0,0 0 0,0-1 0,0 1 0,0 0 0,-1 0 0,1-1 0,0 1 0,-1 0 0,1 0 0,0 0 0,-1 0 0,1 0 0,-1 0 0,0 0 0,1 0 0,-1 0 0,0 0 0,1 0 0,-1 0 0,0 0 0,0 1 0,4 23 0,-1-1 0,-1 1 0,-1 0 0,-3 37 0,0-12 0,1-12 0,3 95 0,0-117 0,0 0 0,0 0 0,2 0 0,0-1 0,1 1 0,7 16 0,-11-29 0,1 0 0,-1 0 0,1 0 0,0 0 0,0 0 0,0 0 0,0 0 0,0 0 0,1-1 0,-1 1 0,1-1 0,0 0 0,-1 0 0,1 0 0,0 0 0,0 0 0,1-1 0,-1 1 0,0-1 0,0 0 0,1 0 0,-1 0 0,1 0 0,-1-1 0,1 1 0,-1-1 0,1 0 0,-1 0 0,1 0 0,-1 0 0,1-1 0,-1 0 0,6-1 0,2-2 0,0 0 0,0-1 0,0-1 0,0 1 0,-1-2 0,0 1 0,0-2 0,14-12 0,-5 1 0,-1 0 0,-1-2 0,0 0 0,-2 0 0,21-40 0,46-122 0,-126 344 0,31-104 0,6-29 0,-28 129 0,32-135 0,0 0 0,2 1 0,0-1 0,2 0 0,3 24 0,-3-39-124,0 0 0,1-1 0,0 1 0,0-1 0,0 1 0,1-1-1,0 0 1,1 0 0,-1 0 0,9 10 0,12 7-6702</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7:26.186"/>
    </inkml:context>
    <inkml:brush xml:id="br0">
      <inkml:brushProperty name="width" value="0.035" units="cm"/>
      <inkml:brushProperty name="height" value="0.035" units="cm"/>
      <inkml:brushProperty name="color" value="#FFC114"/>
    </inkml:brush>
  </inkml:definitions>
  <inkml:trace contextRef="#ctx0" brushRef="#br0">353 54 24575,'0'-2'0,"0"1"0,0-1 0,0 0 0,-1 1 0,1-1 0,0 0 0,-1 1 0,1-1 0,-1 1 0,1-1 0,-1 0 0,0 1 0,0-1 0,0 1 0,0 0 0,0-1 0,0 1 0,0 0 0,0 0 0,0-1 0,-2 0 0,0 1 0,0-1 0,1 1 0,-1 0 0,0 0 0,0 0 0,0 0 0,0 0 0,0 1 0,0-1 0,0 1 0,-3 0 0,-3 0 0,0 0 0,0 1 0,-1 1 0,1 0 0,1 0 0,-18 6 0,11 0 0,0 0 0,1 0 0,-1 1 0,2 1 0,0 0 0,0 1 0,1 1 0,-17 19 0,20-20 0,0 1 0,0 0 0,1 1 0,1 0 0,0 0 0,1 1 0,0 0 0,1 0 0,-6 27 0,10-37 0,0 0 0,1 0 0,-1 1 0,1-1 0,0 0 0,0 1 0,1-1 0,-1 0 0,1 0 0,0 1 0,0-1 0,0 0 0,1 0 0,-1 0 0,1 0 0,3 4 0,-3-5 0,0-1 0,1 1 0,-1-1 0,1 0 0,0 1 0,0-1 0,0 0 0,0-1 0,0 1 0,0 0 0,0-1 0,1 0 0,-1 0 0,1 0 0,-1 0 0,1 0 0,-1-1 0,1 0 0,6 0 0,1 0 0,-1-1 0,1 0 0,0-1 0,-1 0 0,1 0 0,-1-2 0,0 1 0,0-1 0,0-1 0,-1 1 0,1-2 0,-1 1 0,0-1 0,-1-1 0,13-11 0,-12 9 0,1 0 0,-1-1 0,-1-1 0,0 0 0,0 0 0,-1 0 0,-1-1 0,1 0 0,-2 0 0,0-1 0,-1 0 0,4-13 0,-7 18 0,-1 1 0,1-1 0,-1 1 0,0-1 0,-1 1 0,0 0 0,0-1 0,-1 1 0,0 0 0,0 0 0,-1 0 0,1 0 0,-2 0 0,-5-10 0,7 14 0,0 0 0,0 0 0,0 0 0,0 0 0,0 0 0,-1 1 0,1-1 0,-1 1 0,0 0 0,0 0 0,0 0 0,0 0 0,0 0 0,0 0 0,-1 1 0,1 0 0,-1-1 0,1 1 0,-1 1 0,1-1 0,-1 0 0,1 1 0,-1 0 0,1 0 0,-1 0 0,0 0 0,1 0 0,-1 1 0,1 0 0,-1 0 0,-5 2 0,6-3-33,1 1 0,0 0-1,-1 1 1,1-1 0,0 0-1,0 1 1,0-1 0,0 1 0,0-1-1,0 1 1,1 0 0,-1 0-1,0 0 1,1 0 0,0 0-1,-1 0 1,1 0 0,0 1 0,0-1-1,0 0 1,0 1 0,1-1-1,-1 1 1,0-1 0,1 1-1,0-1 1,0 1 0,0-1 0,0 1-1,0-1 1,0 1 0,1-1-1,-1 1 1,1-1 0,-1 1-1,1-1 1,0 0 0,0 1 0,0-1-1,2 3 1,10 9-6793</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7:26.544"/>
    </inkml:context>
    <inkml:brush xml:id="br0">
      <inkml:brushProperty name="width" value="0.035" units="cm"/>
      <inkml:brushProperty name="height" value="0.035" units="cm"/>
      <inkml:brushProperty name="color" value="#FFC114"/>
    </inkml:brush>
  </inkml:definitions>
  <inkml:trace contextRef="#ctx0" brushRef="#br0">35 190 24575,'5'-12'0,"0"0"0,-1 0 0,0-1 0,-1 0 0,2-16 0,3-64 0,-8 88 0,-24 196 0,11-102 0,4-26 0,-1-1 0,-2 117 0,11-177 0,1-1 0,0 1 0,0 0 0,0-1 0,0 1 0,1 0 0,-1 0 0,0-1 0,1 1 0,-1 0 0,1-1 0,0 1 0,0-1 0,-1 1 0,1-1 0,0 1 0,0-1 0,3 3 0,-3-4 0,0 1 0,0-1 0,1 0 0,-1 0 0,0 0 0,0 1 0,1-1 0,-1-1 0,0 1 0,0 0 0,1 0 0,-1 0 0,0-1 0,0 1 0,1-1 0,-1 1 0,0-1 0,0 1 0,0-1 0,0 0 0,0 1 0,0-1 0,0 0 0,0 0 0,2-2 0,19-17 0,0-2 0,-1 0 0,18-26 0,20-23 0,-52 64 0,54-53 0,-55 55 0,0 0 0,0 1 0,0-1 0,1 1 0,0 1 0,0-1 0,0 1 0,12-4 0,-17 7 0,0 0 0,0 0 0,0-1 0,0 1 0,0 0 0,0 1 0,0-1 0,0 0 0,0 1 0,0-1 0,0 1 0,0-1 0,0 1 0,0 0 0,0 0 0,0 0 0,0 0 0,0 0 0,-1 0 0,1 1 0,-1-1 0,1 1 0,-1-1 0,1 1 0,-1-1 0,0 1 0,0 0 0,1 0 0,-1-1 0,-1 1 0,1 0 0,1 3 0,2 6 0,0 1 0,-1-1 0,0 1 0,1 14 0,-4-24 0,8 47-682,22 79-1,-19-93-6143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35.555"/>
    </inkml:context>
    <inkml:brush xml:id="br0">
      <inkml:brushProperty name="width" value="0.035" units="cm"/>
      <inkml:brushProperty name="height" value="0.035" units="cm"/>
      <inkml:brushProperty name="color" value="#FFC114"/>
    </inkml:brush>
  </inkml:definitions>
  <inkml:trace contextRef="#ctx0" brushRef="#br0">349 166 24575,'0'-11'0,"0"0"0,-1 0 0,-1 1 0,0-1 0,0 0 0,-1 0 0,-1 1 0,-5-13 0,7 20 0,1-1 0,-1 1 0,0-1 0,0 1 0,-1 0 0,1-1 0,-1 1 0,0 0 0,0 1 0,0-1 0,0 1 0,0-1 0,0 1 0,-1 0 0,1 0 0,-1 0 0,1 0 0,-1 1 0,0 0 0,0 0 0,0 0 0,1 0 0,-1 0 0,0 1 0,-7-1 0,-2 2 0,0 1 0,-1 0 0,1 0 0,0 1 0,0 1 0,1 0 0,-1 1 0,1 0 0,0 1 0,0 1 0,1 0 0,0 0 0,0 1 0,0 0 0,1 1 0,0 0 0,-10 13 0,19-20 0,-1-1 0,1 1 0,0 0 0,-1-1 0,1 1 0,0 0 0,0 0 0,0 0 0,0 0 0,1 0 0,-1 0 0,0 0 0,1 0 0,0 1 0,-1-1 0,1 0 0,0 0 0,0 0 0,0 0 0,0 1 0,1-1 0,-1 0 0,1 0 0,-1 0 0,1 0 0,-1 0 0,1 0 0,0 0 0,0 0 0,0 0 0,1 0 0,-1 0 0,0-1 0,0 1 0,1-1 0,-1 1 0,1-1 0,0 1 0,-1-1 0,1 0 0,0 1 0,0-1 0,3 1 0,9 5 0,0 0 0,1-2 0,0 1 0,26 5 0,-35-10 0,57 12 0,-38-9 0,0 2 0,-1 0 0,25 11 0,-46-16 0,0 0 0,0 0 0,-1 1 0,1-1 0,0 1 0,-1 0 0,0 0 0,1 0 0,-1 0 0,0 0 0,0 1 0,0-1 0,0 0 0,0 1 0,-1 0 0,1-1 0,-1 1 0,0 0 0,0 0 0,1 3 0,-1-3 0,-1 0 0,0-1 0,0 1 0,0 0 0,0-1 0,-1 1 0,1 0 0,-1-1 0,1 1 0,-1 0 0,0-1 0,0 1 0,0-1 0,-1 1 0,1-1 0,-1 0 0,1 1 0,-1-1 0,0 0 0,1 0 0,-1 0 0,-4 2 0,-7 7 0,0-1 0,-1-1 0,0 0 0,-1-1 0,0-1 0,-19 7 0,23-9 0,-1-2 0,0 1 0,0-2 0,0 1 0,0-2 0,0 0 0,0 0 0,-1-1 0,-13-2 0,22 2-57,0-1 0,1 0 1,-1 0-1,0 0 0,1 0 0,-1-1 0,1 1 0,0-1 0,0 0 0,-1 0 1,1 0-1,0 0 0,1-1 0,-1 1 0,0-1 0,1 1 0,-1-1 0,1 0 0,0 0 1,0 0-1,0-1 0,0 1 0,-1-6 0,-4-13-6769</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7:36.017"/>
    </inkml:context>
    <inkml:brush xml:id="br0">
      <inkml:brushProperty name="width" value="0.035" units="cm"/>
      <inkml:brushProperty name="height" value="0.035" units="cm"/>
      <inkml:brushProperty name="color" value="#FFC114"/>
    </inkml:brush>
  </inkml:definitions>
  <inkml:trace contextRef="#ctx0" brushRef="#br0">17 891 24575,'0'-9'0,"-1"1"0,-1 0 0,-3-13 0,-3-21 0,8 39 0,0 1 0,0-1 0,0 0 0,0 1 0,1-1 0,-1 0 0,1 1 0,-1-1 0,1 0 0,0 1 0,0-1 0,3-4 0,-4 7 0,1-1 0,-1 1 0,0-1 0,1 1 0,-1-1 0,0 1 0,1-1 0,-1 1 0,1-1 0,-1 1 0,1 0 0,-1-1 0,1 1 0,-1 0 0,1-1 0,0 1 0,-1 0 0,1 0 0,-1-1 0,1 1 0,0 0 0,-1 0 0,1 0 0,-1 0 0,1 0 0,0 0 0,0 0 0,0 0 0,1 1 0,-1-1 0,0 1 0,0 0 0,0-1 0,0 1 0,0 0 0,0-1 0,0 1 0,0 0 0,0 0 0,1 2 0,2 2 0,0 0 0,0 1 0,-1-1 0,4 9 0,2 12 0,0-1 0,-2 1 0,7 49 0,1 84 0,-9-81 0,-3-32 0,6 44 0,-9-89 0,0 1 0,0 0 0,1-1 0,-1 1 0,0 0 0,1-1 0,0 1 0,-1-1 0,1 1 0,0-1 0,0 1 0,0-1 0,0 0 0,2 3 0,-3-4 0,1 1 0,0-1 0,-1 0 0,1 1 0,0-1 0,-1 0 0,1 0 0,0 0 0,-1 0 0,1 1 0,0-1 0,-1 0 0,1 0 0,0 0 0,-1-1 0,1 1 0,0 0 0,0 0 0,-1 0 0,1 0 0,0-1 0,-1 1 0,1 0 0,0-1 0,5-3 0,0-1 0,0 1 0,0-1 0,-1 0 0,7-9 0,-9 11 0,163-187 10,55-58-915,109-80-83,31 33 268,-303 254 461,1 4 0,3 1 0,1 4-1,103-38 1,-55 36-4033</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7:36.500"/>
    </inkml:context>
    <inkml:brush xml:id="br0">
      <inkml:brushProperty name="width" value="0.035" units="cm"/>
      <inkml:brushProperty name="height" value="0.035" units="cm"/>
      <inkml:brushProperty name="color" value="#FFC114"/>
    </inkml:brush>
  </inkml:definitions>
  <inkml:trace contextRef="#ctx0" brushRef="#br0">300 608 24575,'-9'-1'0,"0"-1"0,1 1 0,0-2 0,-1 1 0,1-1 0,0 0 0,0-1 0,1 0 0,-1 0 0,-13-10 0,15 9 0,-1 1 0,1 0 0,-1 0 0,0 0 0,-1 1 0,1 0 0,0 0 0,-1 1 0,0-1 0,1 2 0,-1-1 0,-13 0 0,18 3 0,1-1 0,-1 1 0,0-1 0,1 1 0,-1 0 0,1 0 0,-1 0 0,1 0 0,0 0 0,-1 0 0,1 1 0,0-1 0,0 1 0,0 0 0,-3 3 0,1 0 0,0-1 0,1 1 0,0 0 0,0 0 0,1 0 0,-5 11 0,2 2 0,0 1 0,2-1 0,-3 27 0,4-25 0,1-1 0,1 1 0,1-1 0,0 1 0,2-1 0,0 1 0,7 22 0,-7-34 0,0-1 0,0 0 0,0 0 0,1 0 0,0 0 0,0-1 0,1 1 0,0-1 0,6 6 0,-7-8 0,1 0 0,-1-1 0,1 0 0,0 0 0,0 0 0,0-1 0,0 1 0,0-1 0,1 0 0,-1-1 0,0 1 0,1-1 0,10 1 0,1-2 0,-1 0 0,0-1 0,0-1 0,1-1 0,-2 0 0,1-1 0,0-1 0,26-11 0,120-69 0,-148 77 0,136-86-504,205-166 1,110-141-759,-355 302-4660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19.813"/>
    </inkml:context>
    <inkml:brush xml:id="br0">
      <inkml:brushProperty name="width" value="0.035" units="cm"/>
      <inkml:brushProperty name="height" value="0.035" units="cm"/>
      <inkml:brushProperty name="color" value="#FFC114"/>
    </inkml:brush>
  </inkml:definitions>
  <inkml:trace contextRef="#ctx0" brushRef="#br0">171 0 24575,'-9'32'0,"-8"38"0,-10 37 0,-9 28-3805,-7 17 3805,4-17-4386</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00.084"/>
    </inkml:context>
    <inkml:brush xml:id="br0">
      <inkml:brushProperty name="width" value="0.035" units="cm"/>
      <inkml:brushProperty name="height" value="0.035" units="cm"/>
      <inkml:brushProperty name="color" value="#FFC114"/>
    </inkml:brush>
  </inkml:definitions>
  <inkml:trace contextRef="#ctx0" brushRef="#br0">120 147 24575,'1'-3'0,"0"1"0,0-1 0,0 1 0,0 0 0,0-1 0,1 1 0,-1 0 0,1 0 0,1-2 0,4-6 0,4-14 0,-10 20 0,1-1 0,0 1 0,0-1 0,0 1 0,0 0 0,1 0 0,0 0 0,5-6 0,-8 10 0,1-1 0,-1 1 0,0 0 0,0 0 0,0 0 0,0 0 0,0 0 0,1 0 0,-1 0 0,0 0 0,0 0 0,0 0 0,0 0 0,1 0 0,-1 0 0,0 0 0,0 0 0,0 0 0,1 0 0,-1 0 0,0 0 0,0 0 0,0 0 0,0 0 0,1 0 0,-1 0 0,0 0 0,0 0 0,0 0 0,0 0 0,0 0 0,1 0 0,-1 1 0,0-1 0,0 0 0,0 0 0,0 0 0,0 0 0,1 1 0,2 8 0,-1 12 0,-5 6 0,-12 53 0,10-58 0,1 0 0,0 1 0,0 39 0,5-373 0,-1 316 0,0 1 0,1-1 0,0 0 0,0 0 0,0 0 0,1 0 0,0 0 0,0 0 0,0-1 0,0 1 0,1 0 0,-1-1 0,7 7 0,-4-5 0,1 0 0,-1 0 0,1-1 0,1 0 0,-1 0 0,1-1 0,0 0 0,0 0 0,11 4 0,-6-4 0,-1 0 0,1-2 0,13 3 0,8 1 0,-33-6 0,0 0 0,1 0 0,-1 0 0,0 0 0,0 0 0,1 1 0,-1-1 0,0 0 0,0 0 0,0 0 0,0 1 0,1-1 0,-1 0 0,0 0 0,0 0 0,0 1 0,0-1 0,0 0 0,0 0 0,0 1 0,1-1 0,-1 0 0,0 0 0,0 1 0,0-1 0,0 0 0,0 0 0,0 1 0,0-1 0,0 0 0,0 1 0,-1-1 0,1 0 0,0 0 0,0 1 0,0-1 0,0 0 0,0 0 0,0 0 0,0 1 0,-1-1 0,1 0 0,0 0 0,0 0 0,0 1 0,0-1 0,-1 0 0,1 0 0,0 0 0,0 0 0,-1 1 0,1-1 0,0 0 0,0 0 0,-1 0 0,1 0 0,0 0 0,-16 13 0,14-12 0,-34 25 0,-1-1 0,-45 22 0,81-47 0,0 1 0,1-1 0,-1 1 0,0-1 0,0 1 0,0-1 0,0 0 0,0 1 0,0-1 0,0 0 0,0 0 0,0 0 0,0 0 0,0 1 0,0-1 0,0-1 0,0 1 0,0 0 0,1 0 0,-1 0 0,0 0 0,0-1 0,-2 0 0,3 0 0,-1 1 0,1-1 0,-1 0 0,1 0 0,-1 0 0,1 0 0,-1 0 0,1 0 0,0 1 0,0-1 0,0 0 0,-1 0 0,1 0 0,0 0 0,0 0 0,0 0 0,0 0 0,1 0 0,-1-1 0,2-8 0,0-1 0,1 1 0,6-12 0,-8 17 0,9-18 0,-6 13 0,0 1 0,0-1 0,-1 0 0,0 0 0,0 0 0,1-20 0,-4 30 0,0 0 0,0 0 0,0 0 0,0 0 0,0 0 0,0 0 0,0 0 0,0 0 0,0 0 0,0 0 0,0-1 0,0 1 0,0 0 0,0 0 0,0 0 0,0 0 0,0 0 0,0 0 0,0 0 0,0 0 0,0 0 0,0 0 0,0 0 0,0-1 0,0 1 0,0 0 0,0 0 0,0 0 0,-1 0 0,1 0 0,0 0 0,0 0 0,0 0 0,0 0 0,0 0 0,0 0 0,0 0 0,0 0 0,0 0 0,0 0 0,0 0 0,0 0 0,-1 0 0,1 0 0,0 0 0,0 0 0,0 0 0,0 0 0,0 0 0,0 0 0,0 0 0,0 0 0,0 0 0,0 0 0,0 0 0,-1 0 0,1 0 0,0 0 0,0 0 0,0 0 0,0 0 0,0 0 0,0 0 0,0 0 0,-6 7 0,-4 11 0,4 4 0,1 0 0,-3 28 0,2-10 0,14-67 0,1 0 0,1 1 0,18-33 0,-31 77 0,2-1 0,0 25 0,0-26 0,1-10 0,0 0 0,0 1 0,1-1 0,0 1 0,3 11 0,-4-17 0,0 0 0,1 1 0,-1-1 0,1 0 0,-1 0 0,1 0 0,0 0 0,-1 0 0,1 0 0,0 0 0,0 0 0,0 0 0,0 0 0,0-1 0,-1 1 0,2 0 0,-1-1 0,0 1 0,0 0 0,0-1 0,0 1 0,0-1 0,0 0 0,1 1 0,-1-1 0,0 0 0,0 0 0,0 0 0,1 0 0,-1 0 0,0 0 0,0 0 0,1 0 0,-1 0 0,0 0 0,0-1 0,0 1 0,3-1 0,-2 0 0,0 0 0,0 0 0,0 0 0,0 0 0,-1 0 0,1-1 0,0 1 0,0-1 0,-1 1 0,1-1 0,-1 1 0,1-1 0,-1 0 0,0 0 0,0 0 0,1 0 0,-1 0 0,1-2 0,0-2 0,0-1 0,-1 1 0,1 0 0,0-13 0,-2 19 0,1 0 0,-1 0 0,0 0 0,0-1 0,0 1 0,0 0 0,0 0 0,0 0 0,0 0 0,0 0 0,0 0 0,1 0 0,-1 0 0,0 0 0,0-1 0,0 1 0,0 0 0,0 0 0,0 0 0,1 0 0,-1 0 0,0 0 0,0 0 0,0 0 0,0 0 0,0 0 0,1 0 0,-1 0 0,0 0 0,0 0 0,0 0 0,0 0 0,0 0 0,1 0 0,-1 0 0,0 0 0,0 1 0,0-1 0,0 0 0,0 0 0,0 0 0,0 0 0,1 0 0,-1 0 0,0 0 0,0 0 0,0 0 0,0 1 0,0-1 0,0 0 0,0 0 0,0 0 0,0 0 0,10 12 0,-5 2 0,-5-14 0,0 1 0,0-1 0,0 1 0,-1-1 0,1 0 0,0 1 0,0-1 0,0 1 0,-1-1 0,1 0 0,0 1 0,0-1 0,-1 0 0,1 1 0,0-1 0,-1 0 0,1 0 0,0 1 0,-1-1 0,1 0 0,-1 0 0,1 0 0,0 1 0,-1-1 0,1 0 0,-1 0 0,1 0 0,0 0 0,-1 0 0,1 0 0,-1 0 0,0 0 0,-12 0 0,1 0 0,-1-2 0,0 1 0,0-1 0,0-1 0,1-1 0,0 1 0,-17-9 0,27 11 0,0 0 0,0 0 0,0 0 0,0 0 0,0-1 0,0 1 0,0-1 0,1 1 0,-1-1 0,0 0 0,1 0 0,0 0 0,-1 0 0,1 0 0,0 0 0,0 0 0,0 0 0,-1-4 0,0 0 0,1 0 0,1-1 0,-1 1 0,1-1 0,1-7 0,-1 8 0,0-1 0,0 1 0,0 0 0,-1-1 0,-2-11 0,2 17 0,0-1 0,0 1 0,1 0 0,-1-1 0,0 1 0,0 0 0,-1 0 0,1 0 0,0-1 0,0 1 0,0 0 0,-1 0 0,1 1 0,0-1 0,-1 0 0,1 0 0,-1 1 0,1-1 0,-1 1 0,1-1 0,-3 1 0,-38-6 0,25 5 0,16 1 0,-1 0 0,1 0 0,-1 0 0,0 0 0,1 0 0,-1 0 0,1 1 0,-1-1 0,1 1 0,-1-1 0,1 1 0,-1 0 0,1-1 0,-1 1 0,1 0 0,0 0 0,0 0 0,-1 0 0,1 0 0,0 0 0,0 0 0,0 0 0,0 1 0,0-1 0,0 0 0,0 1 0,1-1 0,-1 1 0,0-1 0,1 0 0,-1 1 0,1 0 0,0-1 0,-1 1 0,1 2 0,-2 7 0,1 0 0,0 0 0,1 21 0,0-23 0,2 161 0,-3-215 0,1-43 0,1 77 0,0 1 0,0 0 0,1-1 0,1 1 0,6-20 0,-8 30 0,-1-1 0,0 1 0,0-1 0,0 1 0,0-1 0,0 1 0,1-1 0,-1 1 0,0-1 0,0 1 0,1 0 0,-1-1 0,0 1 0,1-1 0,-1 1 0,1 0 0,-1-1 0,0 1 0,1 0 0,-1-1 0,1 1 0,-1 0 0,1 0 0,0-1 0,4 10 0,-1 21 0,-4 107 0,0-78 0,-1-120 0,2-93 0,-1 148 0,1 0 0,0 1 0,0-1 0,1 1 0,3-11 0,-8 35 0,0-1 0,0 34 0,3-39 0,-1 145-1365,1-165-5461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58.386"/>
    </inkml:context>
    <inkml:brush xml:id="br0">
      <inkml:brushProperty name="width" value="0.035" units="cm"/>
      <inkml:brushProperty name="height" value="0.035" units="cm"/>
      <inkml:brushProperty name="color" value="#FFC114"/>
    </inkml:brush>
  </inkml:definitions>
  <inkml:trace contextRef="#ctx0" brushRef="#br0">530 1 24575,'-45'0'0,"-67"0"0,-72 0 0,-4 0-8191</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42.085"/>
    </inkml:context>
    <inkml:brush xml:id="br0">
      <inkml:brushProperty name="width" value="0.035" units="cm"/>
      <inkml:brushProperty name="height" value="0.035" units="cm"/>
      <inkml:brushProperty name="color" value="#FFC114"/>
    </inkml:brush>
  </inkml:definitions>
  <inkml:trace contextRef="#ctx0" brushRef="#br0">581 1 24575,'-2'0'0,"1"0"0,0 1 0,0-1 0,-1 1 0,1 0 0,0-1 0,0 1 0,0 0 0,0 0 0,0 0 0,0 0 0,0-1 0,0 2 0,0-1 0,0 0 0,0 0 0,1 0 0,-2 2 0,-12 25 0,13-26 0,-9 23 0,1 1 0,2 0 0,-6 30 0,-7 84 0,16-105 0,-24 202-67,-38 268-323,-41-7 133,37-275 257,-118 254 0,182-466 27,3-5 29,1 0 0,-1-1 0,1 1 0,0 0 0,0 0 0,0 7 0,2-12-44,0 0-1,0 0 1,0 0-1,0 0 0,0 0 1,0 0-1,0 0 1,1 0-1,-1 0 1,0 0-1,1 0 1,-1 0-1,0 0 0,1-1 1,-1 1-1,1 0 1,1 1-1,-1-1-5,0 0 0,1 0 0,-1 0 0,1 0 0,-1-1 0,1 1 0,-1-1 0,1 1 0,-1-1 0,1 1-1,-1-1 1,1 0 0,0 0 0,2 0 0,204-7-6,-106 1 0,699-15-2063,-373 13 1268,1657-27-2465,-1995 35 3189,454-15 1529,-496 9-815,-47 6-531,1-1-1,-1 1 1,0 0 0,1-1 0,-1 1 0,1-1 0,-1 1 0,0-1 0,0 1 0,1-1 0,-1 0 0,1-1 0,-1 2-127,-1-1-1,0 1 1,0-1 0,0 1-1,0 0 1,0-1-1,0 1 1,0-1 0,0 1-1,0-1 1,0 1-1,0-1 1,-1 1 0,1-1-1,0 1 1,0 0-1,0-1 1,0 1 0,-1-1-1,1 1 1,0 0-1,0-1 1,-1 1 0,1 0-1,0-1 1,-1 1-1,1 0 1,0-1 0,-1 1-1,1 0 1,-1 0 0,1 0-1,-1-1 1,-20-12-5020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42.804"/>
    </inkml:context>
    <inkml:brush xml:id="br0">
      <inkml:brushProperty name="width" value="0.035" units="cm"/>
      <inkml:brushProperty name="height" value="0.035" units="cm"/>
      <inkml:brushProperty name="color" value="#FFC114"/>
    </inkml:brush>
  </inkml:definitions>
  <inkml:trace contextRef="#ctx0" brushRef="#br0">0 96 24575,'589'-20'-109,"-397"10"-604,103-3-112,1033-39-1491,-2 52-482,-861 24 4574,-447-23-1570,-12-1 99,1 0 1,0 1-1,-1 0 1,1 0-1,-1 1 1,12 3-1,-18-5-280,0 0 0,0 0 0,1 0 0,-1 1 1,0-1-1,0 0 0,0 0 0,0 0 0,0 0 0,1 0 0,-1 0 0,0 0 0,0 1 0,0-1 1,0 0-1,0 0 0,0 0 0,0 0 0,1 1 0,-1-1 0,0 0 0,0 0 0,0 0 0,0 0 1,0 1-1,0-1 0,0 0 0,0 0 0,0 0 0,0 0 0,0 1 0,0-1 0,0 0 0,0 0 1,0 0-1,0 1 0,0-1 0,0 0 0,0 0 0,-1 0 0,1 0 0,0 1 0,-9 8 673,-17 6-200,23-13-514,-17 9 41,1 2 1,1 0-1,0 0 1,1 2-1,1 0 1,0 1-1,1 1 1,0 0-1,2 1 1,0 1-1,1 0 1,1 0-1,1 1 1,-14 36-1,7-4-25,2 0 0,-12 78 0,-3 112 0,16-114 0,-24 216 0,-48 338 0,85-675 0,0 0 0,-1 0 0,0-1 0,0 1 0,-5 10 0,5-14 0,1-1 0,-1 0 0,1 1 0,-1-1 0,0 0 0,0 0 0,0 0 0,0-1 0,0 1 0,-1 0 0,1-1 0,0 0 0,-1 1 0,1-1 0,-1 0 0,1 0 0,-5 1 0,-51 10-341,-1-3 0,0-2-1,-70-1 1,54-4-6485</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43.347"/>
    </inkml:context>
    <inkml:brush xml:id="br0">
      <inkml:brushProperty name="width" value="0.035" units="cm"/>
      <inkml:brushProperty name="height" value="0.035" units="cm"/>
      <inkml:brushProperty name="color" value="#FFC114"/>
    </inkml:brush>
  </inkml:definitions>
  <inkml:trace contextRef="#ctx0" brushRef="#br0">466 134 24575,'-5'-7'0,"0"0"0,1 0 0,0 0 0,0-1 0,-5-14 0,6 14 0,0 1 0,0 0 0,0 0 0,-1 1 0,0-1 0,0 1 0,-7-8 0,9 13 0,0-1 0,0 1 0,0 0 0,0-1 0,0 1 0,0 0 0,-1 0 0,1 0 0,-1 1 0,1-1 0,0 0 0,-1 1 0,1 0 0,-1 0 0,1-1 0,-1 2 0,1-1 0,-1 0 0,1 0 0,-1 1 0,1-1 0,-1 1 0,1 0 0,0 0 0,-1 0 0,1 0 0,-3 1 0,-8 5 0,-1 1 0,1 0 0,1 0 0,-1 2 0,1-1 0,-14 16 0,-3 5 0,-26 38 0,33-38 0,1 1 0,1 1 0,-21 48 0,33-63 0,2 1 0,-1-1 0,2 1 0,1 0 0,0 1 0,1-1 0,1 1 0,0 33 0,3-44 0,-1-1 0,2 1 0,-1 0 0,1 0 0,0-1 0,1 1 0,-1-1 0,2 0 0,-1 1 0,1-1 0,0-1 0,0 1 0,1-1 0,0 1 0,0-1 0,0-1 0,1 1 0,11 8 0,-6-7 0,1-1 0,-1 1 0,1-2 0,0 0 0,1 0 0,-1-1 0,1 0 0,0-1 0,0-1 0,20 2 0,-1-3-136,1-1-1,-1-2 1,0-1-1,0-1 1,0-2-1,0-1 1,-1-2-1,0-1 0,38-18 1,-14 2-6690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44.782"/>
    </inkml:context>
    <inkml:brush xml:id="br0">
      <inkml:brushProperty name="width" value="0.035" units="cm"/>
      <inkml:brushProperty name="height" value="0.035" units="cm"/>
      <inkml:brushProperty name="color" value="#FFC114"/>
    </inkml:brush>
  </inkml:definitions>
  <inkml:trace contextRef="#ctx0" brushRef="#br0">270 271 24575,'4'-5'0,"0"0"0,0 0 0,-1-1 0,0 1 0,0-1 0,0 0 0,-1 0 0,0 0 0,0 0 0,0 0 0,-1 0 0,0-1 0,1-12 0,-2 3 0,0-1 0,-1 0 0,0 0 0,-5-17 0,6 30 0,-1 0 0,0 1 0,0-1 0,0 0 0,-1 1 0,1-1 0,-1 1 0,0 0 0,0-1 0,0 1 0,0 0 0,0 0 0,-1 0 0,0 1 0,1-1 0,-1 0 0,0 1 0,0 0 0,0 0 0,-1 0 0,1 0 0,0 0 0,-1 1 0,1-1 0,-1 1 0,0 0 0,1 0 0,-1 0 0,0 1 0,0-1 0,1 1 0,-1 0 0,0 0 0,0 1 0,0-1 0,1 1 0,-1-1 0,0 1 0,1 0 0,-1 0 0,1 1 0,-1-1 0,1 1 0,-4 2 0,-4 3 0,1 0 0,1 0 0,-1 1 0,1 0 0,0 0 0,1 1 0,0 0 0,1 1 0,0 0 0,0 0 0,1 1 0,0-1 0,1 1 0,-5 15 0,0 1 0,2 1 0,1-1 0,1 1 0,1 1 0,0 29 0,4-46 0,1 1 0,0 0 0,1 0 0,0 0 0,1 0 0,1 0 0,0-1 0,1 1 0,0-1 0,1 0 0,6 12 0,-7-16 0,1-1 0,0-1 0,0 1 0,0-1 0,1 0 0,0 0 0,0 0 0,0-1 0,1 0 0,0-1 0,0 1 0,0-1 0,0 0 0,1-1 0,-1 0 0,1 0 0,0 0 0,11 1 0,-2-2 0,-1 0 0,1-2 0,0 0 0,-1 0 0,1-2 0,-1 0 0,1-1 0,-1-1 0,0 0 0,0-1 0,22-10 0,-19 6 0,0 0 0,-1-1 0,0-1 0,-1-1 0,0 0 0,-1-2 0,0 1 0,24-29 0,-31 30 0,-1 1 0,0-2 0,0 1 0,-2-1 0,8-19 0,-12 28 0,0-1 0,0 0 0,-1 0 0,0 0 0,0-1 0,0 1 0,0 0 0,-1 0 0,0 0 0,0 0 0,-1-1 0,1 1 0,-1 0 0,0 0 0,0 0 0,-1 0 0,0 0 0,-2-6 0,3 9 0,0 0 0,0 1 0,-1-1 0,1 0 0,0 0 0,-1 1 0,1-1 0,-1 1 0,1-1 0,-1 1 0,0 0 0,1 0 0,-1-1 0,0 1 0,0 0 0,0 1 0,0-1 0,0 0 0,0 1 0,0-1 0,0 1 0,0-1 0,0 1 0,-1 0 0,1 0 0,0 0 0,0 0 0,0 0 0,0 1 0,0-1 0,0 0 0,0 1 0,0 0 0,0 0 0,0-1 0,0 1 0,0 0 0,-3 3 0,-1-1 0,1 1 0,0 0 0,1 0 0,-1 0 0,1 1 0,-1 0 0,1 0 0,1 0 0,-1 0 0,1 0 0,0 1 0,-3 6 0,2-1 0,1 0 0,1 0 0,0 1 0,0-1 0,1 1 0,0 0 0,1-1 0,0 1 0,1-1 0,1 1 0,0-1 0,5 19 0,-6-25 0,1 0 0,-1-1 0,1 0 0,0 1 0,0-1 0,0 0 0,1 0 0,0 0 0,-1-1 0,1 1 0,1-1 0,-1 1 0,0-1 0,1 0 0,0 0 0,0 0 0,-1-1 0,2 1 0,-1-1 0,0 0 0,0 0 0,1-1 0,-1 1 0,1-1 0,-1 0 0,1 0 0,0-1 0,-1 1 0,1-1 0,0 0 0,-1 0 0,1-1 0,6 0 0,-3-1 0,0 0 0,-1 0 0,1 0 0,-1-1 0,1 0 0,-1 0 0,0-1 0,-1 0 0,1 0 0,-1-1 0,1 1 0,-1-2 0,-1 1 0,1 0 0,-1-1 0,6-9 0,-7 11 0,-1-1 0,-1-1 0,1 1 0,-1 0 0,1-1 0,-2 1 0,1-1 0,-1 1 0,1-1 0,-2 0 0,1 1 0,0-1 0,-1 0 0,0 0 0,-1 0 0,1 0 0,-1 1 0,0-1 0,-1 0 0,1 1 0,-1-1 0,-4-7 0,2 4 0,-1 1 0,0 0 0,0 0 0,-1 1 0,-8-9 0,11 13 0,0 0 0,0 0 0,0 0 0,0 1 0,-1-1 0,1 1 0,-1 0 0,1 0 0,-1 0 0,0 1 0,1-1 0,-1 1 0,0 0 0,-6-1 0,9 2 0,1-1 0,-1 1 0,0 0 0,1 0 0,-1 0 0,0 0 0,1 0 0,-1 0 0,1 0 0,-1 0 0,0 1 0,1-1 0,-1 0 0,1 0 0,-1 0 0,0 1 0,1-1 0,-1 0 0,1 1 0,-1-1 0,1 0 0,-1 1 0,1-1 0,-1 1 0,1-1 0,0 1 0,-1-1 0,1 1 0,0-1 0,-1 1 0,1-1 0,0 1 0,-1-1 0,1 1 0,0 0 0,0-1 0,0 1 0,0-1 0,0 1 0,0 0 0,0-1 0,0 1 0,0 0 0,0 0 0,0 1 0,1 0 0,-1 0 0,1 0 0,-1-1 0,1 1 0,0 0 0,0-1 0,-1 1 0,1 0 0,0-1 0,1 1 0,-1-1 0,3 3 0,-2-2 0,1 0 0,-1 0 0,1 0 0,0-1 0,0 1 0,0-1 0,0 0 0,0 1 0,0-1 0,0-1 0,0 1 0,1 0 0,-1-1 0,0 0 0,0 1 0,1-1 0,-1-1 0,5 0 0,2-1 0,-1-1 0,1 0 0,-1 0 0,15-9 0,-13 7 0,1 0 0,19-6 0,-27 10 0,0 0 0,-1 0 0,1 1 0,0 0 0,0-1 0,-1 2 0,1-1 0,0 0 0,0 1 0,-1-1 0,1 1 0,-1 0 0,5 2 0,0 1 0,0 0 0,-1 1 0,0 0 0,0 0 0,-1 1 0,1-1 0,-1 1 0,-1 1 0,1-1 0,-1 1 0,7 12 0,5 9 0,19 51 0,-29-65 0,-7-13 0,0-1 0,0 0 0,0 1 0,0-1 0,0 0 0,0 1 0,0-1 0,0 0 0,0 1 0,0-1 0,0 0 0,1 0 0,-1 1 0,0-1 0,0 0 0,0 1 0,1-1 0,-1 0 0,0 0 0,0 1 0,1-1 0,-1 0 0,0 0 0,0 0 0,1 0 0,-1 1 0,0-1 0,1 0 0,-1 0 0,0 0 0,1 0 0,-1 0 0,0 0 0,1 0 0,-1 0 0,0 0 0,1 0 0,-1 0 0,0 0 0,1 0 0,-1 0 0,0 0 0,1 0 0,-1 0 0,0 0 0,1 0 0,-1 0 0,0-1 0,0 1 0,1 0 0,-1 0 0,0 0 0,1-1 0,-1 1 0,0 0 0,0 0 0,0-1 0,1 1 0,-1 0 0,0 0 0,0-1 0,0 1 0,1 0 0,-1-1 0,0 1 0,0 0 0,0-1 0,0 1 0,0-1 0,13-33 0,-8 20 0,4-5 0,1 1 0,0 1 0,1 0 0,1 0 0,1 1 0,1 1 0,0 0 0,0 1 0,1 0 0,21-13 0,-34 25 0,1 1 0,0-1 0,-1 1 0,1-1 0,0 1 0,0 0 0,0 0 0,0 0 0,0 1 0,6-2 0,-8 2 0,-1 0 0,1 0 0,0 0 0,-1 0 0,1 1 0,-1-1 0,1 0 0,-1 0 0,1 0 0,0 1 0,-1-1 0,1 0 0,-1 0 0,1 1 0,-1-1 0,1 1 0,-1-1 0,1 0 0,-1 1 0,0-1 0,1 1 0,0 0 0,-1 1 0,1-1 0,-1 0 0,0 1 0,1-1 0,-1 1 0,0-1 0,0 0 0,0 1 0,0-1 0,0 1 0,0-1 0,-1 1 0,1-1 0,-1 2 0,-1 6 0,-1 0 0,1 0 0,1-1 0,-1 1 0,1 10 0,1-18 0,0 0 0,-1 0 0,1 0 0,0 0 0,0 0 0,1 0 0,-1 0 0,0 0 0,0 0 0,0 0 0,1 0 0,-1 0 0,0 0 0,1 0 0,-1 0 0,1 0 0,-1-1 0,1 1 0,-1 0 0,1 0 0,0-1 0,0 1 0,-1 0 0,1-1 0,0 1 0,0 0 0,-1-1 0,1 1 0,0-1 0,0 1 0,0-1 0,0 0 0,0 1 0,0-1 0,0 0 0,0 0 0,0 0 0,0 0 0,0 0 0,0 0 0,0 0 0,0 0 0,0 0 0,0 0 0,1-1 0,3 0 0,0-1 0,0 0 0,-1 0 0,1-1 0,-1 1 0,0-1 0,1 0 0,-1 0 0,-1 0 0,7-7 0,-7 6 0,0 1 0,0 0 0,0 0 0,1 0 0,-1 1 0,1-1 0,0 1 0,-1 0 0,1 0 0,0 0 0,0 0 0,0 1 0,1 0 0,7-2 0,-11 3 0,1 0 0,-1 1 0,1-1 0,-1 0 0,1 1 0,-1-1 0,1 1 0,-1-1 0,1 1 0,-1 0 0,0 0 0,1-1 0,-1 1 0,0 0 0,0 0 0,1 0 0,-1 1 0,0-1 0,0 0 0,0 0 0,-1 1 0,1-1 0,0 0 0,0 1 0,-1-1 0,1 1 0,-1-1 0,1 0 0,-1 1 0,1 2 0,1 6 0,-1 0 0,0-1 0,0 17 0,-1-19 0,0 36-455,-2 0 0,-9 52 0,8-75-6371</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45.220"/>
    </inkml:context>
    <inkml:brush xml:id="br0">
      <inkml:brushProperty name="width" value="0.035" units="cm"/>
      <inkml:brushProperty name="height" value="0.035" units="cm"/>
      <inkml:brushProperty name="color" value="#FFC114"/>
    </inkml:brush>
  </inkml:definitions>
  <inkml:trace contextRef="#ctx0" brushRef="#br0">174 204 24575,'0'-4'0,"0"-13"0,-1 14 0,-1 8 0,-4 22 0,2 1 0,1 0 0,1 0 0,2 32 0,0 4 0,-17 267 0,16-500 0,-1 44 0,19-173 0,-16 292 0,2-19 0,9-29 0,-11 48 0,1 1 0,0-1 0,0 1 0,0 0 0,1 0 0,-1 0 0,1 0 0,1 0 0,-1 0 0,1 1 0,4-6 0,-7 9 0,0 1 0,0-1 0,0 0 0,-1 1 0,1-1 0,0 0 0,0 1 0,0-1 0,0 1 0,0 0 0,0-1 0,1 1 0,-1 0 0,0-1 0,0 1 0,0 0 0,0 0 0,0 0 0,0 0 0,0 0 0,0 0 0,1 1 0,-1-1 0,0 0 0,1 1 0,0 0 0,0 0 0,0 1 0,0-1 0,0 1 0,-1-1 0,1 1 0,0-1 0,-1 1 0,0 0 0,1 0 0,1 4 0,1 2 0,0 1 0,0 1 0,-1-1 0,4 17 0,-5-11 0,-1 0 0,0-1 0,-1 1 0,-1 0 0,0 0 0,-1 0 0,0 0 0,-1-1 0,-1 1 0,-1-1 0,-12 27 0,13-32 0,-1 1 0,-1-1 0,0 0 0,0-1 0,-1 0 0,0 0 0,-14 13 0,15-16 0,1-1 0,-1 0 0,0-1 0,0 0 0,0 1 0,0-2 0,-1 1 0,1-1 0,-1 0 0,0 0 0,1-1 0,-13 1 0,13-2-124,1 0 0,-1 0 0,1-1 0,-1 0 0,1 0 0,-1 0-1,1-1 1,0 0 0,0 0 0,-6-3 0,-15-11-6702</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35.913"/>
    </inkml:context>
    <inkml:brush xml:id="br0">
      <inkml:brushProperty name="width" value="0.035" units="cm"/>
      <inkml:brushProperty name="height" value="0.035" units="cm"/>
      <inkml:brushProperty name="color" value="#FFC114"/>
    </inkml:brush>
  </inkml:definitions>
  <inkml:trace contextRef="#ctx0" brushRef="#br0">0 51 24575,'0'-3'0,"1"0"0,-1 0 0,0-1 0,1 1 0,0 0 0,0 0 0,0 0 0,0 1 0,0-1 0,0 0 0,1 0 0,-1 1 0,1-1 0,0 1 0,3-5 0,-4 7 0,-1 0 0,1 0 0,-1 0 0,0 0 0,1 0 0,-1 0 0,1 0 0,-1 0 0,0 0 0,1 0 0,-1 0 0,1 0 0,-1 0 0,0 0 0,1 0 0,-1 0 0,1 0 0,-1 0 0,0 0 0,1 1 0,-1-1 0,0 0 0,1 0 0,-1 1 0,0-1 0,1 0 0,-1 0 0,0 1 0,0-1 0,1 0 0,-1 1 0,0-1 0,0 0 0,0 1 0,1-1 0,-1 0 0,0 1 0,0-1 0,0 1 0,7 17 0,8 51 0,-3 0 0,-3 0 0,0 94 0,-10-3 0,5 77 0,-3-229-273,0 0 0,0-1 0,1 1 0,3 9 0,2-3-6553</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45.878"/>
    </inkml:context>
    <inkml:brush xml:id="br0">
      <inkml:brushProperty name="width" value="0.035" units="cm"/>
      <inkml:brushProperty name="height" value="0.035" units="cm"/>
      <inkml:brushProperty name="color" value="#FFC114"/>
    </inkml:brush>
  </inkml:definitions>
  <inkml:trace contextRef="#ctx0" brushRef="#br0">1392 494 24575,'-12'-18'0,"-2"1"0,0 0 0,0 1 0,-2 0 0,0 1 0,-1 1 0,0 0 0,-1 2 0,-1 0 0,0 1 0,0 0 0,-1 2 0,0 0 0,-1 2 0,0 0 0,0 1 0,0 1 0,-1 1 0,0 1 0,0 1 0,-28 1 0,11 3 4,1 1 0,-1 2 0,1 2 0,0 1-1,1 2 1,0 2 0,1 1 0,0 2 0,1 1-1,-60 38 1,54-27-69,0 3-1,2 1 1,1 2-1,2 1 1,1 2-1,2 2 1,-54 80 0,67-86 54,1 2 1,3-1-1,0 2 1,2 0-1,2 1 1,1 1-1,2-1 1,1 2-1,-4 74 1,11-78 10,1-1 1,2 1 0,2 0 0,1 0-1,1-1 1,2 0 0,1-1-1,2 0 1,1 0 0,1-1 0,25 41-1,-15-36 0,1-1 0,1-2 0,2 0 0,2-2 0,0-1 0,63 48 0,-51-48 0,1-3 0,2-1 0,1-2 0,0-2 0,65 21 0,-50-25 0,2-2 0,-1-2 0,2-4 0,0-2 0,0-3 0,0-2 0,1-4 0,-1-2 0,113-20 0,-106 7 0,0-3 0,0-3 0,-2-2 0,-1-4 0,-2-3 0,0-2 0,-2-4 0,-2-2 0,85-70 0,-106 73 0,-2-1 0,-1-2 0,-1-1 0,-3-2 0,49-80 0,-62 85 0,-1 0 0,-2-2 0,-1 0 0,-2-1 0,-2 0 0,-2-1 0,9-79 0,-16 83 0,-2 0 0,-2-1 0,-1 1 0,-2 0 0,-1 0 0,-2 0 0,-2 1 0,-1 0 0,-2 1 0,-29-60 0,22 58 0,-2 1 0,-1 2 0,-2 0 0,-2 1 0,-1 1 0,-1 2 0,-1 1 0,-2 1 0,-50-35 0,32 30 0,-1 3 0,-2 2 0,0 2 0,-2 3 0,-67-20 0,76 30 0,0 2 0,-1 2 0,0 2 0,0 2 0,-1 2 0,1 2 0,-49 6 0,16 8-1269,17 3-5075</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46.237"/>
    </inkml:context>
    <inkml:brush xml:id="br0">
      <inkml:brushProperty name="width" value="0.035" units="cm"/>
      <inkml:brushProperty name="height" value="0.035" units="cm"/>
      <inkml:brushProperty name="color" value="#FFC114"/>
    </inkml:brush>
  </inkml:definitions>
  <inkml:trace contextRef="#ctx0" brushRef="#br0">318 120 24575,'2'-1'0,"0"1"0,1-1 0,-1 0 0,0 1 0,0-1 0,0 0 0,-1 0 0,1 0 0,0 0 0,0-1 0,0 1 0,-1 0 0,1-1 0,-1 1 0,1-1 0,-1 0 0,2-2 0,1-1 0,0 0 0,-1-1 0,0 1 0,4-10 0,-6 13 0,-1 1 0,1-1 0,-1 1 0,1-1 0,-1 1 0,0-1 0,0 1 0,0-1 0,1 0 0,-1 1 0,-1-1 0,1 1 0,0-1 0,0 0 0,-1 1 0,1-1 0,0 1 0,-1-1 0,0 1 0,1-1 0,-2-1 0,0 1 0,1 0 0,-1 1 0,0-1 0,0 1 0,0-1 0,0 1 0,0 0 0,0 0 0,0 0 0,0 0 0,0 0 0,-5-1 0,-3 0 0,0 0 0,0 1 0,0 0 0,0 1 0,-17 1 0,9 1 0,0 1 0,0 1 0,0 0 0,1 1 0,0 1 0,0 1 0,-24 13 0,32-14 0,0-1 0,1 1 0,-1 1 0,2 0 0,-1 0 0,-9 11 0,13-13 0,1 0 0,-1 0 0,1 0 0,0 0 0,0 1 0,1-1 0,0 1 0,0 0 0,0 0 0,1-1 0,-2 12 0,3-12 0,0 0 0,0 0 0,0 0 0,1 0 0,-1 0 0,1 0 0,0 0 0,1 0 0,-1-1 0,1 1 0,0 0 0,0-1 0,4 6 0,-2-3 0,1-1 0,0 0 0,0-1 0,1 1 0,-1-1 0,1 0 0,13 8 0,-1-3 0,0-1 0,1 0 0,0-2 0,0 0 0,35 7 0,-16-8-273,0-1 0,1-2 0,-1-2 0,78-8 0,-53 1-6553</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46.598"/>
    </inkml:context>
    <inkml:brush xml:id="br0">
      <inkml:brushProperty name="width" value="0.035" units="cm"/>
      <inkml:brushProperty name="height" value="0.035" units="cm"/>
      <inkml:brushProperty name="color" value="#FFC114"/>
    </inkml:brush>
  </inkml:definitions>
  <inkml:trace contextRef="#ctx0" brushRef="#br0">37 162 24575,'-3'0'0,"-4"0"0,-3 0 0,0-3 0,4-1 0,6 1 0,9-3 0,6 0 0,6-2 0,5 1 0,4 1 0,3-1 0,1 0 0,-6 2-8191</inkml:trace>
  <inkml:trace contextRef="#ctx0" brushRef="#br0" timeOffset="1">121 11 24575,'-6'-3'0,"-4"-1"0,-4 1 0,1 5 0,2 7 0,6 6 0,5 7 0,1 6 0,1 3 0,3 2 0,0 4 0,0 2 0,-2-3 0,3-2 0,-1-4 0,0-7-8191</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46.939"/>
    </inkml:context>
    <inkml:brush xml:id="br0">
      <inkml:brushProperty name="width" value="0.035" units="cm"/>
      <inkml:brushProperty name="height" value="0.035" units="cm"/>
      <inkml:brushProperty name="color" value="#FFC114"/>
    </inkml:brush>
  </inkml:definitions>
  <inkml:trace contextRef="#ctx0" brushRef="#br0">0 169 24575,'0'-3'0,"3"-1"0,4-2 0,3-1 0,3 1 0,5 2 0,6 1 0,0-1 0,3-1 0,3 2 0,-2 0 0,-5 1-8191</inkml:trace>
  <inkml:trace contextRef="#ctx0" brushRef="#br0" timeOffset="1">135 0 24575,'-3'0'0,"-4"0"0,-3 3 0,-3 7 0,0 4 0,3 9 0,3 8 0,3 9 0,5 7 0,2 9 0,3 5 0,1 7 0,0-8-8191</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48.414"/>
    </inkml:context>
    <inkml:brush xml:id="br0">
      <inkml:brushProperty name="width" value="0.035" units="cm"/>
      <inkml:brushProperty name="height" value="0.035" units="cm"/>
      <inkml:brushProperty name="color" value="#FFC114"/>
    </inkml:brush>
  </inkml:definitions>
  <inkml:trace contextRef="#ctx0" brushRef="#br0">838 1 24575,'-4'0'0,"1"1"0,-1-1 0,1 1 0,-1 0 0,1 0 0,0 0 0,-1 1 0,1-1 0,0 1 0,0 0 0,0 0 0,0 0 0,0 0 0,1 0 0,-1 0 0,1 1 0,-1 0 0,1-1 0,0 1 0,-3 5 0,-4 7 0,0 0 0,-12 32 0,16-33 0,-36 97 0,-33 145 0,41-132 0,-414 1220-959,416-1266 958,4-13-3,3 0 1,-23 97-1,46-154 2,-1 0 0,1 0-1,1 1 1,-1-1 0,2 11-1,-1-17 11,1 0 0,-1 1-1,1-1 1,-1 0-1,1 1 1,0-1-1,0 0 1,0 0 0,0 0-1,0 1 1,1-1-1,-1-1 1,1 1-1,-1 0 1,1 0-1,0 0 1,-1-1 0,1 1-1,0-1 1,0 1-1,0-1 1,3 1-1,1 1 74,0-1 1,0 0-1,0-1 0,0 1 0,1-1 0,-1 0 0,0-1 1,1 0-1,7 0 0,9-2-99,29-6-1,-33 4 53,31-5-45,316-52-529,5 24 83,372 48-1343,-1 55-402,-618-54 2132,64 7 43,742 71-599,0-24 130,-900-64 515,70 4 870,197-15-1,-286 8-617,0-1 0,0 0-1,0-1 1,14-5 0,-23 8-205,-1-1 1,1 1-1,-1-1 1,1 0-1,-1 1 1,1-1-1,-1 0 0,1 0 1,-1 0-1,0 0 1,0 0-1,1 0 1,-1 0-1,0 0 0,0-1 1,0 1-1,0 0 1,-1-1-1,1 1 1,0-1-1,0 1 0,-1-1 1,1 1-1,-1-1 1,1 1-1,-1-1 1,0 0-1,0 1 1,0-1-1,0 1 0,0-1 1,0 0-1,0 1 1,0-1-1,0 1 1,-1-1-1,1 0 0,-2-1 1,-2-6-12,-1 0 0,0 1 0,0 0 0,-1 0 0,0 1 0,-11-12 0,-51-41 47,32 29-99,-42-39-3,3-3 0,3-4 0,-69-95 0,114 134 0,2-1 0,1-1 0,3-1 0,1-1 0,2-1 0,2-1 0,1 0 0,3-1 0,-10-73 0,18 82 0,3 0 0,1-1 0,2 1 0,1-1 0,2 1 0,1 0 0,2 0 0,2 1 0,27-67 0,-6 37 0,2 1 0,3 2 0,3 2 0,51-61 0,-64 88 0,-10 15 0,0-2 0,-1 0 0,-2 0 0,0-1 0,20-45 0,-32 63 0,0 0 0,0 0 0,-1 0 0,1 0 0,-1 0 0,1 1 0,-1-1 0,0 0 0,0 0 0,-1 0 0,1 0 0,-1 0 0,1 0 0,-1 0 0,0 0 0,0 0 0,0 1 0,-2-4 0,1 2 0,-1 0 0,0 1 0,0-1 0,0 1 0,-1 0 0,1 0 0,-1 0 0,1 0 0,-1 1 0,-7-4 0,-8-2 0,-1 0 0,0 1 0,0 2 0,-25-5 0,33 8 0,-481-71-674,355 56 408,-1191-135-919,-7 77 282,904 81 502,5 38 0,398-39 373,13-3 216,1 0 1,0 1-1,0 1 1,0 0-1,1 1 1,-22 10-1,35-15-175,0 1 1,0-1-1,0 1 1,0-1-1,0 1 1,0-1-1,0 1 1,0 0-1,0 0 1,1-1-1,-1 1 0,0 0 1,0 0-1,1 0 1,-1 0-1,1 0 1,-1 0-1,1 0 1,-1 0-1,1 0 0,-1 0 1,1 0-1,0 0 1,0 0-1,0 0 1,-1 0-1,1 0 1,0 2-1,6 7-6055</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50.274"/>
    </inkml:context>
    <inkml:brush xml:id="br0">
      <inkml:brushProperty name="width" value="0.035" units="cm"/>
      <inkml:brushProperty name="height" value="0.035" units="cm"/>
      <inkml:brushProperty name="color" value="#FFC114"/>
    </inkml:brush>
  </inkml:definitions>
  <inkml:trace contextRef="#ctx0" brushRef="#br0">53 308 24575,'0'-34'0,"0"28"0,0 23 0,0 29 0,-5 312 0,-2-249 0,-25 138 0,27-230 0,3-25 0,1-36 0,1 36 0,-1-162 0,18-373 0,-13 505 0,16-64 0,-18 91 0,2 1 0,-1 0 0,1 0 0,0 0 0,1 0 0,1 1 0,-1 0 0,1 0 0,1 0 0,0 1 0,8-9 0,-12 15 0,0-1 0,1 0 0,-1 1 0,1-1 0,0 1 0,0 0 0,-1 1 0,1-1 0,1 1 0,-1-1 0,0 1 0,0 0 0,0 1 0,1-1 0,-1 1 0,0-1 0,0 2 0,1-1 0,-1 0 0,0 1 0,1-1 0,-1 1 0,0 1 0,0-1 0,0 0 0,0 1 0,0 0 0,0 0 0,-1 0 0,8 5 0,-4-1 0,-1-1 0,1 1 0,-1 1 0,0-1 0,0 1 0,-1 0 0,0 0 0,0 0 0,-1 1 0,0 0 0,0 0 0,-1 0 0,0 0 0,3 12 0,-5-10 5,0 0-1,0 0 1,-1 0-1,0 0 0,-1 1 1,0-1-1,-1 0 1,0-1-1,-1 1 0,1 0 1,-2-1-1,1 1 1,-2-1-1,1 0 1,-1 0-1,0-1 0,-9 11 1,-12 13-209,0-1 1,-62 53 0,48-48-632,20-16-5991</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50.694"/>
    </inkml:context>
    <inkml:brush xml:id="br0">
      <inkml:brushProperty name="width" value="0.035" units="cm"/>
      <inkml:brushProperty name="height" value="0.035" units="cm"/>
      <inkml:brushProperty name="color" value="#FFC114"/>
    </inkml:brush>
  </inkml:definitions>
  <inkml:trace contextRef="#ctx0" brushRef="#br0">1 47 24575,'2'0'0,"0"-1"0,1 1 0,-1-1 0,0 0 0,0 0 0,0 0 0,1 0 0,-1 0 0,0-1 0,0 1 0,-1 0 0,1-1 0,3-3 0,-4 4 0,0-1 0,1 1 0,-1 0 0,0 0 0,1-1 0,-1 1 0,1 0 0,-1 0 0,1 0 0,-1 1 0,1-1 0,0 0 0,-1 1 0,1-1 0,0 1 0,0-1 0,-1 1 0,1 0 0,0 0 0,0-1 0,0 1 0,-1 1 0,3-1 0,-3 1 0,0-1 0,0 1 0,0-1 0,0 1 0,0 0 0,-1 0 0,1-1 0,0 1 0,0 0 0,-1 0 0,1 0 0,-1 0 0,1 0 0,-1 0 0,1 0 0,-1 0 0,1 0 0,-1 0 0,0 0 0,0 0 0,1 2 0,0 26 0,-1-22 0,-2 45 0,1 31 0,2-76 0,-1 0 0,1 1 0,1-1 0,-1 0 0,1 0 0,1 0 0,-1-1 0,7 13 0,-8-17 0,1 0 0,-1 1 0,1-1 0,-1 0 0,1 0 0,0 0 0,0 0 0,-1 0 0,1-1 0,1 1 0,-1 0 0,0-1 0,0 0 0,1 1 0,-1-1 0,0 0 0,1 0 0,0 0 0,-1-1 0,1 1 0,-1-1 0,1 1 0,0-1 0,-1 0 0,1 0 0,0 0 0,-1 0 0,1 0 0,0-1 0,-1 1 0,1-1 0,-1 0 0,1 0 0,-1 0 0,1 0 0,4-3 0,2-2 0,1 0 0,-1-1 0,0 0 0,0 0 0,-1-1 0,0-1 0,10-11 0,-3 0 0,-1 0 0,-1 0 0,0-1 0,-2-1 0,0 0 0,-2-1 0,13-46 0,-20 54 0,-2 15 0,0 0 0,0 0 0,0 0 0,0 0 0,0 0 0,0 0 0,0 0 0,0 0 0,0-1 0,0 1 0,-1 0 0,1 0 0,0 0 0,0 0 0,0 0 0,0 0 0,0 0 0,0 0 0,0 0 0,0 0 0,0 0 0,0 0 0,0 0 0,-1 0 0,1 0 0,0 0 0,0 0 0,0 0 0,0 0 0,0 0 0,0 0 0,0 0 0,0 0 0,0 0 0,0 0 0,-1 0 0,1 0 0,0 0 0,0 0 0,0 0 0,0 0 0,0 0 0,0 0 0,0 0 0,0 0 0,0 0 0,0 0 0,0 0 0,0 0 0,0 1 0,-1-1 0,1 0 0,0 0 0,0 0 0,0 0 0,0 0 0,0 0 0,0 0 0,0 0 0,0 0 0,0 0 0,0 1 0,-13 23 0,-92 280 0,26 8 0,78-306 0,-2 3 0,1-1 0,1 1 0,0 0 0,0 10 0,4-8 86,-3-11-133,0 0 1,0 0-1,1 1 0,-1-1 0,0 0 0,0 0 0,1 0 1,-1 0-1,0 0 0,1 0 0,-1 0 0,0 0 1,1 0-1,-1 1 0,0-1 0,0 0 0,1-1 1,-1 1-1,0 0 0,1 0 0,-1 0 0,0 0 0,1 0 1,-1 0-1,0 0 0,0 0 0,1 0 0,-1-1 1,0 1-1,1 0 0,9-8-6779</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51.050"/>
    </inkml:context>
    <inkml:brush xml:id="br0">
      <inkml:brushProperty name="width" value="0.035" units="cm"/>
      <inkml:brushProperty name="height" value="0.035" units="cm"/>
      <inkml:brushProperty name="color" value="#FFC114"/>
    </inkml:brush>
  </inkml:definitions>
  <inkml:trace contextRef="#ctx0" brushRef="#br0">118 30 24575,'2'-3'0,"-1"1"0,0-1 0,0 1 0,-1-1 0,1 0 0,0 1 0,-1-1 0,0 0 0,1-3 0,-7 14 0,-2 11 0,-9 37 0,-18 101 0,6 61 0,3 97-792,24-288 219,0-3-6253</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52.261"/>
    </inkml:context>
    <inkml:brush xml:id="br0">
      <inkml:brushProperty name="width" value="0.035" units="cm"/>
      <inkml:brushProperty name="height" value="0.035" units="cm"/>
      <inkml:brushProperty name="color" value="#FFC114"/>
    </inkml:brush>
  </inkml:definitions>
  <inkml:trace contextRef="#ctx0" brushRef="#br0">12 522 24575,'-6'-57'0,"4"46"0,0-1 0,1 0 0,1 1 0,1-22 0,0 29 0,0 0 0,0 0 0,0 1 0,0-1 0,1 0 0,0 0 0,-1 1 0,1-1 0,1 1 0,-1-1 0,0 1 0,1 0 0,0 0 0,-1 0 0,1 0 0,1 1 0,-1-1 0,4-1 0,18-11 0,1 2 0,0 1 0,1 1 0,41-10 0,-36 12 0,-1-2 0,58-28 0,-80 34 0,0-1 0,0 0 0,0-1 0,-1 0 0,1 0 0,-2-1 0,1 0 0,-1 0 0,0-1 0,-1 0 0,0 0 0,9-19 0,-12 22 0,-1 1 0,0 0 0,0 0 0,0-1 0,0 1 0,-1-1 0,0 0 0,0 1 0,0-12 0,-1 17 0,0 0 0,0 0 0,0-1 0,0 1 0,0 0 0,0 0 0,0-1 0,0 1 0,0 0 0,-1-1 0,1 1 0,0 0 0,0 0 0,0 0 0,0-1 0,0 1 0,0 0 0,-1 0 0,1-1 0,0 1 0,0 0 0,0 0 0,0 0 0,-1 0 0,1-1 0,0 1 0,0 0 0,-1 0 0,1 0 0,0 0 0,0 0 0,-1 0 0,1-1 0,-9 7 0,-5 13 0,-6 20 0,1 1 0,-22 68 0,-15 89 0,55-192 0,1-4 0,-29 124 0,26-107 0,1 0 0,0 1 0,1 0 0,4 33 0,-3-49 0,0 0 0,1 0 0,-1 0 0,1 0 0,0 0 0,0 0 0,0 0 0,1-1 0,-1 1 0,0 0 0,1-1 0,0 1 0,-1-1 0,1 0 0,0 1 0,3 1 0,-3-3 0,0 0 0,0 0 0,0 0 0,0 0 0,0-1 0,0 1 0,0-1 0,0 1 0,0-1 0,0 0 0,0 0 0,0 0 0,0 0 0,0 0 0,0 0 0,0 0 0,0-1 0,0 1 0,0-1 0,0 0 0,0 1 0,0-1 0,3-2 0,13-7 0,-1 0 0,-1-1 0,0-1 0,21-20 0,54-61 0,-78 79 0,33-40 0,26-25 0,-72 78 0,1 0 0,0 0 0,-1 0 0,1 1 0,0-1 0,0 0 0,0 0 0,0 0 0,0 1 0,0-1 0,0 1 0,0-1 0,0 0 0,0 1 0,0 0 0,0-1 0,1 1 0,-1 0 0,0 0 0,0-1 0,0 1 0,1 0 0,-1 0 0,0 0 0,0 0 0,0 1 0,2-1 0,-2 2 0,0-1 0,0 0 0,0 1 0,0-1 0,0 1 0,-1-1 0,1 1 0,0-1 0,-1 1 0,0-1 0,1 1 0,-1 0 0,0-1 0,0 1 0,0 0 0,0-1 0,0 1 0,0 0 0,0 1 0,-4 39 0,-9 42 0,6-48 0,-3 73 0,9-105 0,1 0 0,1 1 0,-1-1 0,1 0 0,0 1 0,0-1 0,0 0 0,0 0 0,4 7 0,-4-10 0,0 1 0,-1-1 0,1 0 0,0 0 0,0 0 0,0 0 0,0 0 0,0 0 0,0 0 0,1-1 0,-1 1 0,0 0 0,0-1 0,1 1 0,-1-1 0,0 1 0,1-1 0,-1 1 0,0-1 0,1 0 0,-1 0 0,1 0 0,-1 0 0,1 0 0,-1 0 0,0 0 0,1 0 0,-1 0 0,1-1 0,-1 1 0,0-1 0,1 1 0,1-2 0,5-1 0,0-1 0,0-1 0,0 1 0,-1-1 0,0-1 0,8-6 0,40-42 0,-36 34 0,-5 5 0,3 0 0,-1-2 0,-1 0 0,-1 0 0,0-1 0,16-30 0,-29 46 0,0 1 0,-1-1 0,1 0 0,-1 1 0,1-1 0,-1 0 0,0 0 0,1 1 0,-1-1 0,0-2 0,0 4 0,0-1 0,0 1 0,0-1 0,-1 1 0,1-1 0,0 1 0,0-1 0,0 1 0,-1-1 0,1 1 0,0-1 0,0 1 0,-1 0 0,1-1 0,0 1 0,-1-1 0,1 1 0,0 0 0,-1-1 0,1 1 0,-1 0 0,0-1 0,-1 1 0,1 0 0,-1-1 0,1 1 0,-1 0 0,1 0 0,-1 0 0,0 1 0,1-1 0,-1 0 0,1 0 0,-1 1 0,1-1 0,-1 1 0,1 0 0,0-1 0,-1 1 0,1 0 0,0 0 0,-1 0 0,-1 1 0,-4 5 0,-1-1 0,1 1 0,0 1 0,1-1 0,0 1 0,0 0 0,1 1 0,0-1 0,0 1 0,1 0 0,0 0 0,1 0 0,0 1 0,-3 15 0,4-18 0,1 0 0,1 0 0,-1 0 0,1 0 0,0 0 0,1-1 0,-1 1 0,1 0 0,1 0 0,-1 0 0,1 0 0,1-1 0,-1 1 0,1-1 0,0 0 0,0 0 0,1 0 0,0 0 0,0 0 0,0-1 0,8 8 0,-6-8 0,-1-1 0,1 1 0,0-1 0,0 0 0,1 0 0,-1-1 0,1 0 0,0 0 0,-1 0 0,1-1 0,1 0 0,-1-1 0,0 1 0,12-1 0,-14-1 0,1 0 0,-1-1 0,1 1 0,-1-1 0,0-1 0,1 1 0,-1-1 0,0 0 0,0 0 0,0 0 0,0-1 0,-1 0 0,1 0 0,-1 0 0,1 0 0,-1-1 0,0 0 0,-1 1 0,1-2 0,4-5 0,-2 1 0,0-1 0,0 0 0,-1-1 0,0 1 0,-1-1 0,0 0 0,-1 0 0,0 0 0,-1-1 0,0 1 0,0-1 0,-1-16 0,-1 22 0,0-1 0,-1 0 0,0 1 0,0-1 0,0 1 0,0-1 0,-1 1 0,0 0 0,-1 0 0,0-1 0,0 2 0,0-1 0,0 0 0,-1 1 0,0-1 0,0 1 0,0 0 0,-1 0 0,0 1 0,0-1 0,0 1 0,-11-7 0,12 10 0,1-1 0,0 0 0,-1 1 0,1 0 0,-1 0 0,0 0 0,1 1 0,-1-1 0,0 1 0,1-1 0,-1 1 0,0 1 0,1-1 0,-1 0 0,0 1 0,-3 1 0,2-1 0,-1 1 0,1 1 0,1-1 0,-1 1 0,0-1 0,1 1 0,-1 1 0,1-1 0,0 1 0,-5 4 0,4-2 0,0 0 0,0 0 0,1 0 0,0 1 0,0-1 0,0 1 0,1 0 0,0 0 0,1 0 0,-1 1 0,1-1 0,1 0 0,-1 1 0,1-1 0,0 15 0,1-19 0,0 0 0,1 0 0,-1-1 0,1 1 0,-1 0 0,1 0 0,0 0 0,0-1 0,0 1 0,1-1 0,-1 1 0,1-1 0,-1 1 0,1-1 0,0 0 0,0 1 0,0-1 0,0 0 0,3 2 0,-2-2 0,1 0 0,0-1 0,-1 1 0,1-1 0,0 0 0,0 1 0,0-2 0,-1 1 0,1 0 0,0-1 0,0 0 0,6 0 0,2-1 0,-1-1 0,0 0 0,0 0 0,0-1 0,0-1 0,-1 0 0,1 0 0,18-11 0,11-13 0,38-34 0,8-6 0,-84 66 0,1 0 0,-1 0 0,1 0 0,0 1 0,0 0 0,0-1 0,0 1 0,5-1 0,-7 2 0,0 0 0,0 0 0,0 0 0,0 0 0,-1 0 0,1 0 0,0 0 0,0 1 0,0-1 0,-1 0 0,1 1 0,0-1 0,0 0 0,-1 1 0,1-1 0,0 1 0,-1-1 0,1 1 0,0-1 0,-1 1 0,1 0 0,-1-1 0,1 1 0,-1 0 0,1-1 0,-1 1 0,0 0 0,1 0 0,-1-1 0,0 1 0,1 0 0,-1 0 0,0 0 0,0-1 0,0 1 0,0 0 0,0 0 0,0 1 0,0 8 0,0-1 0,0 1 0,-1-1 0,-1 0 0,1 1 0,-1-1 0,-1 0 0,-5 13 0,4-10 0,0 0 0,1 0 0,0 1 0,-1 12 0,4-24 0,0 1 0,0-1 0,0 1 0,0-1 0,0 0 0,0 1 0,0-1 0,0 1 0,1-1 0,-1 0 0,1 1 0,-1-1 0,1 0 0,-1 1 0,1-1 0,0 0 0,-1 0 0,1 0 0,0 1 0,0-1 0,0 0 0,0 0 0,0 0 0,0-1 0,2 2 0,-1-1 0,1 0 0,-1 0 0,1 0 0,-1-1 0,1 1 0,-1-1 0,1 0 0,0 0 0,-1 0 0,1 0 0,-1 0 0,5-1 0,4-2 0,0 1 0,0-2 0,0 0 0,0 0 0,11-7 0,-4 0 0,-1-1 0,17-16 0,-3 3 0,-30 24 0,0 0 0,1 0 0,-1 1 0,0-1 0,0 0 0,0 0 0,1 1 0,-1-1 0,0 1 0,0-1 0,1 1 0,-1-1 0,1 1 0,-1 0 0,0 0 0,1 0 0,1 0 0,-3 0 0,1 0 0,0 0 0,-1 1 0,1-1 0,0 1 0,-1-1 0,1 0 0,-1 1 0,1-1 0,-1 1 0,1-1 0,-1 1 0,1-1 0,-1 1 0,1 0 0,-1-1 0,0 1 0,1 0 0,-1-1 0,0 1 0,0 0 0,0-1 0,1 2 0,0 4 0,-1 0 0,1-1 0,-1 1 0,0 0 0,-1 0 0,-1 9 0,-2 5 0,1-7 0,1 0 0,0 0 0,1 0 0,0 0 0,1 0 0,0 0 0,3 18 0,-3-30 0,1 0 0,-1 0 0,0 1 0,1-1 0,-1 0 0,0 0 0,1 0 0,0 0 0,-1 0 0,1 0 0,0 0 0,-1 0 0,1 0 0,0 0 0,0 0 0,0-1 0,0 1 0,0 0 0,0-1 0,0 1 0,0 0 0,0-1 0,0 1 0,1-1 0,0 1 0,0-1 0,0 0 0,0 0 0,0 0 0,-1-1 0,1 1 0,0 0 0,0-1 0,0 1 0,-1-1 0,1 0 0,0 0 0,2-1 0,4-3 0,-1 0 0,1-1 0,-1 0 0,-1 0 0,8-8 0,-3 1-195,-1 0 0,0 0 0,-1-1 0,-1-1 0,0 1 0,12-32 0,-13 21-6631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52.955"/>
    </inkml:context>
    <inkml:brush xml:id="br0">
      <inkml:brushProperty name="width" value="0.035" units="cm"/>
      <inkml:brushProperty name="height" value="0.035" units="cm"/>
      <inkml:brushProperty name="color" value="#FFC114"/>
    </inkml:brush>
  </inkml:definitions>
  <inkml:trace contextRef="#ctx0" brushRef="#br0">202 317 24575,'-36'4'0,"31"-2"0,1-1 0,-1-1 0,1 1 0,-1-1 0,1 1 0,-1-1 0,1 0 0,-1-1 0,0 1 0,-7-3 0,-13-12 0,22 13 0,1 0 0,0 0 0,-1 0 0,0 1 0,1-1 0,-1 1 0,0 0 0,0 0 0,0 0 0,-4-1 0,5 2 0,1 1 0,0-1 0,-1 1 0,1 0 0,-1-1 0,1 1 0,0 0 0,0 0 0,-1 0 0,1 0 0,0 0 0,0 0 0,0 0 0,0 1 0,0-1 0,0 0 0,1 0 0,-1 1 0,0-1 0,1 1 0,-2 1 0,-11 16 0,13-19 0,0 0 0,-1 0 0,1 0 0,0 1 0,0-1 0,-1 0 0,1 0 0,0 0 0,-1 0 0,1 0 0,0 0 0,0 0 0,-1 0 0,1 0 0,0 0 0,-1 0 0,1 0 0,0 0 0,-1 0 0,1-1 0,0 1 0,0 0 0,-1 0 0,1 0 0,0 0 0,0 0 0,-1-1 0,1 1 0,0 0 0,0 0 0,-1 0 0,1-1 0,0 1 0,0 0 0,0 0 0,-1-1 0,1 1 0,0 0 0,0 0 0,0-1 0,0 1 0,0 0 0,0-1 0,0 1 0,0 0 0,0-1 0,0 1 0,0 0 0,0 0 0,0-1 0,0 1 0,0 0 0,0-1 0,0 1 0,0-1 0,1-19 0,2 5 0,1 0 0,0 1 0,1-1 0,1 1 0,0 0 0,1 1 0,11-17 0,3-1 0,46-50 0,-28 42 0,-36 37 0,0-1 0,0 1 0,1 0 0,-1 0 0,0 0 0,1 0 0,0 1 0,-1-1 0,1 1 0,0 0 0,6-1 0,-9 2 0,0 0 0,-1 0 0,1 0 0,0 0 0,0 0 0,-1 0 0,1 0 0,0 0 0,0 0 0,0 0 0,-1 1 0,1-1 0,0 0 0,0 1 0,-1-1 0,1 0 0,0 1 0,-1-1 0,1 1 0,-1-1 0,1 1 0,0-1 0,-1 1 0,1-1 0,-1 1 0,1 1 0,0 0 0,-1-1 0,1 1 0,-1 0 0,1-1 0,-1 1 0,0 0 0,0-1 0,0 1 0,0 0 0,0 0 0,-1 3 0,-1 1 0,1 0 0,-1 0 0,-1 0 0,1 0 0,-6 9 0,0-4 0,0 0 0,-1-1 0,0 0 0,-1 0 0,0-1 0,-18 12 0,-73 40 0,100-60 0,-1-1 0,1 1 0,0 0 0,-1 0 0,1-1 0,0 1 0,-1 0 0,1 0 0,0 1 0,0-1 0,0 0 0,0 0 0,0 0 0,0 1 0,0-1 0,1 0 0,-2 3 0,2-2 0,0-1 0,0 0 0,1 1 0,-1-1 0,0 0 0,1 0 0,-1 0 0,1 1 0,0-1 0,-1 0 0,1 0 0,0 0 0,-1 0 0,1 0 0,0 0 0,0 0 0,0 0 0,0 0 0,0 0 0,0-1 0,0 1 0,2 1 0,47 38-455,-2 3 0,77 88 0,-109-114-6371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55.247"/>
    </inkml:context>
    <inkml:brush xml:id="br0">
      <inkml:brushProperty name="width" value="0.035" units="cm"/>
      <inkml:brushProperty name="height" value="0.035" units="cm"/>
      <inkml:brushProperty name="color" value="#FFC114"/>
    </inkml:brush>
  </inkml:definitions>
  <inkml:trace contextRef="#ctx0" brushRef="#br0">36 50 24575,'-1'-2'0,"0"0"0,0 1 0,0-1 0,0 0 0,0 1 0,0-1 0,-1 1 0,1 0 0,0-1 0,-1 1 0,-2-2 0,2 2 0,0-1 0,0 0 0,0 0 0,0 0 0,0 0 0,0 0 0,-2-4 0,4 5 0,0 1 0,0 0 0,0 0 0,0-1 0,0 1 0,0 0 0,0 0 0,0 0 0,0-1 0,0 1 0,0 0 0,0 0 0,0-1 0,0 1 0,0 0 0,0 0 0,0-1 0,0 1 0,1 0 0,-1 0 0,0 0 0,0-1 0,0 1 0,0 0 0,0 0 0,1 0 0,-1 0 0,0-1 0,0 1 0,0 0 0,0 0 0,1 0 0,-1 0 0,18-4 0,-12 5 0,1-1 0,-1 1 0,1 0 0,-1 1 0,1-1 0,-1 1 0,0 1 0,0-1 0,11 7 0,6 4 0,22 18 0,-39-27 0,114 85-91,80 54 300,-149-110-704,1-3 1,59 25 0,-84-44-6332</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53.297"/>
    </inkml:context>
    <inkml:brush xml:id="br0">
      <inkml:brushProperty name="width" value="0.035" units="cm"/>
      <inkml:brushProperty name="height" value="0.035" units="cm"/>
      <inkml:brushProperty name="color" value="#FFC114"/>
    </inkml:brush>
  </inkml:definitions>
  <inkml:trace contextRef="#ctx0" brushRef="#br0">20 127 24575,'-2'-1'0,"0"-1"0,1 0 0,-1 0 0,1 0 0,-1 0 0,1 0 0,0-1 0,-1 1 0,1 0 0,0 0 0,1-1 0,-1 1 0,0-1 0,1 1 0,-1-1 0,1 1 0,0-5 0,0 5 0,1 1 0,-1-1 0,1 0 0,-1 1 0,1-1 0,0 1 0,0-1 0,0 1 0,0-1 0,0 1 0,0-1 0,0 1 0,0 0 0,1 0 0,-1-1 0,0 1 0,1 0 0,-1 0 0,1 0 0,-1 1 0,1-1 0,-1 0 0,1 1 0,0-1 0,2 0 0,9-2 0,1 1 0,-1 0 0,0 1 0,1 1 0,-1 0 0,0 0 0,20 4 0,34 1 0,-66-5 0,0 0 0,0 0 0,0 0 0,0 0 0,0 0 0,0 0 0,0 0 0,0 0 0,0 0 0,-1-1 0,1 1 0,0 0 0,0-1 0,0 1 0,0 0 0,0-1 0,-1 1 0,1-1 0,0 0 0,0 0 0,0 1 0,-1-1 0,0 0 0,0 1 0,0-1 0,0 1 0,0-1 0,0 1 0,0-1 0,0 1 0,0-1 0,-1 0 0,1 1 0,0-1 0,0 1 0,0-1 0,-1 1 0,1-1 0,0 1 0,0-1 0,-1 1 0,1 0 0,0-1 0,-2 0 0,-1-3 0,0 1 0,-1 0 0,0-1 0,0 1 0,-8-4 0,9 5 0,1 1 0,0 0 0,-1 0 0,1 1 0,0-1 0,-1 0 0,1 1 0,-1-1 0,0 1 0,1 0 0,-1 0 0,1 0 0,-1 0 0,1 0 0,-1 1 0,1-1 0,-1 1 0,1 0 0,-1 0 0,1-1 0,0 2 0,-1-1 0,1 0 0,0 0 0,0 1 0,0-1 0,0 1 0,-4 3 0,-2 4 0,0 0 0,1 1 0,0 0 0,-11 20 0,11-17 0,-40 72-1365,26-43-5461</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54.515"/>
    </inkml:context>
    <inkml:brush xml:id="br0">
      <inkml:brushProperty name="width" value="0.035" units="cm"/>
      <inkml:brushProperty name="height" value="0.035" units="cm"/>
      <inkml:brushProperty name="color" value="#FFC114"/>
    </inkml:brush>
  </inkml:definitions>
  <inkml:trace contextRef="#ctx0" brushRef="#br0">1479 225 24575,'-4'-4'0,"0"1"0,-1-1 0,1 1 0,-1 0 0,0 0 0,0 0 0,0 1 0,0 0 0,-1 0 0,-9-3 0,-6 1 0,-32-2 0,50 5 0,-61-3 0,1 2 0,-1 4 0,1 1 0,0 4 0,0 3 0,1 2 0,-62 21 0,69-15 0,0 3 0,1 2 0,2 2 0,0 2 0,2 3 0,1 2 0,-80 69 0,101-76 0,2 2 0,0 1 0,3 0 0,0 2 0,1 1 0,2 1 0,2 0 0,1 1 0,-19 51 0,27-57 0,1-1 0,2 1 0,0 0 0,2 0 0,1 0 0,2 1 0,0-1 0,2 1 0,0-1 0,2 1 0,2-1 0,0 0 0,14 40 0,-7-34-1,2-1-1,2 0 1,0-1-1,2 0 1,41 51 0,-28-46-75,1-1 1,2-2-1,72 56 1,-44-47-23,2-3 0,1-3 0,1-2 0,2-4 0,111 35 0,-90-40 6,0-4 0,2-3 0,0-5 0,1-3 0,0-5 0,0-4 0,150-16 1,-164 4 51,-1-3 0,0-3 1,-1-4-1,-1-3 1,-1-3-1,-2-3 0,-1-4 1,-1-3-1,83-58 1,-110 64 4,-1-2 0,-2-2 0,-2-1 0,-1-2 0,-2-2 0,-2-1 0,55-90 0,-71 101 3,-2-1 0,-1-1 0,-2 0 0,-1-1 0,10-51 0,-16 56 21,-2-1 0,-1 1 1,-1-1-1,-1 0 0,-2 1 0,-1-1 0,-7-34 0,2 31 11,-1 1 0,-2 1 0,-1 0 0,-1 0 0,-1 1 0,-27-39 0,16 33 0,-1 1 0,-2 1 0,-2 1 0,-44-37 0,19 25 0,-3 3 0,-2 2 0,-1 2 0,-1 4 0,-117-45 0,104 50 0,-2 4 0,-1 3 0,-126-17 0,158 33 0,-1 2 0,1 1 0,-1 3 0,1 2 0,0 2 0,0 2 0,-74 20 0,89-16-132,0 1-1,1 2 1,-42 24 0,11 2-4942</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55.655"/>
    </inkml:context>
    <inkml:brush xml:id="br0">
      <inkml:brushProperty name="width" value="0.035" units="cm"/>
      <inkml:brushProperty name="height" value="0.035" units="cm"/>
      <inkml:brushProperty name="color" value="#FFC114"/>
    </inkml:brush>
  </inkml:definitions>
  <inkml:trace contextRef="#ctx0" brushRef="#br0">33 301 24575,'0'-57'0,"-10"212"0,4-85 0,-2-2 0,-1 31 0,11-86 0,1-13 0,3-21 0,1-111 0,1-15 0,-2 105 0,1 0 0,18-55 0,-21 86 0,0-1 0,1 1 0,0 0 0,0 1 0,1-1 0,0 1 0,1 0 0,1 1 0,-1 0 0,1 0 0,1 0 0,0 1 0,13-9 0,-18 14 0,1 0 0,0 1 0,0 0 0,0 0 0,1 0 0,-1 0 0,0 1 0,1 0 0,-1 0 0,1 0 0,-1 1 0,1 0 0,-1 0 0,1 0 0,-1 1 0,1 0 0,-1 0 0,1 0 0,-1 1 0,0 0 0,0 0 0,8 4 0,-10-4 0,1 0 0,0 0 0,-1 1 0,0 0 0,1 0 0,-1 0 0,0 0 0,-1 0 0,1 0 0,0 1 0,-1 0 0,0-1 0,0 1 0,0 0 0,0 0 0,-1 0 0,1 0 0,-1 0 0,0 0 0,0 1 0,-1-1 0,1 0 0,-1 0 0,0 1 0,0-1 0,0 0 0,-1 1 0,0-1 0,-1 6 0,-1 0 6,-1 0 0,0 0-1,-1 0 1,0 0 0,0-1-1,-1 0 1,0 0 0,0 0-1,-1-1 1,-1 0 0,1 0-1,-10 6 1,-14 11-273,-66 39 1,55-38-640,20-11-5920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56.045"/>
    </inkml:context>
    <inkml:brush xml:id="br0">
      <inkml:brushProperty name="width" value="0.035" units="cm"/>
      <inkml:brushProperty name="height" value="0.035" units="cm"/>
      <inkml:brushProperty name="color" value="#FFC114"/>
    </inkml:brush>
  </inkml:definitions>
  <inkml:trace contextRef="#ctx0" brushRef="#br0">131 12 24575,'13'-11'0,"-13"11"0,0 0 0,0 0 0,0 0 0,0 0 0,0 0 0,0 0 0,0 0 0,0 0 0,0 0 0,0 0 0,0 1 0,0-1 0,0 0 0,0 0 0,0 0 0,0 0 0,0 0 0,0 0 0,0 0 0,0 0 0,0 0 0,0 0 0,0 0 0,0 0 0,0 0 0,1 1 0,-1-1 0,0 0 0,0 0 0,0 0 0,0 0 0,0 0 0,0 0 0,0 0 0,0 0 0,0 0 0,0 0 0,0 0 0,0 0 0,0 0 0,0 0 0,0 0 0,1 0 0,-1 0 0,0 0 0,0 0 0,0 0 0,0 0 0,0 0 0,0 0 0,0 0 0,0 0 0,0 0 0,0 0 0,0 0 0,0 0 0,1 0 0,-1 0 0,0 0 0,0 0 0,0 0 0,0 0 0,0 0 0,0 0 0,0 0 0,0 0 0,-12 25 0,1-6 0,7-10 0,1 1 0,0 0 0,0-1 0,1 1 0,0 0 0,1 0 0,0 1 0,0-1 0,1 0 0,2 14 0,-2-19 0,1-1 0,0 0 0,0 1 0,0-1 0,0 0 0,1 0 0,0 0 0,-1 0 0,2 0 0,-1 0 0,0-1 0,1 1 0,-1-1 0,1 1 0,0-1 0,0 0 0,1 0 0,-1-1 0,0 1 0,1 0 0,0-1 0,-1 0 0,1 0 0,0 0 0,0-1 0,8 3 0,-7-3 0,1-1 0,-1 1 0,0-1 0,1 0 0,-1-1 0,1 1 0,-1-1 0,0 0 0,0-1 0,1 1 0,-1-1 0,0 0 0,0 0 0,-1-1 0,1 1 0,0-1 0,-1 0 0,5-5 0,7-4 0,-1-2 0,0 0 0,18-23 0,-32 35 0,7-7 0,0 0 0,0-1 0,-1 0 0,0-1 0,-1 1 0,0-1 0,8-23 0,-14 34 0,0 0 0,-1 0 0,1 1 0,0-1 0,0 0 0,0 0 0,0 0 0,-1 0 0,1 0 0,0 0 0,0 0 0,0 0 0,-1 0 0,1 0 0,0 0 0,0 0 0,0 0 0,0 0 0,-1 0 0,1 0 0,0 0 0,0 0 0,0 0 0,-1 0 0,1 0 0,0 0 0,0-1 0,0 1 0,0 0 0,0 0 0,-1 0 0,1 0 0,0 0 0,0 0 0,0-1 0,0 1 0,0 0 0,0 0 0,-1 0 0,1 0 0,0 0 0,0-1 0,0 1 0,0 0 0,0 0 0,0 0 0,0-1 0,0 1 0,0 0 0,0 0 0,0 0 0,0 0 0,0-1 0,0 1 0,0 0 0,0 0 0,0-1 0,-13 15 0,-32 47 0,3 1 0,-47 95 0,-46 70 0,121-207-455,-1-2 0,-23 22 0,9-14-6371</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56.375"/>
    </inkml:context>
    <inkml:brush xml:id="br0">
      <inkml:brushProperty name="width" value="0.035" units="cm"/>
      <inkml:brushProperty name="height" value="0.035" units="cm"/>
      <inkml:brushProperty name="color" value="#FFC114"/>
    </inkml:brush>
  </inkml:definitions>
  <inkml:trace contextRef="#ctx0" brushRef="#br0">3746 0 24575,'0'3'0,"3"1"0,4 0 0,3-1 0,1-1-8191</inkml:trace>
  <inkml:trace contextRef="#ctx0" brushRef="#br0" timeOffset="1">2990 841 24575,'-40'21'0,"-56"28"0,-61 27 0,-3 0-8191</inkml:trace>
  <inkml:trace contextRef="#ctx0" brushRef="#br0" timeOffset="2">147 1986 24575,'-63'20'0,"-20"6"-8191</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56.704"/>
    </inkml:context>
    <inkml:brush xml:id="br0">
      <inkml:brushProperty name="width" value="0.035" units="cm"/>
      <inkml:brushProperty name="height" value="0.035" units="cm"/>
      <inkml:brushProperty name="color" value="#FFC114"/>
    </inkml:brush>
  </inkml:definitions>
  <inkml:trace contextRef="#ctx0" brushRef="#br0">120 1 24575,'-52'17'0,"-16"6"-8191</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57.034"/>
    </inkml:context>
    <inkml:brush xml:id="br0">
      <inkml:brushProperty name="width" value="0.035" units="cm"/>
      <inkml:brushProperty name="height" value="0.035" units="cm"/>
      <inkml:brushProperty name="color" value="#FFC114"/>
    </inkml:brush>
  </inkml:definitions>
  <inkml:trace contextRef="#ctx0" brushRef="#br0">207 51 24575,'-32'-9'0,"-50"-11"0,-11-2-8191</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02.399"/>
    </inkml:context>
    <inkml:brush xml:id="br0">
      <inkml:brushProperty name="width" value="0.035" units="cm"/>
      <inkml:brushProperty name="height" value="0.035" units="cm"/>
      <inkml:brushProperty name="color" value="#FFC114"/>
    </inkml:brush>
  </inkml:definitions>
  <inkml:trace contextRef="#ctx0" brushRef="#br0">35 862 24575,'-2'0'0,"0"0"0,0 0 0,0 0 0,0 0 0,0 0 0,0 0 0,0-1 0,0 1 0,1-1 0,-1 1 0,0-1 0,0 0 0,0 0 0,-1-1 0,2 1 0,0 0 0,1 0 0,0 0 0,-1 0 0,1 0 0,-1 0 0,1 0 0,0 0 0,0 0 0,0 0 0,0 0 0,-1 0 0,1 0 0,1 0 0,-1 0 0,0 0 0,0 0 0,0 0 0,0 0 0,1 0 0,-1 0 0,0 1 0,1-1 0,-1 0 0,1 0 0,-1 0 0,1 0 0,-1 0 0,2-1 0,5-9 0,1 0 0,0 1 0,1-1 0,0 1 0,10-8 0,57-44 0,-33 28 0,17-18 0,-3-3 0,97-118 0,68-147 0,-213 305 0,-7 10 0,0 1 0,1-1 0,0 1 0,-1 0 0,2 0 0,-1 0 0,0 0 0,6-4 0,-7 10-1365,-3 4-5461</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02.725"/>
    </inkml:context>
    <inkml:brush xml:id="br0">
      <inkml:brushProperty name="width" value="0.035" units="cm"/>
      <inkml:brushProperty name="height" value="0.035" units="cm"/>
      <inkml:brushProperty name="color" value="#FFC114"/>
    </inkml:brush>
  </inkml:definitions>
  <inkml:trace contextRef="#ctx0" brushRef="#br0">33 472 24575,'-3'-4'0,"0"1"0,0-1 0,1 0 0,-1 1 0,1-1 0,0-1 0,1 1 0,-1 0 0,1 0 0,-1-1 0,0-6 0,-4-51 0,6 47 0,1 0 0,1-1 0,0 1 0,1 0 0,1 0 0,1 0 0,0 1 0,0-1 0,1 1 0,1 0 0,9-13 0,-7 12 0,1 1 0,0 0 0,1 1 0,1 0 0,0 1 0,0 0 0,2 0 0,-1 2 0,25-16 0,-31 23 0,-1-1 0,1 1 0,-1 1 0,1-1 0,0 1 0,0 0 0,1 1 0,-1-1 0,0 1 0,0 1 0,14 0 0,-18 0 0,1 1 0,0 0 0,0 0 0,-1 0 0,1 0 0,-1 1 0,1 0 0,-1-1 0,0 1 0,1 0 0,-1 1 0,0-1 0,0 0 0,0 1 0,-1 0 0,1 0 0,-1-1 0,1 2 0,-1-1 0,0 0 0,0 0 0,-1 1 0,4 6 0,0 4 0,-1 0 0,0 0 0,-1 1 0,-1-1 0,1 18 0,-1 76 0,-3-97 0,-9 145-1365,1-82-5461</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20.155"/>
    </inkml:context>
    <inkml:brush xml:id="br0">
      <inkml:brushProperty name="width" value="0.035" units="cm"/>
      <inkml:brushProperty name="height" value="0.035" units="cm"/>
      <inkml:brushProperty name="color" value="#FFC114"/>
    </inkml:brush>
  </inkml:definitions>
  <inkml:trace contextRef="#ctx0" brushRef="#br0">1 1 24575,'0'14'0,"0"19"0,0 19 0,0 14 0,0-4-8191</inkml:trace>
  <inkml:trace contextRef="#ctx0" brushRef="#br0" timeOffset="1">186 1565 24575,'5'17'0,"8"23"0,8 22 0,5 20 0,5 16 0,2 18-1308,-4-12-5575</inkml:trace>
  <inkml:trace contextRef="#ctx0" brushRef="#br0" timeOffset="2">2355 6914 24575,'9'0'0,"2"0"-8191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29.734"/>
    </inkml:context>
    <inkml:brush xml:id="br0">
      <inkml:brushProperty name="width" value="0.035" units="cm"/>
      <inkml:brushProperty name="height" value="0.035" units="cm"/>
      <inkml:brushProperty name="color" value="#FFC114"/>
    </inkml:brush>
  </inkml:definitions>
  <inkml:trace contextRef="#ctx0" brushRef="#br0">74 789 24575,'5'0'0,"1"-1"0,-1 0 0,1 0 0,-1-1 0,0 1 0,0-1 0,0 0 0,0-1 0,0 1 0,0-1 0,-1 0 0,1 0 0,6-7 0,-1 1 0,0-1 0,0 0 0,-1-1 0,9-13 0,-12 14 0,-1 1 0,0-1 0,-1 0 0,0-1 0,-1 1 0,0-1 0,0 0 0,-1 1 0,0-13 0,0 2 0,-2 0 0,0 0 0,-5-37 0,3 51 0,1-1 0,-1 1 0,0 0 0,0 0 0,-1 0 0,0 1 0,0-1 0,-7-10 0,9 15 0,0 0 0,-1 1 0,1-1 0,0 1 0,-1 0 0,1-1 0,-1 1 0,0 0 0,1 0 0,-1 0 0,0 0 0,0 0 0,0 0 0,0 1 0,1-1 0,-1 0 0,0 1 0,0 0 0,0-1 0,0 1 0,0 0 0,0 0 0,0 0 0,0 0 0,0 1 0,0-1 0,0 0 0,0 1 0,0 0 0,0-1 0,0 1 0,0 0 0,0 0 0,0 0 0,-2 2 0,-4 2 0,1 1 0,0 0 0,0 0 0,1 1 0,0-1 0,0 1 0,0 1 0,1-1 0,0 1 0,-4 9 0,-3 7 0,2 0 0,-10 33 0,11-27 0,2 0 0,-6 50 0,11-64 0,1 0 0,1 0 0,0 0 0,1 1 0,1-1 0,7 27 0,-8-40 0,-1 0 0,1-1 0,0 1 0,0 0 0,0-1 0,0 1 0,0-1 0,1 1 0,-1-1 0,1 0 0,0 0 0,-1 1 0,1-1 0,0 0 0,0-1 0,1 1 0,-1 0 0,0 0 0,0-1 0,1 0 0,-1 1 0,1-1 0,-1 0 0,1 0 0,0 0 0,-1-1 0,1 1 0,0-1 0,0 1 0,-1-1 0,1 0 0,0 0 0,0 0 0,-1 0 0,1-1 0,4 0 0,2-2 0,-1 0 0,1 0 0,-1 0 0,0-1 0,0-1 0,-1 1 0,1-1 0,-1 0 0,0-1 0,8-8 0,7-12 0,-1 0 0,-1-1 0,-1-1 0,-2 0 0,-1-2 0,15-37 0,-22 52 0,-7 21 0,-6 28 0,3-28 0,-1 5 0,-9 106 0,10-107 0,1 1 0,1-1 0,0 0 0,0 1 0,1-1 0,0 0 0,1 0 0,0 0 0,5 9 0,-7-17 0,0 1 0,1-1 0,-1 0 0,0 0 0,1 0 0,0 0 0,-1 0 0,1 0 0,0-1 0,0 1 0,0 0 0,0-1 0,0 0 0,0 1 0,1-1 0,-1 0 0,0 0 0,1 0 0,2 0 0,-1 0 0,0-1 0,0 0 0,0 0 0,0 0 0,0 0 0,0-1 0,-1 1 0,1-1 0,0 0 0,0 0 0,4-2 0,5-3 0,-1-1 0,0 0 0,0 0 0,-1-1 0,0-1 0,10-9 0,8-12 0,-1-1 0,-2-1 0,-1-1 0,-1-1 0,22-44 0,-13 12 0,-2-1 0,22-75 0,-15 15 0,-32 104 0,-2-1 0,0 1 0,0-36 0,-4 54 0,-1 0 0,1 0 0,-1 0 0,0 0 0,0 0 0,0 0 0,0 0 0,-1 1 0,-2-6 0,3 9 0,0 0 0,1 0 0,-1 0 0,0 0 0,1 0 0,-1 0 0,0 0 0,0 0 0,0 1 0,0-1 0,0 0 0,0 1 0,0-1 0,0 0 0,0 1 0,0-1 0,0 1 0,-1 0 0,1-1 0,0 1 0,0 0 0,0 0 0,0 0 0,-1 0 0,1 0 0,0 0 0,0 0 0,0 0 0,-1 0 0,1 1 0,0-1 0,0 0 0,0 1 0,0-1 0,0 1 0,0-1 0,-1 1 0,1-1 0,0 1 0,1 0 0,-3 1 0,-3 3 0,-1 0 0,1 1 0,0 0 0,1 0 0,-1 0 0,1 1 0,0 0 0,-6 12 0,1 1 0,1-1 0,-9 27 0,8-10 0,1-1 0,2 1 0,2 1 0,1-1 0,1 45 0,4-15 0,4 0 0,12 65 0,1-51-1365,-11-54-5461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55.576"/>
    </inkml:context>
    <inkml:brush xml:id="br0">
      <inkml:brushProperty name="width" value="0.035" units="cm"/>
      <inkml:brushProperty name="height" value="0.035" units="cm"/>
      <inkml:brushProperty name="color" value="#FFC114"/>
    </inkml:brush>
  </inkml:definitions>
  <inkml:trace contextRef="#ctx0" brushRef="#br0">520 0 24575,'-2'2'0,"-1"-1"0,1 1 0,-1-1 0,1 1 0,0 0 0,0 0 0,0 0 0,0 0 0,0 0 0,0 1 0,0-1 0,1 0 0,-3 6 0,-4 3 0,-245 290 0,123-149 0,101-119 0,15-19 0,1 1 0,1 1 0,-12 19 0,24-35-4,-5 10 129,5-10-159,0 0 0,0 0 0,0 0 1,0 0-1,0 1 0,0-1 0,0 0 0,0 0 1,-1 0-1,1 0 0,0 1 0,0-1 1,0 0-1,0 0 0,0 0 0,0 0 1,0 1-1,0-1 0,0 0 0,0 0 1,0 0-1,0 0 0,1 1 0,-1-1 0,0 0 1,0 0-1,0 0 0,0 0 0,0 1 1,0-1-1,0 0 0,0 0 0,0 0 1,1 0-1,-1 0 0,0 0 0,0 1 1,0-1-1,0 0 0,0 0 0,1 0 0,-1 0 1,0 0-1,6-1-6792</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21.381"/>
    </inkml:context>
    <inkml:brush xml:id="br0">
      <inkml:brushProperty name="width" value="0.035" units="cm"/>
      <inkml:brushProperty name="height" value="0.035" units="cm"/>
      <inkml:brushProperty name="color" value="#FFC114"/>
    </inkml:brush>
  </inkml:definitions>
  <inkml:trace contextRef="#ctx0" brushRef="#br0">593 429 24575,'-3'1'0,"0"-1"0,0 1 0,0-1 0,-1 1 0,1 0 0,0 0 0,0 0 0,0 1 0,0-1 0,1 1 0,-1 0 0,0-1 0,1 1 0,-1 0 0,1 1 0,-4 3 0,-1 2 0,1-1 0,0 2 0,1-1 0,-7 12 0,-4 15 0,2 0 0,1 0 0,-11 45 0,-15 118 0,-7 223-916,33-252 764,-38 183-1,46-331 233,0-1-1,-2 1 1,-1-1-1,0-1 0,-2 1 1,0-1-1,-1-1 1,-1 0-1,0-1 1,-2 0-1,0 0 0,0-2 1,-2 0-1,-18 14 1,15-12-54,10-9-25,0 1-1,-1-1 1,0-1 0,-22 12-1,31-18 0,0-1 0,0 0 0,0 1 0,1-1 0,-1 0 0,0 1 0,0-1 0,0 0 0,0 0 0,0 0 0,0 0 0,0 0 0,0 0 0,-2 0 0,3 0 0,0 0 0,-1 0 0,1-1 0,0 1 0,0 0 0,-1 0 0,1 0 0,0-1 0,0 1 0,0 0 0,0 0 0,-1-1 0,1 1 0,0 0 0,0 0 0,0-1 0,0 1 0,0 0 0,0 0 0,0-1 0,0 1 0,0 0 0,0 0 0,0-1 0,0 1 0,0 0 0,0-1 0,0 1 0,0 0 0,0 0 0,0-1 0,1-2 0,0 1 0,0 0 0,0 0 0,0-1 0,0 1 0,1 0 0,-1 0 0,1 0 0,-1 1 0,1-1 0,2-2 0,10-6 0,0 0 0,1 0 0,0 1 0,1 1 0,0 1 0,0 0 0,21-5 0,125-24 0,319-12-690,5 42-979,739 42-502,-298-4 1758,-910-31 438,114-3 1264,-131 2-1305,6-1 188,-1 1 0,1-1 0,-1 0 0,10-4 0,-14 5-132,-1 0 0,1 0 1,0-1-1,-1 1 0,1 0 0,0-1 0,-1 1 0,1-1 0,0 1 1,-1-1-1,1 1 0,-1-1 0,1 1 0,-1-1 0,1 1 1,-1-1-1,0 0 0,1 1 0,-1-1 0,0 0 0,1 1 1,-1-1-1,0 0 0,0 0 0,1 1 0,-1-1 0,0 0 1,0 0-1,0 1 0,0-1 0,0 0 0,0 0 0,0 1 1,-1-1-1,1 0 0,0 0 0,0 1 0,0-1 0,-1 0 1,1 1-1,0-1 0,-1 0 0,-6-10 174,1 1 1,-2 0-1,1 1 0,-18-17 1,13 14-222,-20-26 0,24 24 7,0-1 0,1 0 0,0 0 0,1 0 0,1-1 0,1 0 0,0 0 0,1 0 0,0-1 0,2 1 0,0-1 0,0 1 0,2-1 0,3-21 0,3-8 0,2 1 0,2 1 0,33-84 0,158-291 0,-131 284 0,-14 25 0,56-111 0,-19-7 0,-93 227 0,8-28 0,12-57 0,-19 80 0,-1-1 0,0 0 0,-1 0 0,0 0 0,0 0 0,0 1 0,-1-1 0,0 0 0,0 0 0,-1 1 0,0-1 0,0 1 0,0-1 0,-7-10 0,6 13 0,0 0 0,-1 1 0,0-1 0,0 1 0,0-1 0,-1 1 0,1 1 0,-1-1 0,1 1 0,-1-1 0,0 1 0,0 0 0,0 1 0,0 0 0,0-1 0,-1 2 0,-8-2 0,-11 1 0,0 0 0,-36 4 0,45-1 0,-426 58-169,256-30-662,-1445 165-1738,1283-158 2613,210-23-561,-172 20 446,289-30 557,17-3-387,5 0-663,17 0-3535</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21.994"/>
    </inkml:context>
    <inkml:brush xml:id="br0">
      <inkml:brushProperty name="width" value="0.035" units="cm"/>
      <inkml:brushProperty name="height" value="0.035" units="cm"/>
      <inkml:brushProperty name="color" value="#FFC114"/>
    </inkml:brush>
  </inkml:definitions>
  <inkml:trace contextRef="#ctx0" brushRef="#br0">247 151 24575,'-3'0'0,"0"0"0,0 0 0,0 0 0,0 1 0,1-1 0,-1 1 0,0-1 0,0 1 0,0 0 0,1 0 0,-1 0 0,0 1 0,1-1 0,-6 4 0,6-3 0,0 1 0,0 0 0,0-1 0,0 1 0,1 0 0,-1 0 0,1 0 0,0 0 0,-1 0 0,1 0 0,1 1 0,-1-1 0,0 4 0,-10 55 0,-31 136 0,35-174 0,-2 1 0,0-2 0,-2 1 0,0-1 0,-28 40 0,37-60 0,0-1 0,0 1 0,0-1 0,0 1 0,-1-1 0,1 0 0,-1 0 0,0 0 0,1-1 0,-5 3 0,7-4 0,0 0 0,-1 0 0,1 0 0,0 0 0,-1 1 0,1-1 0,0 0 0,0 0 0,-1 0 0,1 0 0,0 0 0,-1 0 0,1 0 0,0 0 0,-1 0 0,1 0 0,0-1 0,-1 1 0,1 0 0,0 0 0,0 0 0,-1 0 0,1 0 0,0 0 0,0-1 0,-1 1 0,1 0 0,0 0 0,0 0 0,-1-1 0,1 1 0,0 0 0,0 0 0,0-1 0,-1 1 0,1-2 0,0 0 0,-1 1 0,1-1 0,0 0 0,0 1 0,0-1 0,0 0 0,1 1 0,-1-1 0,0 1 0,2-4 0,15-47 0,3 1 0,50-90 0,-37 75 0,-18 36 0,30-55 0,-41 77 0,2 0 0,-1 0 0,1 1 0,0 0 0,1 0 0,-1 1 0,14-10 0,-19 15 0,0 0 0,1 0 0,-1 1 0,1-1 0,-1 0 0,1 1 0,0-1 0,-1 1 0,1 0 0,-1-1 0,1 1 0,0 0 0,-1 0 0,1 0 0,0 0 0,-1 0 0,1 1 0,-1-1 0,1 0 0,0 1 0,-1-1 0,1 1 0,-1 0 0,1-1 0,-1 1 0,1 0 0,-1 0 0,0 0 0,1 0 0,-1 0 0,0 0 0,0 0 0,0 1 0,0-1 0,0 0 0,1 2 0,3 5 0,0-1 0,0 1 0,-1 0 0,-1 0 0,5 11 0,31 115 0,-28-88 0,2-1 0,30 66 0,-42-106 0,2-1 0,-1 0 0,0 0 0,1 0 0,0 0 0,0 0 0,0-1 0,0 1 0,1-1 0,0 0 0,-1 0 0,8 4 0,-8-6 0,-1 0 0,1 0 0,-1 0 0,1-1 0,-1 1 0,1-1 0,-1 0 0,1 1 0,0-1 0,-1 0 0,1-1 0,-1 1 0,1 0 0,-1-1 0,1 0 0,-1 1 0,1-1 0,-1 0 0,1 0 0,-1 0 0,0-1 0,0 1 0,1 0 0,2-4 0,5-4 0,0 0 0,-1 0 0,0-1 0,0-1 0,-2 1 0,1-1 0,10-20 0,33-88 0,-29 62 0,-3-1 0,-3 0 0,-2-1 0,9-98 0,-39 312-1365,13-120-5461</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22.531"/>
    </inkml:context>
    <inkml:brush xml:id="br0">
      <inkml:brushProperty name="width" value="0.035" units="cm"/>
      <inkml:brushProperty name="height" value="0.035" units="cm"/>
      <inkml:brushProperty name="color" value="#FFC114"/>
    </inkml:brush>
  </inkml:definitions>
  <inkml:trace contextRef="#ctx0" brushRef="#br0">85 75 24575,'0'-10'0,"0"7"0,1 0 0,-1 0 0,0 0 0,0 1 0,0-1 0,-1 0 0,1 0 0,-1 0 0,1 0 0,-1 0 0,0 0 0,0 1 0,-1-1 0,-2-5 0,4 8 0,0 0 0,0 0 0,-1-1 0,1 1 0,0 0 0,0 0 0,-1 0 0,1-1 0,0 1 0,0 0 0,-1 0 0,1 0 0,0 0 0,-1 0 0,1-1 0,0 1 0,0 0 0,-1 0 0,1 0 0,0 0 0,-1 0 0,1 0 0,0 0 0,-1 0 0,1 0 0,0 0 0,-1 0 0,1 1 0,0-1 0,-1 0 0,1 0 0,0 0 0,-1 0 0,-7 11 0,-2 17 0,-28 225 0,36-234 0,0-3 0,-2 37 0,3-49 0,2 0 0,-1 1 0,0-1 0,1 0 0,0 1 0,0-1 0,0 0 0,0 0 0,3 5 0,-4-8 0,1-1 0,-1 1 0,1 0 0,-1 0 0,1-1 0,-1 1 0,1 0 0,0 0 0,-1-1 0,1 1 0,0-1 0,-1 1 0,1-1 0,0 1 0,0-1 0,-1 1 0,1-1 0,0 0 0,0 1 0,0-1 0,0 0 0,0 0 0,1 1 0,0-2 0,0 1 0,0 0 0,-1-1 0,1 1 0,0-1 0,0 1 0,-1-1 0,1 0 0,0 1 0,-1-1 0,3-2 0,3-2 0,0-1 0,0-1 0,10-10 0,-16 15 0,27-33 0,-1-1 0,30-56 0,13-19 0,-67 107 0,0 0 0,0 0 0,0 1 0,0-1 0,1 1 0,3-3 0,-6 5 0,-1 1 0,1 0 0,0-1 0,-1 1 0,1 0 0,0-1 0,-1 1 0,1 0 0,0 0 0,0 0 0,-1-1 0,1 1 0,0 0 0,0 0 0,-1 0 0,1 0 0,0 0 0,0 1 0,-1-1 0,1 0 0,0 0 0,0 0 0,-1 1 0,1-1 0,0 0 0,-1 1 0,1-1 0,0 0 0,-1 1 0,1-1 0,-1 1 0,1-1 0,-1 1 0,1-1 0,-1 1 0,1 0 0,-1-1 0,1 1 0,-1 0 0,0-1 0,1 1 0,-1 0 0,0-1 0,1 3 0,5 13 0,-1 2 0,-1-1 0,0 1 0,-1-1 0,-1 1 0,-1 26 0,2-8 0,-1-3 0,8 34 0,-8-57 0,1 1 0,0-1 0,0-1 0,1 1 0,1 0 0,-1-1 0,10 14 0,-11-20 0,-1 0 0,0-1 0,1 1 0,0-1 0,0 0 0,0 0 0,0 0 0,0 0 0,0 0 0,0-1 0,0 1 0,1-1 0,-1 0 0,0 0 0,1 0 0,-1-1 0,1 1 0,0-1 0,-1 0 0,1 0 0,-1 0 0,1 0 0,-1 0 0,1-1 0,-1 0 0,6-1 0,5-3 0,-1 1 0,0-2 0,0 1 0,0-2 0,16-11 0,-5 1 0,-2-1 0,-1 0 0,0-2 0,-1 0 0,-1-2 0,-1 0 0,-1-1 0,-1-1 0,-1 0 0,-1-1 0,-2 0 0,0-2 0,-2 1 0,11-40 0,-20 60 0,8-39 0,-9 43 0,0-1 0,1 0 0,-1 0 0,-1 1 0,1-1 0,0 0 0,-1 0 0,1 1 0,-1-1 0,0 0 0,0 1 0,0-1 0,-2-3 0,3 6 0,-1-1 0,0 1 0,1-1 0,-1 0 0,0 1 0,1-1 0,-1 1 0,0 0 0,0-1 0,0 1 0,1 0 0,-1-1 0,0 1 0,0 0 0,0 0 0,0 0 0,0 0 0,0 0 0,0 0 0,1 0 0,-1 0 0,0 0 0,0 0 0,0 0 0,0 1 0,0-1 0,0 0 0,1 1 0,-1-1 0,0 0 0,0 1 0,1-1 0,-1 1 0,0-1 0,0 1 0,1 0 0,-1-1 0,1 1 0,-2 0 0,-25 28 0,12-8-1365,3-1-5461</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23.185"/>
    </inkml:context>
    <inkml:brush xml:id="br0">
      <inkml:brushProperty name="width" value="0.035" units="cm"/>
      <inkml:brushProperty name="height" value="0.035" units="cm"/>
      <inkml:brushProperty name="color" value="#FFC114"/>
    </inkml:brush>
  </inkml:definitions>
  <inkml:trace contextRef="#ctx0" brushRef="#br0">1419 73 24575,'-28'-11'0,"0"0"0,-1 2 0,0 1 0,0 2 0,-51-6 0,43 9 1,-1 2 0,0 1 0,0 2-1,1 2 1,0 1 0,-1 2 0,2 2 0,-1 1-1,1 2 1,1 1 0,-35 19 0,16-4-18,1 2 0,2 2 0,1 3 0,2 2 0,1 2 0,-47 51 0,59-52-28,3 1-1,1 2 1,2 0-1,2 2 1,2 1-1,1 1 1,3 2-1,2 0 1,1 0-1,3 2 1,2 0-1,-8 64 1,15-69 48,3 0 0,1 0 0,2 0 0,2 0 1,2 0-1,2-1 0,2 1 0,2-1 0,1 0 0,3-1 1,1-1-1,2 0 0,2-1 0,33 52 0,-29-59-54,2-1 1,1-1-1,1-1 0,1-1 0,2-2 0,1 0 0,1-3 0,1 0 0,1-3 0,1 0 0,0-2 0,70 25 1,-49-25-24,2-3 0,0-2 1,0-3-1,1-3 1,1-2-1,-1-2 1,1-3-1,64-8 1,-41-2-52,-1-5 0,-1-2 0,-1-5 0,0-2 0,-2-4 0,117-58-1,-130 51 17,-1-3 0,-2-2-1,-2-3 1,-1-3 0,-2-2-1,-3-3 1,78-91-1,-101 101 42,-2 0 0,-1-2 0,-3 0 0,-1-2-1,-3-1 1,-1-1 0,22-78 0,-33 90 22,-2-1 1,-1 1-1,-2-1 1,-1-1 0,-2 1-1,-1 0 1,-2 0-1,-2-1 1,-1 2-1,-1-1 1,-17-51-1,10 52 44,-1 0 0,-1 1 1,-2 1-1,-1 1 0,-2 0 0,-1 1 0,-46-50 0,36 49-3,-2 1 0,-1 1 0,-1 2 0,-2 1 0,0 2 1,-42-19-1,30 20 1,0 2-1,-1 3 1,-1 2 0,0 2 0,-2 2 0,1 2 0,-1 3 0,0 2-1,-1 3 1,1 2 0,-78 9 0,16 12-542,19 2-2182</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23.718"/>
    </inkml:context>
    <inkml:brush xml:id="br0">
      <inkml:brushProperty name="width" value="0.035" units="cm"/>
      <inkml:brushProperty name="height" value="0.035" units="cm"/>
      <inkml:brushProperty name="color" value="#FFC114"/>
    </inkml:brush>
  </inkml:definitions>
  <inkml:trace contextRef="#ctx0" brushRef="#br0">150 314 24575,'-7'-9'0,"4"5"0,-1 0 0,1 1 0,-1-1 0,-7-5 0,10 9 0,1-1 0,-1 1 0,1-1 0,-1 1 0,0 0 0,1 0 0,-1-1 0,0 1 0,1 0 0,-1 0 0,0 0 0,1 0 0,-1 0 0,0 0 0,1 0 0,-1 0 0,0 0 0,1 0 0,-1 0 0,0 0 0,1 0 0,-1 1 0,0-1 0,1 0 0,-1 0 0,0 1 0,1-1 0,-1 0 0,1 1 0,-1-1 0,1 1 0,-1-1 0,1 1 0,-1-1 0,1 1 0,-1-1 0,1 1 0,0-1 0,-1 1 0,1 0 0,0-1 0,-1 2 0,-4 9 0,1 0 0,1 1 0,0 0 0,0 0 0,1 0 0,-1 19 0,-3 13 0,0-4 0,-3-1 0,-20 57 0,29-95 0,0 1 0,-1-1 0,1 0 0,0 0 0,-1 1 0,0-1 0,1 0 0,-1 0 0,0 0 0,1 0 0,-1 0 0,0 0 0,0 0 0,0 0 0,-2 1 0,3-2 0,-1 0 0,1-1 0,0 1 0,-1 0 0,1 0 0,0-1 0,-1 1 0,1 0 0,0-1 0,-1 1 0,1 0 0,0-1 0,0 1 0,-1 0 0,1-1 0,0 1 0,0-1 0,0 1 0,-1 0 0,1-1 0,0 1 0,0-1 0,0 1 0,0-1 0,0 1 0,0-1 0,0 0 0,-1-8 0,0 1 0,1-1 0,1-12 0,7-48 0,3 0 0,3 0 0,2 1 0,40-99 0,-51 155 0,0 1 0,1 0 0,0 0 0,1 1 0,0-1 0,0 2 0,18-18 0,-22 24 0,0 1 0,0-1 0,0 1 0,0 0 0,0 0 0,1 0 0,-1 1 0,1-1 0,-1 1 0,1 0 0,0 0 0,-1 0 0,1 0 0,0 1 0,0-1 0,0 1 0,-1 0 0,1 0 0,0 0 0,0 1 0,0-1 0,-1 1 0,1 0 0,0 0 0,-1 1 0,1-1 0,-1 1 0,1-1 0,3 4 0,3 2 0,0 0 0,-1 1 0,0 0 0,-1 0 0,0 1 0,0 0 0,-1 1 0,0-1 0,0 1 0,-1 1 0,8 17 0,1 10 0,-1 0 0,10 44 0,-7-12-682,9 84-1,-22-115-6143</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24.467"/>
    </inkml:context>
    <inkml:brush xml:id="br0">
      <inkml:brushProperty name="width" value="0.035" units="cm"/>
      <inkml:brushProperty name="height" value="0.035" units="cm"/>
      <inkml:brushProperty name="color" value="#FFC114"/>
    </inkml:brush>
  </inkml:definitions>
  <inkml:trace contextRef="#ctx0" brushRef="#br0">59 442 24575,'-14'-13'0,"7"8"0,2 0 0,-1 0 0,1-1 0,-10-12 0,15 16 0,-1 1 0,0 0 0,0-1 0,1 1 0,-1 0 0,1-1 0,-1 1 0,1-1 0,-1 1 0,1-1 0,0 1 0,0-1 0,0 1 0,0-1 0,0 0 0,0 1 0,0-1 0,1 1 0,-1-1 0,0 1 0,1 0 0,-1-1 0,1 1 0,0-1 0,-1 1 0,1 0 0,0-1 0,0 1 0,0 0 0,2-2 0,2-2 0,0 1 0,0 1 0,0-1 0,0 1 0,1 0 0,-1 0 0,1 0 0,7-2 0,54-14 0,-48 14 0,67-15 0,-47 12 0,0-1 0,-1-2 0,49-22 0,-83 31 0,1 0 0,0-1 0,-1 0 0,1 0 0,-1 0 0,0-1 0,0 0 0,0 1 0,4-7 0,-8 9 0,1 0 0,0 0 0,0-1 0,-1 1 0,1 0 0,-1-1 0,1 1 0,-1-1 0,1 1 0,-1 0 0,0-1 0,0 1 0,0-1 0,0 1 0,0-1 0,0 1 0,0-1 0,0 1 0,0-1 0,-1 1 0,1 0 0,-1-1 0,1 1 0,-1-1 0,0 1 0,1 0 0,-1 0 0,0-1 0,0 1 0,0 0 0,0 0 0,0 0 0,0 0 0,0 0 0,0 0 0,0 0 0,-3-1 0,3 1 0,0 0 0,0 0 0,-1 0 0,1 1 0,0-1 0,-1 0 0,1 1 0,-1-1 0,1 1 0,-1-1 0,1 1 0,-1-1 0,1 1 0,-3 0 0,4 0 0,-1 0 0,0 0 0,0 1 0,1-1 0,-1 0 0,0 0 0,0 1 0,1-1 0,-1 0 0,0 1 0,1-1 0,-1 1 0,1-1 0,-1 1 0,0-1 0,1 1 0,-1-1 0,1 1 0,-1 0 0,1 0 0,-2 2 0,1 0 0,0 0 0,0 0 0,0 0 0,1 0 0,-1 0 0,1 0 0,0 0 0,0 0 0,0 0 0,0 0 0,1 5 0,16 98 0,-6-47 0,-3-1 0,2 79 0,-13-187 0,-2 0 0,-12-54 0,7 45 0,-6-92 0,16 146 0,0 0 0,0 0 0,0 0 0,1 0 0,-1 0 0,1 0 0,1 0 0,-1 1 0,1-1 0,0 0 0,0 1 0,0-1 0,0 1 0,6-8 0,-5 9 0,1 0 0,-1 0 0,0 1 0,1-1 0,-1 1 0,1 0 0,0 0 0,-1 0 0,1 1 0,0-1 0,0 1 0,0 0 0,1 0 0,-1 0 0,0 1 0,0-1 0,8 1 0,0 0 0,1 1 0,-1 0 0,0 1 0,0 0 0,0 1 0,0 1 0,0-1 0,-1 2 0,22 11 0,-29-15 0,-1 1 0,0 0 0,-1 0 0,1 0 0,0 0 0,0 0 0,-1 1 0,0-1 0,1 1 0,-1-1 0,0 1 0,0 0 0,0 0 0,-1 0 0,1 0 0,-1 0 0,1 1 0,-1-1 0,0 0 0,-1 1 0,1-1 0,0 1 0,-1-1 0,0 1 0,0-1 0,0 0 0,0 1 0,0-1 0,-1 1 0,0-1 0,1 1 0,-1-1 0,-1 0 0,1 1 0,0-1 0,-1 0 0,1 0 0,-1 0 0,-2 3 0,-5 5 0,0 0 0,0-1 0,-1 0 0,0 0 0,-1-1 0,0 0 0,-24 13 0,22-13 0,12-8 0,0-1 0,0 1 0,0-1 0,0 1 0,0-1 0,0 1 0,0 0 0,0 0 0,0-1 0,0 1 0,0 0 0,1 0 0,-1 0 0,0 0 0,1 0 0,-1 0 0,1 0 0,-1 0 0,1 0 0,-1 1 0,1-1 0,0 0 0,0 0 0,0 0 0,-1 0 0,1 1 0,0 1 0,1-1 0,0-1 0,1 1 0,-1 0 0,0-1 0,0 1 0,1-1 0,-1 0 0,1 1 0,-1-1 0,1 0 0,-1 0 0,1 0 0,0 0 0,0 0 0,-1 0 0,3 0 0,37 15 0,-22-9 0,35 17 0,-50-21 0,1 0 0,-1-1 0,0 1 0,0 1 0,0-1 0,0 1 0,-1-1 0,1 1 0,-1 0 0,0 0 0,0 1 0,3 6 0,-5-10 0,-1 1 0,1-1 0,-1 1 0,1-1 0,-1 1 0,0 0 0,1-1 0,-1 1 0,0 0 0,0-1 0,0 1 0,0 0 0,-1-1 0,1 1 0,0 0 0,-1-1 0,1 1 0,-1-1 0,-1 3 0,0-1 0,0 1 0,0-1 0,0 0 0,-1 0 0,0-1 0,1 1 0,-1 0 0,-4 2 0,-3 2 0,0-1 0,0 0 0,-1-1 0,-17 6 0,13-6 24,1 0 0,-1-2 0,0 0 0,-16 2 0,26-5-111,0 0-1,0 0 1,1 0 0,-1 0-1,0-1 1,0 1 0,0-1-1,1-1 1,-1 1-1,0-1 1,1 1 0,-1-1-1,1-1 1,0 1 0,0 0-1,-6-6 1,-5-6-6739</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24.894"/>
    </inkml:context>
    <inkml:brush xml:id="br0">
      <inkml:brushProperty name="width" value="0.035" units="cm"/>
      <inkml:brushProperty name="height" value="0.035" units="cm"/>
      <inkml:brushProperty name="color" value="#FFC114"/>
    </inkml:brush>
  </inkml:definitions>
  <inkml:trace contextRef="#ctx0" brushRef="#br0">1 164 24575,'1'0'0,"0"0"0,0 0 0,1 0 0,-1 1 0,0-1 0,0 0 0,1 1 0,-1-1 0,0 1 0,0-1 0,0 1 0,0-1 0,0 1 0,0 0 0,0 0 0,0 0 0,0-1 0,0 1 0,0 0 0,0 0 0,-1 0 0,1 0 0,0 1 0,-1-1 0,1 0 0,-1 0 0,1 0 0,0 2 0,1 5 0,0-1 0,-1 1 0,1 14 0,1 0 0,59 238 0,-63-328 0,2 20 0,-3-44 0,0 17 0,9-99 0,-6 168 0,0 0 0,0 0 0,1 0 0,0 0 0,4-9 0,-6 14 0,1 0 0,-1 1 0,0-1 0,1 1 0,-1-1 0,0 1 0,1-1 0,-1 1 0,1-1 0,-1 1 0,1-1 0,-1 1 0,1-1 0,-1 1 0,1 0 0,0-1 0,-1 1 0,1 0 0,-1 0 0,1-1 0,0 1 0,-1 0 0,2 0 0,-1 0 0,0 1 0,0-1 0,0 1 0,0-1 0,0 1 0,0-1 0,0 1 0,0 0 0,0-1 0,-1 1 0,1 0 0,0 0 0,0 0 0,-1 0 0,1 0 0,-1-1 0,1 1 0,-1 0 0,2 2 0,10 26 0,0 0 0,-2 0 0,11 52 0,-4-16 0,-5-23-120,24 77 373,-28-98-628,1 0 1,0 0-1,18 27 1,-12-28-6452</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25.405"/>
    </inkml:context>
    <inkml:brush xml:id="br0">
      <inkml:brushProperty name="width" value="0.035" units="cm"/>
      <inkml:brushProperty name="height" value="0.035" units="cm"/>
      <inkml:brushProperty name="color" value="#FFC114"/>
    </inkml:brush>
  </inkml:definitions>
  <inkml:trace contextRef="#ctx0" brushRef="#br0">76 455 24575,'-17'-16'0,"-21"-22"0,36 36 0,0-1 0,-1 0 0,1 0 0,0 0 0,1 0 0,-1-1 0,1 1 0,-1 0 0,1-1 0,0 1 0,-1-6 0,2 7 0,1 0 0,-1 0 0,0-1 0,1 1 0,-1 0 0,1 0 0,0 0 0,-1-1 0,1 1 0,0 0 0,1 0 0,-1 0 0,0 1 0,0-1 0,1 0 0,-1 0 0,1 1 0,0-1 0,-1 0 0,1 1 0,0 0 0,0-1 0,0 1 0,4-2 0,6-3 0,1 0 0,25-8 0,-22 9 0,51-16 0,-39 13 0,47-20 0,-74 28 0,1-1 0,-1 1 0,1-1 0,-1 0 0,1 0 0,-1 1 0,1-1 0,-1 0 0,0 0 0,1 0 0,-1 0 0,0-1 0,0 1 0,0 0 0,0 0 0,0-1 0,0 1 0,0-1 0,-1 1 0,1-1 0,0 1 0,-1-1 0,1 1 0,-1-1 0,0 1 0,1-1 0,-1-2 0,-1 2 0,0-1 0,1 1 0,-2-1 0,1 0 0,0 1 0,0 0 0,-1-1 0,1 1 0,-1 0 0,0 0 0,0 0 0,1 0 0,-1 0 0,-1 0 0,-1-2 0,1 3 0,-25-21 0,27 21 0,-1 0 0,1 0 0,-1 1 0,0-1 0,1 0 0,-1 0 0,0 1 0,1-1 0,-1 1 0,0 0 0,0-1 0,1 1 0,-1 0 0,0 0 0,-3 0 0,4 1 0,1-1 0,-1 0 0,1 1 0,-1-1 0,1 0 0,-1 1 0,1-1 0,0 1 0,-1-1 0,1 1 0,0-1 0,-1 1 0,1 0 0,0-1 0,0 1 0,-1-1 0,1 1 0,0-1 0,0 1 0,0 0 0,0-1 0,0 1 0,0 0 0,0-1 0,0 1 0,0-1 0,0 1 0,0 0 0,0 0 0,5 21 0,-5-21 0,76 219 0,-67-182 0,-3-14 0,1 0 0,13 31 0,-16-51 0,-3-10 0,-1-11 0,-16-93 0,4 35 0,-4-128 0,16 200 0,0-10 0,1-1 0,4-24 0,-5 36 0,0 0 0,1 0 0,-1 0 0,1 0 0,-1 0 0,1 0 0,0 0 0,-1 0 0,1 1 0,0-1 0,0 0 0,0 1 0,0-1 0,1 0 0,-1 1 0,0-1 0,1 1 0,-1 0 0,1 0 0,0-1 0,-1 1 0,1 0 0,0 0 0,-1 0 0,1 1 0,0-1 0,0 0 0,3 0 0,-3 1 0,0 0 0,0 1 0,-1-1 0,1 1 0,0 0 0,0-1 0,-1 1 0,1 0 0,0 0 0,-1 0 0,1 0 0,-1 0 0,1 1 0,-1-1 0,1 0 0,-1 1 0,0-1 0,0 1 0,0-1 0,0 1 0,0-1 0,0 1 0,0 0 0,0 0 0,-1-1 0,1 1 0,-1 0 0,1 2 0,2 4 0,-2 0 0,1 0 0,-1-1 0,0 2 0,0 9 0,-2-8-85,-1 0 0,0 0-1,0 0 1,-1 0 0,0 0-1,-1 0 1,0-1 0,-1 1-1,0-1 1,0 0 0,-1-1-1,0 1 1,-1-1 0,0 0-1,-8 7 1,-11 10-6741</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25.735"/>
    </inkml:context>
    <inkml:brush xml:id="br0">
      <inkml:brushProperty name="width" value="0.035" units="cm"/>
      <inkml:brushProperty name="height" value="0.035" units="cm"/>
      <inkml:brushProperty name="color" value="#FFC114"/>
    </inkml:brush>
  </inkml:definitions>
  <inkml:trace contextRef="#ctx0" brushRef="#br0">1 1 24575,'23'0'0,"30"0"0,32 0 0,30 0 0,24 0 0,18 0-1236,12 0 1236,13 5 0,-25 3-6955</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27.766"/>
    </inkml:context>
    <inkml:brush xml:id="br0">
      <inkml:brushProperty name="width" value="0.035" units="cm"/>
      <inkml:brushProperty name="height" value="0.035" units="cm"/>
      <inkml:brushProperty name="color" value="#FFC114"/>
    </inkml:brush>
  </inkml:definitions>
  <inkml:trace contextRef="#ctx0" brushRef="#br0">925 325 24575,'0'-56'0,"-1"-60"0,1 115 0,1-1 0,-1 1 0,0-1 0,0 1 0,-1 0 0,1-1 0,0 1 0,0-1 0,-1 1 0,1 0 0,-1-1 0,1 1 0,-1 0 0,1 0 0,-2-2 0,1 3 0,1 1 0,-1-1 0,1 0 0,-1 1 0,1-1 0,-1 1 0,1-1 0,-1 1 0,1-1 0,-1 1 0,1-1 0,0 1 0,-1-1 0,1 1 0,0 0 0,-1-1 0,1 1 0,0-1 0,0 1 0,0 0 0,-1 0 0,-13 51 0,-25 144-64,-49 210-294,55-278 241,-58 142 0,34-138 117,-6-2 0,-6-3 0,-5-4 0,-115 147 0,132-198 0,18-24 0,-35 56 0,71-98 55,-1 0 0,1 0-1,0 1 1,0-1 0,-3 11-1,6-16-46,0 0-1,0 0 0,-1 0 0,1 0 1,0 0-1,0 0 0,0 0 1,0 0-1,1 0 0,-1 0 0,0 0 1,0 0-1,1 0 0,-1 0 1,0 0-1,1 0 0,-1 0 0,1 0 1,-1 0-1,1 0 0,0-1 1,-1 1-1,1 0 0,0 0 0,-1-1 1,1 1-1,0 0 0,0-1 1,0 1-1,0-1 0,0 1 0,0-1 1,0 1-1,0-1 0,0 0 1,0 1-1,0-1 0,0 0 0,0 0 1,0 0-1,0 0 0,0 0 1,0 0-1,2 0 0,24 0-7,1-1 0,0-2 0,-1-1 0,33-8 0,0 0 0,819-81-1380,6 69-1822,-822 24 2888,1551-5-1186,-1114 6 2466,-482 0-718,-14-1-44,-1 0-1,1 1 1,0-1 0,-1-1-1,1 1 1,-1 0-1,1-1 1,-1 0-1,4-1 1,-7 2-175,0 0 0,0-1 0,1 1 0,-1 0 0,0 0-1,0 0 1,0-1 0,-1 1 0,1 0 0,0 0 0,0 0 0,0 0 0,0-1 0,0 1 0,0 0 0,0 0-1,0 0 1,0 0 0,0-1 0,0 1 0,-1 0 0,1 0 0,0 0 0,0 0 0,0 0 0,0-1 0,0 1 0,0 0-1,-1 0 1,1 0 0,0 0 0,0 0 0,0 0 0,-1 0 0,1 0 0,0 0 0,0 0 0,0 0 0,0 0-1,-1-1 1,1 1 0,0 1 0,-11-6 742,-13-3-185,9 4-485,0-1 1,0-1-1,1 0 0,-1-1 1,-13-10-1,24 15-104,1 0 1,0-1 0,0 1-1,0-1 1,1 0 0,-1 0-1,1 0 1,0 0-1,-1-1 1,1 1 0,1-1-1,-1 1 1,0-1 0,1 1-1,0-1 1,0 0 0,0 0-1,0 0 1,1 0-1,-1 1 1,1-1 0,0 0-1,0 0 1,0 0 0,2-7-1,2-6 3,0 0 0,2 0 0,14-31 0,30-48 0,-26 54 0,224-480 0,-216 436 0,-4-2 0,-4 0 0,-3-1 0,11-121 0,-24 110 0,-5-108 0,-6 159 0,-2 0 0,-1 0 0,-3 0 0,-19-57 0,28 104 0,-1 0 0,0 0 0,0 0 0,0 0 0,0 1 0,0-1 0,0 0 0,0 1 0,-1-1 0,1 1 0,-1-1 0,1 1 0,-1 0 0,1-1 0,-1 1 0,0 0 0,1 0 0,-1 0 0,0 1 0,0-1 0,0 0 0,0 1 0,0-1 0,0 1 0,0-1 0,0 1 0,-3 0 0,-6 0 0,0 1 0,1 0 0,0 1 0,-15 3 0,1 0 0,-104 11 0,-176-2 0,197-12 0,-781 11-1538,-6-1-14,715-7 1455,-522 29-707,669-32 779,15-1 250,-1 1 1,1 0-1,-1 1 1,1 1-1,-20 7 1,37-11-179,-1 0 1,0 0 0,0 1-1,0-1 1,1 0 0,-1 0-1,0 1 1,1-1 0,-1 0-1,0 1 1,1-1-1,-1 1 1,0-1 0,1 0-1,-1 1 1,1 0 0,-1-1-1,0 1 1,1-1 0,0 1-1,-1 0 1,1-1 0,-1 1-1,1 0 1,0-1 0,-1 1-1,1 0 1,0 0 0,0-1-1,0 1 1,0 0-1,0 0 1,0 0 0,-1-1-1,2 1 1,-1 0 0,0 0-1,0-1 1,0 1 0,0 0-1,0 0 1,1-1 0,-1 1-1,0 0 1,1 0 0,-1-1-1,0 1 1,1 0-1,-1-1 1,1 1 0,-1-1-1,1 1 1,0 0 0,4 4-303,0-1 0,0 0 0,1 0 0,9 6 0,-2-4-6571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13.220"/>
    </inkml:context>
    <inkml:brush xml:id="br0">
      <inkml:brushProperty name="width" value="0.035" units="cm"/>
      <inkml:brushProperty name="height" value="0.035" units="cm"/>
      <inkml:brushProperty name="color" value="#FFC114"/>
    </inkml:brush>
  </inkml:definitions>
  <inkml:trace contextRef="#ctx0" brushRef="#br0">307 218 24575,'7'-1'0,"1"-1"0,-1 1 0,0-2 0,0 1 0,12-7 0,-10 5 0,19-11 0,-23 11 0,0 1 0,0 0 0,1 1 0,-1-1 0,10-2 0,-15 5 0,0 0 0,0 0 0,0 0 0,0-1 0,1 1 0,-1 0 0,0 0 0,0 0 0,0 0 0,1 0 0,-1 0 0,0 0 0,0 0 0,0 0 0,1 0 0,-1 0 0,0 0 0,0 0 0,1 0 0,-1 0 0,0 0 0,0 0 0,0 0 0,1 0 0,-1 0 0,0 0 0,0 0 0,0 0 0,1 1 0,-1-1 0,0 0 0,0 0 0,0 0 0,0 0 0,1 0 0,-1 1 0,0-1 0,0 0 0,0 0 0,0 0 0,0 0 0,0 1 0,-5 8 0,-14 8 0,-6-2 0,0-1 0,0-1 0,-1-1 0,-1-1 0,-31 8 0,54-18 0,-2 0 0,1 0 0,0 0 0,0 0 0,0-1 0,0 0 0,0 0 0,-1 0 0,1 0 0,0-1 0,-6-2 0,9 3 0,0-1 0,0 1 0,1-1 0,-1 0 0,0 0 0,1 0 0,-1 0 0,1 0 0,-1 0 0,1 0 0,-1-1 0,1 1 0,0 0 0,0-1 0,-1 1 0,1-1 0,0 0 0,0 1 0,1-1 0,-1 0 0,0 1 0,1-1 0,-1 0 0,1 0 0,-1 0 0,1 0 0,0 1 0,0-1 0,-1 0 0,2 0 0,-1 0 0,0 0 0,0 0 0,1-2 0,1-3 0,0 0 0,0 0 0,1 0 0,0 0 0,0 1 0,1-1 0,-1 1 0,1 0 0,1 0 0,9-11 0,7-4 0,30-25 0,-35 33 0,0 1 0,19-12 0,-30 21 0,0 0 0,0 1 0,0-1 0,1 1 0,-1 0 0,1 1 0,-1-1 0,1 1 0,0 0 0,-1 0 0,1 1 0,8 0 0,-12 0 0,1 1 0,0 0 0,-1 0 0,1 0 0,-1 0 0,1 0 0,-1 0 0,0 1 0,0-1 0,1 1 0,-1-1 0,0 1 0,0 0 0,0 0 0,-1 0 0,1 0 0,0 0 0,-1 0 0,0 1 0,1-1 0,-1 0 0,0 1 0,0-1 0,0 1 0,0-1 0,0 6 0,1 3 0,0 0 0,0 0 0,-2 1 0,1-1 0,-2 12 0,-2 3 0,0-1 0,-2 0 0,-1 0 0,-1 0 0,-1-1 0,-1 1 0,-1-2 0,-19 33 0,13-30 0,-1 0 0,-1-1 0,-1-1 0,-1-1 0,-1-1 0,-42 35 0,41-40 0,-34 20 0,47-32 0,-1 0 0,0-1 0,0 0 0,0 0 0,0-1 0,-19 4 0,28-7 0,0 0 0,-1 0 0,1 1 0,0-1 0,0 0 0,-1 0 0,1 0 0,0 0 0,0-1 0,-1 1 0,1 0 0,0 0 0,0-1 0,-1 1 0,1-1 0,0 1 0,0-1 0,0 0 0,0 1 0,0-1 0,0 0 0,0 0 0,0 1 0,0-1 0,0 0 0,0 0 0,0 0 0,1 0 0,-1 0 0,0 0 0,1-1 0,-1 1 0,1 0 0,-1 0 0,1 0 0,0-1 0,-1 1 0,1 0 0,0 0 0,0-1 0,0 1 0,0 0 0,0 0 0,0-1 0,0 1 0,0 0 0,1-2 0,0-6 0,1 0 0,0-1 0,1 1 0,6-16 0,-3 11 0,1 0 0,1 0 0,0 1 0,15-19 0,-18 26 0,0-1 0,1 1 0,0 1 0,0-1 0,0 1 0,1 0 0,0 1 0,0 0 0,0 0 0,10-4 0,-13 7 0,-1 0 0,1 0 0,0 0 0,0 1 0,0 0 0,0 0 0,-1 0 0,1 0 0,0 0 0,0 1 0,0 0 0,0-1 0,-1 2 0,1-1 0,0 0 0,-1 1 0,1-1 0,-1 1 0,1 0 0,-1 0 0,0 1 0,0-1 0,0 1 0,0-1 0,-1 1 0,1 0 0,2 3 0,6 9 0,0 0 0,-1 1 0,-1 0 0,9 20 0,1 7 0,-9-18 0,21 36 0,-28-55 0,1-1 0,0 1 0,0-1 0,0 0 0,0 0 0,1 0 0,0-1 0,0 0 0,0 0 0,0 0 0,10 5 0,-12-8-76,0 0 1,0 0-1,0 0 0,0 0 0,0-1 0,0 1 0,0-1 0,0 1 1,0-1-1,0 0 0,0-1 0,0 1 0,1 0 0,-1-1 1,0 0-1,0 1 0,4-3 0,8-5-6750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29.190"/>
    </inkml:context>
    <inkml:brush xml:id="br0">
      <inkml:brushProperty name="width" value="0.035" units="cm"/>
      <inkml:brushProperty name="height" value="0.035" units="cm"/>
      <inkml:brushProperty name="color" value="#FFC114"/>
    </inkml:brush>
  </inkml:definitions>
  <inkml:trace contextRef="#ctx0" brushRef="#br0">67 203 24575,'-14'1'0,"7"-1"0,1 0 0,0 0 0,-1 0 0,1-1 0,-9-2 0,15 3 0,0 0 0,0 0 0,-1 0 0,1 0 0,0 0 0,0 0 0,-1 0 0,1 0 0,0 0 0,0 0 0,0 0 0,-1 0 0,1 0 0,0 0 0,0-1 0,-1 1 0,1 0 0,0 0 0,0 0 0,0 0 0,-1-1 0,1 1 0,0 0 0,0 0 0,0 0 0,0-1 0,0 1 0,0 0 0,-1 0 0,1-1 0,0 1 0,0 0 0,0 0 0,0 0 0,0-1 0,0 1 0,0 0 0,0 0 0,0-1 0,0 1 0,0-1 0,10-6 0,18-5 0,393-103 0,-377 104 0,-33 8 0,-5 2 0,0 0 0,0-1 0,-1 1 0,1-1 0,-1 0 0,1 0 0,-1-1 0,0 0 0,0 0 0,7-6 0,-12 9 0,1 0 0,-1 0 0,0 0 0,0 0 0,0-1 0,1 1 0,-1 0 0,0 0 0,0 0 0,0-1 0,0 1 0,0 0 0,1 0 0,-1-1 0,0 1 0,0 0 0,0 0 0,0-1 0,0 1 0,0 0 0,0 0 0,0-1 0,0 1 0,0 0 0,0 0 0,0-1 0,0 1 0,0 0 0,0 0 0,0-1 0,0 1 0,-1 0 0,1 0 0,0-1 0,0 1 0,0 0 0,0-1 0,-12-4 0,-14 3 0,22 2 0,-1 1 0,1-1 0,-1 1 0,1 0 0,0 0 0,-1 0 0,1 1 0,0 0 0,0 0 0,0 0 0,0 0 0,0 0 0,-6 6 0,4-3 0,1 0 0,0 1 0,0 0 0,1 0 0,-1 0 0,1 0 0,-5 12 0,1 3 0,0 0 0,1 1 0,2 0 0,-6 34 0,-18 237 0,9-80 0,16-169 0,3-24 0,-1-1 0,0 1 0,-2-1 0,-7 21 0,8-37 0,-1-9 0,-2-11 0,6 17 0,-8-32 0,-2 1 0,-22-49 0,29 72 0,-1 1 0,0 0 0,0 0 0,-1 0 0,1 1 0,-1 0 0,-1 0 0,1 0 0,-1 0 0,0 1 0,-1 0 0,1 0 0,-1 0 0,0 1 0,0 0 0,-12-4 0,15 7 0,-1 0 0,1 1 0,-1 0 0,1 0 0,-1 0 0,1 0 0,-1 1 0,1-1 0,-1 1 0,1 0 0,0 1 0,-1-1 0,1 1 0,0 0 0,0 0 0,0 0 0,0 1 0,0-1 0,1 1 0,-1 0 0,1 0 0,0 0 0,0 0 0,0 1 0,0-1 0,-4 7 0,4-5 0,0 0 0,-1 0 0,2 0 0,-1 0 0,0 0 0,1 0 0,0 1 0,1-1 0,-1 1 0,1 0 0,0-1 0,0 1 0,1 0 0,0 0 0,0-1 0,0 1 0,0 0 0,1 0 0,0-1 0,3 10 0,-2-12-68,-1-1 0,1 1-1,1 0 1,-1 0 0,0-1 0,1 1-1,-1-1 1,1 0 0,0 0 0,-1 0-1,1 0 1,0 0 0,0 0 0,0-1-1,1 0 1,-1 1 0,0-1-1,1-1 1,4 2 0,17 3-6758</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29.805"/>
    </inkml:context>
    <inkml:brush xml:id="br0">
      <inkml:brushProperty name="width" value="0.035" units="cm"/>
      <inkml:brushProperty name="height" value="0.035" units="cm"/>
      <inkml:brushProperty name="color" value="#FFC114"/>
    </inkml:brush>
  </inkml:definitions>
  <inkml:trace contextRef="#ctx0" brushRef="#br0">52 434 24575,'10'-27'0,"-9"23"0,0-1 0,0 1 0,1 0 0,0 0 0,0 0 0,0 0 0,3-5 0,-5 9 0,1 0 0,-1 0 0,0 0 0,0 0 0,0 0 0,0 0 0,0-1 0,0 1 0,0 0 0,1 0 0,-1 0 0,0 0 0,0 0 0,0 0 0,0 0 0,0 0 0,1 0 0,-1 0 0,0 0 0,0 0 0,0 0 0,0 0 0,1 0 0,-1 0 0,0 0 0,0 0 0,0 0 0,0 0 0,0 0 0,1 0 0,-1 0 0,0 0 0,0 0 0,0 0 0,0 1 0,0-1 0,0 0 0,1 0 0,-1 0 0,0 0 0,0 0 0,0 0 0,0 0 0,0 1 0,0-1 0,0 0 0,0 0 0,0 0 0,0 0 0,1 0 0,-1 1 0,0-1 0,0 0 0,0 0 0,0 0 0,0 0 0,0 0 0,0 1 0,0-1 0,0 0 0,0 0 0,0 0 0,-1 0 0,1 0 0,0 1 0,0-1 0,1 13 0,-5 38 0,-20 91 0,9-64 0,10-43 0,2-13 0,-1 1 0,-1-1 0,-13 37 0,15-57 0,1-8 0,1-10 0,1-48 0,3 1 0,2 0 0,3 1 0,3-1 0,3 2 0,2 0 0,27-65 0,-32 100 0,1-1 0,29-46 0,-34 63 0,0 0 0,1 1 0,0-1 0,0 2 0,1-1 0,0 1 0,0 1 0,1-1 0,17-8 0,-24 14 0,0 0 0,1 0 0,0 1 0,-1-1 0,1 1 0,0 0 0,-1 1 0,1-1 0,0 0 0,0 1 0,0 0 0,-1 0 0,1 0 0,0 0 0,0 1 0,0 0 0,-1-1 0,1 1 0,0 1 0,-1-1 0,1 0 0,-1 1 0,1 0 0,-1 0 0,0 0 0,1 0 0,-1 0 0,0 1 0,-1 0 0,4 3 0,-1-1 0,-1 1 0,0 1 0,0-1 0,0 1 0,-1-1 0,0 1 0,0 0 0,-1 0 0,0 0 0,0 0 0,0 1 0,-1-1 0,0 1 0,-1 13 0,-1-6 0,-1 0 0,-1 0 0,-1-1 0,0 0 0,0 1 0,-2-2 0,0 1 0,0 0 0,-1-1 0,-1 0 0,0-1 0,-16 19 0,4-8 0,0-1 0,-2 0 0,-1-2 0,0 0 0,-32 18 0,16-14 0,-63 25 0,97-43 0,12-2 0,25 1 0,-13-2 0,1 2 0,-1 0 0,0 2 0,0 0 0,-1 2 0,31 18 0,-20-8 0,-1 2 0,37 36 0,-54-48 40,-1 1 0,24 14 0,-29-21-175,0-1 0,0 1 0,0-1 0,0 0 0,0 0 0,1-1 0,-1 1 0,1-1 0,-1 0 0,7 0 0,10-2-6691</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30.149"/>
    </inkml:context>
    <inkml:brush xml:id="br0">
      <inkml:brushProperty name="width" value="0.035" units="cm"/>
      <inkml:brushProperty name="height" value="0.035" units="cm"/>
      <inkml:brushProperty name="color" value="#FFC114"/>
    </inkml:brush>
  </inkml:definitions>
  <inkml:trace contextRef="#ctx0" brushRef="#br0">176 232 24575,'18'-30'0,"-2"-2"0,21-55 0,-16 34 0,-21 52 0,8-20 0,-8 13 0,-7 12 0,-13 16 0,1 2 0,1 1 0,1 0 0,-27 48 0,24-37 0,17-30 0,-74 131 0,68-116 0,0 0 0,2 1 0,0 0 0,1 1 0,-4 26 0,9-41 0,0 0 0,1 0 0,0 0 0,0 0 0,0 0 0,1 1 0,0-1 0,0 0 0,0 0 0,1-1 0,0 1 0,0 0 0,0 0 0,7 9 0,-5-10 0,0 1 0,0-1 0,1-1 0,0 1 0,0-1 0,0 0 0,0 0 0,1 0 0,0-1 0,-1 0 0,1 0 0,1 0 0,9 2 0,0-1-124,0 0 0,0-2 0,0 0 0,0-1 0,0 0 0,0-2-1,0 0 1,0 0 0,0-2 0,22-5 0,4-3-6702</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30.478"/>
    </inkml:context>
    <inkml:brush xml:id="br0">
      <inkml:brushProperty name="width" value="0.035" units="cm"/>
      <inkml:brushProperty name="height" value="0.035" units="cm"/>
      <inkml:brushProperty name="color" value="#FFC114"/>
    </inkml:brush>
  </inkml:definitions>
  <inkml:trace contextRef="#ctx0" brushRef="#br0">271 62 24575,'-12'0'0,"-12"0"0,-13 0 0,-9 0 0,-3 0 0,1 0 0,13 0 0,17 0 0,17 0 0,21 0 0,18-3 0,17-3 0,13-4 0,10-4 0,3-1 0,-13 1-8191</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30.865"/>
    </inkml:context>
    <inkml:brush xml:id="br0">
      <inkml:brushProperty name="width" value="0.035" units="cm"/>
      <inkml:brushProperty name="height" value="0.035" units="cm"/>
      <inkml:brushProperty name="color" value="#FFC114"/>
    </inkml:brush>
  </inkml:definitions>
  <inkml:trace contextRef="#ctx0" brushRef="#br0">1247 372 24575,'-9'-8'0,"-1"1"0,0-1 0,0 2 0,0 0 0,-21-9 0,8 3 0,-21-11 0,-1 3 0,-1 1 0,-1 2 0,0 2 0,-1 2 0,-72-9 0,94 19 0,0 1 0,0 2 0,-1 0 0,1 2 0,0 1 0,0 1 0,0 1 0,1 1 0,-1 1 0,1 2 0,1 0 0,0 2 0,-44 26 0,45-21-3,0 1 0,1 1-1,1 1 1,1 0-1,0 2 1,2 1 0,-18 26-1,16-17 18,1 1-1,2 1 1,1 0-1,-21 69 0,21-44-84,3 1 0,3 0 0,3 1 0,2 0 0,2 0 0,9 97 1,0-104 55,1-1 1,3 0 0,2-1-1,2 0 1,2-1 0,3 0 0,43 81-1,-44-99 17,2 0 0,2-1 0,1-2 0,1 0 0,1-1 0,1-2 0,2 0 0,1-2-1,0-2 1,2 0 0,57 29 0,-51-33-20,1-2 1,0-2-1,1-2 0,1-1 0,51 7 1,-39-11-50,1-3 1,0-3-1,85-7 1,-51-6-73,-1-4 1,0-3-1,-2-4 1,149-63 0,-150 50 110,-2-4 0,-1-4 1,-3-3-1,-1-3 0,-3-4 1,73-68-1,-102 78 20,-1-1 0,-2-2-1,64-99 1,-81 105-62,-1-1 0,-2-1-1,-2-1 1,-2 0 0,18-77 0,-28 91 59,-2 1 0,-1-1 0,-2 0 0,-1-1 0,-1 1 0,-2 0 0,0 0 1,-3 0-1,-11-47 0,7 51 13,0-1 0,-2 2 0,-1-1 0,-1 1 0,-1 1 0,-1 1 0,-1 0 0,-1 0 0,-1 2 0,-31-29 0,16 21-2,-2 2 0,-1 1 0,-1 2 0,0 2 0,-2 1 0,-52-19 0,12 11 0,-1 3 0,-111-20 0,128 34 313,0 2-1,-107-2 1,146 12-377,-1 1-1,0 1 0,1 2 1,0 0-1,0 1 0,0 1 1,0 2-1,1 0 0,-42 23 1,25-6-6072</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31.464"/>
    </inkml:context>
    <inkml:brush xml:id="br0">
      <inkml:brushProperty name="width" value="0.035" units="cm"/>
      <inkml:brushProperty name="height" value="0.035" units="cm"/>
      <inkml:brushProperty name="color" value="#FFC114"/>
    </inkml:brush>
  </inkml:definitions>
  <inkml:trace contextRef="#ctx0" brushRef="#br0">132 212 24575,'-1'0'0,"-1"1"0,1-1 0,-1 0 0,1 0 0,-1 0 0,1-1 0,-1 1 0,1 0 0,-1-1 0,1 1 0,-1 0 0,1-1 0,0 0 0,-1 1 0,1-1 0,0 0 0,-1 0 0,1 0 0,0 0 0,0 0 0,0 0 0,0 0 0,0 0 0,0 0 0,0 0 0,0-1 0,0 1 0,0 0 0,1-1 0,-1 1 0,1 0 0,-1-3 0,0 2 0,1-1 0,0 1 0,1 0 0,-1 0 0,0-1 0,1 1 0,-1 0 0,1 0 0,0 0 0,0 0 0,0 0 0,0 0 0,0 0 0,0 0 0,0 0 0,0 0 0,1 0 0,-1 1 0,1-1 0,0 1 0,2-3 0,10-4 0,-1 0 0,1 1 0,0 0 0,1 1 0,0 1 0,0 1 0,24-5 0,9-4 0,-12 3 0,-15 5 0,0-1 0,-1-1 0,0-1 0,26-13 0,-36 12 0,-9 3 0,-2 6 0,0 0 0,0 0 0,0 0 0,0 0 0,0-1 0,0 1 0,0 1 0,0-1 0,0 0 0,1 0 0,-1 0 0,0 0 0,0 1 0,0-1 0,0 0 0,0 1 0,0-1 0,1 1 0,-1-1 0,-1 1 0,-7 6 0,0-1 0,1 1 0,0 0 0,0 1 0,0-1 0,1 2 0,1-1 0,-1 1 0,1 0 0,1 0 0,0 1 0,0 0 0,-5 14 0,2-1 0,1 1 0,1 0 0,0 0 0,-2 46 0,6-30 0,2 0 0,9 63 0,23 78 0,-17-105 0,-14-55 0,-1-21 0,0 0 0,0 0 0,-1 0 0,1 0 0,0 0 0,0 1 0,0-1 0,0 0 0,0 0 0,0 0 0,0 0 0,0 0 0,-1 0 0,1 0 0,0 0 0,0 1 0,0-1 0,0 0 0,0 0 0,0 0 0,-1 0 0,1 0 0,0 0 0,0 0 0,0 0 0,0 0 0,-1 0 0,1 0 0,0 0 0,0 0 0,0 0 0,0 0 0,0 0 0,-1 0 0,1 0 0,0 0 0,0 0 0,0 0 0,0 0 0,0 0 0,-1-1 0,1 1 0,0 0 0,0 0 0,0 0 0,0 0 0,0 0 0,0 0 0,0 0 0,-1 0 0,1-1 0,-3-2 0,0 0 0,1-1 0,-1 1 0,1-1 0,0 0 0,-3-4 0,-1-6 0,-12-22 0,-37-60 0,49 87 0,-1 1 0,0-1 0,0 1 0,0 0 0,-1 1 0,0-1 0,-1 2 0,0-1 0,0 1 0,0 0 0,-17-7 0,22 12 0,0 0 0,0 0 0,0 0 0,0 1 0,0-1 0,0 1 0,-1 0 0,1 0 0,0 0 0,0 1 0,0-1 0,0 1 0,0 0 0,0 0 0,-6 3 0,4-1 0,1 0 0,-1 0 0,1 0 0,0 1 0,0 0 0,0 0 0,0 0 0,1 0 0,-8 10 0,8-9 0,1 0 0,0-1 0,1 1 0,-1 0 0,1 0 0,0 1 0,0-1 0,0 0 0,1 1 0,0-1 0,-1 7 0,2-8 0,0-1 0,0 1 0,0 0 0,0 0 0,1-1 0,0 1 0,0 0 0,0-1 0,0 1 0,0-1 0,1 1 0,-1-1 0,1 0 0,0 0 0,0 0 0,1 0 0,3 4 0,19 13-1365,2-6-5461</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31.872"/>
    </inkml:context>
    <inkml:brush xml:id="br0">
      <inkml:brushProperty name="width" value="0.035" units="cm"/>
      <inkml:brushProperty name="height" value="0.035" units="cm"/>
      <inkml:brushProperty name="color" value="#FFC114"/>
    </inkml:brush>
  </inkml:definitions>
  <inkml:trace contextRef="#ctx0" brushRef="#br0">155 221 24575,'6'-7'0,"-1"0"0,0 0 0,0 0 0,0 0 0,-1-1 0,0 0 0,-1 0 0,1 0 0,-2 0 0,4-14 0,-5 17 0,1 0 0,-2 0 0,1-1 0,-1 1 0,0 0 0,0 0 0,0 0 0,0 0 0,-1 0 0,0 0 0,0 0 0,-1 0 0,1 0 0,-1 0 0,0 0 0,0 1 0,-1-1 0,1 1 0,-5-6 0,6 8 0,-1 1 0,1-1 0,-1 1 0,0-1 0,1 1 0,-1 0 0,0-1 0,0 1 0,0 0 0,0 0 0,0 0 0,0 0 0,0 1 0,0-1 0,0 1 0,-1-1 0,1 1 0,0 0 0,-4 0 0,2 0 0,1 1 0,0 0 0,-1 0 0,1 0 0,0 0 0,0 0 0,0 1 0,0 0 0,0-1 0,0 1 0,-4 4 0,-2 2 0,1 0 0,0 1 0,1 0 0,0 0 0,0 1 0,-8 15 0,9-13 0,1 0 0,-1 0 0,2 1 0,0-1 0,0 1 0,1 0 0,1 1 0,0-1 0,1 0 0,0 14 0,1-25 0,0-1 0,0 1 0,0-1 0,0 1 0,0-1 0,1 1 0,-1-1 0,0 0 0,1 1 0,-1-1 0,1 1 0,0-1 0,-1 0 0,1 1 0,0-1 0,0 0 0,0 0 0,0 0 0,0 0 0,0 0 0,0 0 0,0 0 0,2 1 0,-1-1 0,0-1 0,-1 1 0,1-1 0,0 0 0,0 1 0,0-1 0,0 0 0,0 0 0,0-1 0,0 1 0,-1 0 0,1-1 0,0 1 0,0-1 0,2-1 0,7-3 0,-1 0 0,0-1 0,0 0 0,14-12 0,0-6 0,-20 19 0,0 1 0,0-1 0,1 1 0,0 0 0,0 0 0,7-4 0,-12 8 0,1 0 0,0 0 0,-1 0 0,1 0 0,-1 0 0,1 0 0,0 0 0,-1 0 0,1 0 0,0 0 0,-1 0 0,1 1 0,-1-1 0,1 0 0,0 0 0,-1 1 0,1-1 0,-1 0 0,1 1 0,-1-1 0,1 1 0,-1-1 0,0 1 0,1-1 0,-1 1 0,1-1 0,-1 1 0,0-1 0,1 1 0,-1-1 0,0 1 0,0-1 0,1 1 0,-1 0 0,0-1 0,0 1 0,0 0 0,0 0 0,8 31 0,-7-27 0,0 1-83,-1 0-9,1 1 1,1-1-1,-1 0 1,1 0-1,0 0 0,0 0 1,1 0-1,-1 0 1,1 0-1,1-1 1,-1 1-1,1-1 1,4 5-1,4-2-6734</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32.230"/>
    </inkml:context>
    <inkml:brush xml:id="br0">
      <inkml:brushProperty name="width" value="0.035" units="cm"/>
      <inkml:brushProperty name="height" value="0.035" units="cm"/>
      <inkml:brushProperty name="color" value="#FFC114"/>
    </inkml:brush>
  </inkml:definitions>
  <inkml:trace contextRef="#ctx0" brushRef="#br0">54 28 24575,'-7'-9'0,"5"7"0,1 0 0,-1 0 0,0 0 0,0 0 0,0 1 0,0-1 0,0 0 0,-3-1 0,4 3 0,1 0 0,0 0 0,-1-1 0,1 1 0,0 0 0,-1 0 0,1 0 0,-1 0 0,1 0 0,0 0 0,-1 0 0,1 0 0,0 0 0,-1 1 0,1-1 0,-1 0 0,1 0 0,0 0 0,-1 0 0,1 0 0,0 1 0,-1-1 0,1 0 0,-1 1 0,-7 15 0,5 1 0,0-1 0,2 1 0,-1 0 0,2-1 0,0 1 0,2 0 0,-1 0 0,2-1 0,8 29 0,-9-38 0,0-1 0,0 0 0,1 0 0,0-1 0,0 1 0,1-1 0,-1 1 0,1-1 0,8 7 0,-11-10 0,1-1 0,-1 1 0,1-1 0,0 0 0,0 0 0,-1 0 0,1 0 0,0 0 0,0 0 0,0 0 0,0-1 0,0 1 0,0-1 0,0 0 0,0 1 0,0-1 0,1 0 0,-1 0 0,0 0 0,0 0 0,0-1 0,0 1 0,0-1 0,0 1 0,0-1 0,0 0 0,0 1 0,0-1 0,0 0 0,-1 0 0,1-1 0,3-1 0,2-3 0,-1 0 0,0-1 0,0 1 0,0-1 0,-1-1 0,0 1 0,0-1 0,-1 1 0,0-1 0,-1 0 0,6-17 0,0-8 0,9-56 0,-17 83 0,1-15 0,1-4 0,-3 25 0,0 1 0,0-1 0,0 0 0,0 0 0,0 0 0,0 0 0,0 0 0,0 0 0,0 0 0,0 0 0,0 0 0,0 0 0,0 0 0,0 0 0,0 0 0,0 0 0,0 0 0,0 0 0,0 0 0,0 1 0,0-1 0,0 0 0,0 0 0,0 0 0,1 0 0,-1 0 0,0 0 0,0 0 0,0 0 0,0 0 0,0 0 0,0 0 0,0 0 0,0 0 0,0 0 0,0 0 0,0 0 0,0 0 0,0 0 0,0 0 0,0 0 0,1 0 0,-1 0 0,0 0 0,0 0 0,0 0 0,0 0 0,0 0 0,0 0 0,0-1 0,0 1 0,0 0 0,0 0 0,0 0 0,0 0 0,0 0 0,0 0 0,0 0 0,0 0 0,0 0 0,0 0 0,0 0 0,5 15 0,-5-11-124,1 0 0,0 0 0,0-1 0,0 1 0,1 0 0,-1-1-1,1 0 1,0 1 0,0-1 0,3 4 0,5 3-6702</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32.670"/>
    </inkml:context>
    <inkml:brush xml:id="br0">
      <inkml:brushProperty name="width" value="0.035" units="cm"/>
      <inkml:brushProperty name="height" value="0.035" units="cm"/>
      <inkml:brushProperty name="color" value="#FFC114"/>
    </inkml:brush>
  </inkml:definitions>
  <inkml:trace contextRef="#ctx0" brushRef="#br0">65 71 24575,'5'-1'0,"-1"-1"0,1 0 0,-1 0 0,1 0 0,-1 0 0,0-1 0,0 0 0,0 0 0,7-7 0,-4 5 0,-4 2 0,1 0 0,-1 0 0,-1 0 0,1 0 0,0-1 0,3-5 0,-38 32 0,16-8 0,1 2 0,-21 27 0,29-35 0,1 1 0,0-1 0,0 2 0,2-1 0,-1 0 0,-5 22 0,9-31 0,1 1 0,-1-1 0,1 1 0,0-1 0,-1 1 0,1-1 0,0 1 0,0-1 0,0 1 0,0-1 0,0 1 0,1-1 0,-1 1 0,0-1 0,1 1 0,-1-1 0,1 0 0,-1 1 0,1-1 0,0 0 0,1 3 0,-1-3 0,0-1 0,0 1 0,0 0 0,1-1 0,-1 1 0,0-1 0,1 1 0,-1-1 0,0 0 0,1 0 0,-1 1 0,0-1 0,1 0 0,-1 0 0,0 0 0,1 0 0,-1-1 0,3 1 0,5-3 0,0 0 0,0 0 0,0-1 0,0 0 0,10-6 0,-2 0 0,-1-1 0,0 0 0,-1-1 0,21-21 0,-33 30 0,1-1 0,-1 0 0,1 0 0,-1 0 0,-1 0 0,1 0 0,0-1 0,-1 0 0,0 1 0,0-1 0,-1 0 0,1 0 0,-1 0 0,0 0 0,0 0 0,-1 0 0,1 0 0,-1 0 0,0 0 0,-1 0 0,1-1 0,-2-5 0,2 10 0,-1 0 0,1 0 0,0 0 0,0 0 0,-1 0 0,1 0 0,-1 0 0,1 0 0,-1 0 0,1 0 0,-1 0 0,1 1 0,-1-1 0,0 0 0,0 0 0,1 1 0,-1-1 0,0 0 0,0 1 0,0-1 0,0 1 0,0-1 0,1 1 0,-3-1 0,3 1 0,-1 0 0,0 1 0,0-1 0,1 0 0,-1 1 0,0-1 0,0 0 0,1 1 0,-1-1 0,0 1 0,1-1 0,-1 1 0,1 0 0,-1-1 0,1 1 0,-1-1 0,1 1 0,-1 0 0,1 0 0,-1-1 0,1 1 0,0 0 0,0 0 0,-1-1 0,1 1 0,0 0 0,0 0 0,0-1 0,0 1 0,0 0 0,0 1 0,-2 14 20,0 0 0,1-1 0,1 1 0,0 0 0,5 27 0,-3-34-134,0-1 0,0 0-1,0 0 1,1 0 0,0 0 0,1 0-1,-1 0 1,2-1 0,-1 0 0,1 0-1,0 0 1,8 8 0,4-1-6712</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59.873"/>
    </inkml:context>
    <inkml:brush xml:id="br0">
      <inkml:brushProperty name="width" value="0.035" units="cm"/>
      <inkml:brushProperty name="height" value="0.035" units="cm"/>
      <inkml:brushProperty name="color" value="#FFC114"/>
    </inkml:brush>
  </inkml:definitions>
  <inkml:trace contextRef="#ctx0" brushRef="#br0">24 811 24575,'0'1'0,"-1"-1"0,1 1 0,0-1 0,-1 1 0,1-1 0,-1 0 0,1 1 0,-1-1 0,1 0 0,-1 1 0,1-1 0,-1 0 0,1 1 0,-1-1 0,1 0 0,-1 0 0,1 0 0,-1 0 0,1 1 0,-1-1 0,0 0 0,1 0 0,-1 0 0,1 0 0,-1 0 0,0 0 0,1 0 0,-1-1 0,1 1 0,-1 0 0,1 0 0,-1 0 0,1-1 0,-1 1 0,1 0 0,-1-1 0,0 0 0,0 1 0,1-1 0,0 0 0,-1 0 0,1 0 0,-1 0 0,1 0 0,0 0 0,0 0 0,0 0 0,-1 0 0,1 0 0,0 0 0,0 0 0,0 0 0,0 0 0,1 0 0,-1 0 0,0 0 0,1-2 0,11-30 0,2 0 0,33-57 0,-25 51 0,112-191 0,42-81 0,-162 279-1365,-5 7-5461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13.560"/>
    </inkml:context>
    <inkml:brush xml:id="br0">
      <inkml:brushProperty name="width" value="0.035" units="cm"/>
      <inkml:brushProperty name="height" value="0.035" units="cm"/>
      <inkml:brushProperty name="color" value="#FFC114"/>
    </inkml:brush>
  </inkml:definitions>
  <inkml:trace contextRef="#ctx0" brushRef="#br0">49 100 24575,'0'-18'0,"1"13"0,-1 0 0,0 0 0,0-1 0,0 1 0,0 0 0,-1 0 0,0 0 0,0 0 0,-1 0 0,-2-7 0,4 12 0,0-1 0,0 1 0,0 0 0,0-1 0,-1 1 0,1 0 0,0-1 0,0 1 0,0 0 0,-1-1 0,1 1 0,0 0 0,0 0 0,-1-1 0,1 1 0,0 0 0,-1 0 0,1 0 0,0 0 0,-1-1 0,1 1 0,0 0 0,-1 0 0,1 0 0,0 0 0,-1 0 0,1 0 0,0 0 0,-1 0 0,1 0 0,0 0 0,-1 0 0,1 0 0,-1 0 0,1 0 0,0 0 0,-1 0 0,1 0 0,-1 1 0,-10 14 0,-3 21 0,13-30 0,0 0 0,0 0 0,0 1 0,1-1 0,0 0 0,0 0 0,1 0 0,0 1 0,0-1 0,0 0 0,1 0 0,-1 0 0,1 0 0,6 9 0,-6-11 0,0 0 0,1-1 0,0 1 0,0-1 0,0 1 0,1-1 0,-1 0 0,1-1 0,-1 1 0,1 0 0,0-1 0,0 0 0,0 0 0,0 0 0,0-1 0,1 1 0,-1-1 0,1 0 0,-1 0 0,1-1 0,4 1 0,0-1 0,-1 0 0,0-1 0,0 0 0,0 0 0,0-1 0,0 0 0,0-1 0,-1 0 0,1 0 0,10-6 0,-13 7 0,-1-1 0,1 0 0,0 0 0,-1 0 0,0 0 0,0-1 0,0 1 0,0-1 0,-1 0 0,1-1 0,-1 1 0,0 0 0,0-1 0,-1 0 0,1 0 0,2-9 0,-5 11 0,0-1 0,0 1 0,0-1 0,0 1 0,0-1 0,-1 1 0,0-1 0,0 1 0,0-1 0,0 1 0,0 0 0,-1 0 0,0 0 0,1 0 0,-1 0 0,0 0 0,0 0 0,-1 0 0,1 1 0,-1-1 0,1 1 0,-1-1 0,-5-2 0,2 0 0,-1 0 0,0 0 0,0 1 0,-1 0 0,1 1 0,-1 0 0,0 0 0,-16-4 0,21 7-72,1-1 1,-1 1-1,1-1 0,-1 1 0,0 0 0,1 0 0,-1 1 0,1-1 1,-1 0-1,1 1 0,-1 0 0,1-1 0,-1 1 0,1 0 0,-1 0 1,1 1-1,0-1 0,-4 3 0,1 3-6754</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00.250"/>
    </inkml:context>
    <inkml:brush xml:id="br0">
      <inkml:brushProperty name="width" value="0.035" units="cm"/>
      <inkml:brushProperty name="height" value="0.035" units="cm"/>
      <inkml:brushProperty name="color" value="#FFC114"/>
    </inkml:brush>
  </inkml:definitions>
  <inkml:trace contextRef="#ctx0" brushRef="#br0">65 429 24575,'-1'0'0,"0"-1"0,-1 1 0,1-1 0,0 1 0,0-1 0,-1 0 0,1 0 0,0 1 0,0-1 0,0 0 0,0 0 0,0 0 0,0 0 0,0 0 0,0 0 0,1-1 0,-1 1 0,-1-2 0,2 2 0,-1 0 0,1 0 0,-1 0 0,1 0 0,-1 0 0,1 1 0,-1-1 0,1 0 0,-1 0 0,0 1 0,1-1 0,-1 0 0,0 1 0,0-1 0,0 1 0,1-1 0,-1 1 0,0-1 0,0 1 0,0 0 0,0-1 0,-1 1 0,1 0 0,0 1 0,0-1 0,1 1 0,-1-1 0,0 1 0,1-1 0,-1 1 0,1 0 0,-1-1 0,1 1 0,-1 0 0,1 0 0,-1-1 0,1 1 0,0 0 0,-1 0 0,1 0 0,0 0 0,0-1 0,-1 3 0,-3 23 0,3-17 0,-2 7 0,1-10 0,0 0 0,1 1 0,0-1 0,0 0 0,1 0 0,0 1 0,0-1 0,2 13 0,-2-19 0,0 0 0,0 0 0,0 0 0,0 1 0,0-1 0,0 0 0,0 0 0,0 0 0,1 0 0,-1 0 0,0 1 0,0-1 0,0 0 0,0 0 0,0 0 0,0 0 0,1 0 0,-1 0 0,0 0 0,0 1 0,0-1 0,0 0 0,1 0 0,-1 0 0,0 0 0,0 0 0,0 0 0,0 0 0,1 0 0,-1 0 0,0 0 0,0 0 0,0 0 0,0 0 0,1 0 0,-1 0 0,0 0 0,0 0 0,0 0 0,0 0 0,1-1 0,7-6 0,6-11 0,86-175 0,-71 130 0,2 2 0,54-77 0,-81 132 0,0 1 0,1-1 0,-1 1 0,1 0 0,0 1 0,1-1 0,-1 1 0,8-5 0,-11 8 0,0 1 0,-1-1 0,1 0 0,0 1 0,0-1 0,0 1 0,0 0 0,0-1 0,0 1 0,0 0 0,0 0 0,-1 0 0,1 1 0,0-1 0,0 0 0,0 1 0,0-1 0,0 1 0,0 0 0,-1-1 0,1 1 0,0 0 0,-1 0 0,1 0 0,0 0 0,-1 1 0,1-1 0,-1 0 0,0 1 0,1-1 0,-1 1 0,0-1 0,2 4 0,7 12-10,0 0-1,-1 1 0,-1 0 1,10 31-1,-3-7-1301,3 2-5514</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00.731"/>
    </inkml:context>
    <inkml:brush xml:id="br0">
      <inkml:brushProperty name="width" value="0.035" units="cm"/>
      <inkml:brushProperty name="height" value="0.035" units="cm"/>
      <inkml:brushProperty name="color" value="#FFC114"/>
    </inkml:brush>
  </inkml:definitions>
  <inkml:trace contextRef="#ctx0" brushRef="#br0">0 804 24575,'22'-13'0,"0"0"0,-1-1 0,-1-2 0,-1 0 0,0-1 0,29-34 0,-9 1 0,51-82 0,-46 54 0,39-95 0,-6 9 0,-73 156 0,16-27 0,-19 33 0,0 0 0,1 0 0,0 0 0,-1 0 0,1 0 0,0 1 0,0-1 0,0 1 0,0-1 0,0 1 0,0-1 0,4 0 0,-6 2 0,1 0 0,-1-1 0,1 1 0,0 0 0,-1 0 0,1 0 0,-1 1 0,1-1 0,-1 0 0,1 0 0,-1 0 0,1 0 0,0 0 0,-1 1 0,1-1 0,-1 0 0,1 1 0,-1-1 0,0 0 0,1 1 0,-1-1 0,1 0 0,-1 1 0,0-1 0,1 1 0,-1-1 0,0 1 0,1-1 0,-1 0 0,0 1 0,0 0 0,1-1 0,-1 1 0,0-1 0,0 1 0,0-1 0,0 1 0,0-1 0,0 1 0,0-1 0,0 2 0,1 25 0,-6 7-16,-2-1 1,-13 41-1,6-25-1302,5-13-5508</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01.060"/>
    </inkml:context>
    <inkml:brush xml:id="br0">
      <inkml:brushProperty name="width" value="0.035" units="cm"/>
      <inkml:brushProperty name="height" value="0.035" units="cm"/>
      <inkml:brushProperty name="color" value="#FFC114"/>
    </inkml:brush>
  </inkml:definitions>
  <inkml:trace contextRef="#ctx0" brushRef="#br0">95 408 24575,'-24'-49'0,"2"-2"0,-18-65 0,38 108 0,0 0 0,0 0 0,1 0 0,0 0 0,1 0 0,0 0 0,0 0 0,0 0 0,1 0 0,1 1 0,2-10 0,-3 12 0,1 1 0,-1 0 0,1 1 0,1-1 0,-1 0 0,0 0 0,1 1 0,0 0 0,0-1 0,0 1 0,0 0 0,0 0 0,1 1 0,-1-1 0,1 1 0,-1 0 0,1 0 0,0 0 0,0 0 0,0 1 0,0-1 0,5 0 0,20-5 0,40-4 0,-56 10 0,0 0 0,0 1 0,0 0 0,0 1 0,20 5 0,-29-5 0,0 0 0,-1 1 0,1-1 0,-1 1 0,0 0 0,1 0 0,-1 1 0,0-1 0,0 0 0,-1 1 0,1 0 0,0 0 0,-1 0 0,0 0 0,1 0 0,-1 0 0,0 1 0,-1-1 0,1 1 0,2 7 0,1 7 0,0 1 0,-1 0 0,2 20 0,-1-2 0,10 28-1365,-8-39-5461</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33.590"/>
    </inkml:context>
    <inkml:brush xml:id="br0">
      <inkml:brushProperty name="width" value="0.035" units="cm"/>
      <inkml:brushProperty name="height" value="0.035" units="cm"/>
      <inkml:brushProperty name="color" value="#FFC114"/>
    </inkml:brush>
  </inkml:definitions>
  <inkml:trace contextRef="#ctx0" brushRef="#br0">397 42 24575,'1'-3'0,"-1"0"0,0 1 0,1-1 0,-1 0 0,1 0 0,0 0 0,0 1 0,0-1 0,0 0 0,0 1 0,3-4 0,-4 6 0,0-1 0,0 1 0,1-1 0,-1 1 0,1 0 0,-1-1 0,0 1 0,1 0 0,-1-1 0,1 1 0,-1 0 0,1-1 0,-1 1 0,1 0 0,-1 0 0,1 0 0,-1 0 0,1-1 0,0 1 0,-1 0 0,1 0 0,-1 0 0,1 0 0,0 0 0,0 1 0,0-1 0,0 1 0,0-1 0,0 1 0,0 0 0,0-1 0,0 1 0,0 0 0,0 0 0,0 0 0,-1-1 0,1 1 0,0 0 0,-1 0 0,1 0 0,0 2 0,4 5 0,-2 0 0,1 0 0,-1 1 0,0-1 0,-1 1 0,0-1 0,1 14 0,1 65 0,-4-56 0,0 82 0,-5 0 0,-5-1 0,-27 121 0,8-104 0,-6-2 0,-68 166 0,52-170 0,-6-3 0,-81 129 0,151-255 0,0-1 0,1 2 0,0 0 0,0 0 0,19-2 0,36-2 0,1 3 0,94 4 0,-135 2 0,766 31-2433,-424-11 1818,30-1-1222,1113 31 182,-1453-50 1691,12 1 339,0-3-1,78-12 1,-142 13-168,-1-1 0,0 0 1,0 0-1,15-7 1,-22 9-193,0-1 1,0 1 0,0-1-1,0 1 1,0-1-1,0 1 1,0-1-1,0 0 1,-1 1 0,1-1-1,0 0 1,0 0-1,-1 0 1,1 1-1,-1-1 1,1 0-1,-1 0 1,1 0 0,-1 0-1,1 0 1,-1 0-1,0 0 1,1 0-1,-1 0 1,0 0 0,0 0-1,0 0 1,0 0-1,0 0 1,0-1-1,0 1 1,0 0 0,-1 0-1,1 0 1,0 0-1,0 0 1,-1 0-1,1 0 1,-1 0-1,1 0 1,-1 1 0,1-1-1,-1 0 1,0 0-1,0-1 1,-21-21-4580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34.405"/>
    </inkml:context>
    <inkml:brush xml:id="br0">
      <inkml:brushProperty name="width" value="0.035" units="cm"/>
      <inkml:brushProperty name="height" value="0.035" units="cm"/>
      <inkml:brushProperty name="color" value="#FFC114"/>
    </inkml:brush>
  </inkml:definitions>
  <inkml:trace contextRef="#ctx0" brushRef="#br0">38 154 24575,'-20'1'0,"2"-1"0,37-4 0,264-17 0,-139 14 0,1634-74-4593,0 58 3120,-1507 23 2470,-253-2-417,-18 2-567,0 0 0,0 0 0,0 0 0,0 0-1,0 0 1,0 0 0,0 0 0,0 0 0,0-1 0,0 1-1,0 0 1,0 0 0,0 0 0,0 0 0,0 0 0,0 0-1,0 0 1,0 0 0,0 0 0,0 0 0,0 0-1,0 0 1,0-1 0,0 1 0,0 0 0,0 0 0,0 0-1,0 0 1,0 0 0,0 0 0,0 0 0,0 0 0,0 0-1,0 0 1,0 0 0,0 0 0,0 0 0,0 0 0,0 0-1,0-1 1,0 1 0,1 0 0,-1 0 0,0 0-1,0 0 1,0 0 0,0 0 0,0 0 0,0 0 0,0 0-1,0 0 1,0 0 0,0 0 0,0 0 0,0 0 0,0 0-1,1 0 1,-1 0 0,0 0 0,0 0 0,0 0 0,0 0-1,0 0 1,0 0 0,0 0 0,-25-5 1790,6 3-1354,-2-1-171,-1 1 0,1 1 0,0 1 0,-42 5 0,62-5-278,0 0 0,-1 0 0,1 0 0,0 1 0,0-1 0,0 1 0,0-1 0,0 1 0,0-1 0,0 1 0,0 0 0,0 0 0,0-1 0,0 1 0,0 0 0,0 0 0,1 0 0,-1 0 0,0 0 0,1 0 0,-1 0 0,0 0 0,1 0 0,-1 0 0,1 0 0,0 0 0,-1 0 0,1 1 0,0-1 0,0 0 0,0 0 0,0 0 0,0 2 0,0 3 0,1 0 0,0 0 0,1 0 0,-1 0 0,4 8 0,0-2 0,6 26 0,-2-1 0,-2 1 0,-1 0 0,-2 1 0,-1 49 0,-5-27 0,-3-1 0,-22 99 0,-58 185 0,-10 47 0,77-295 0,4 1 0,-1 109 0,14-127 0,11 83 0,-4-117 0,2-1 0,1 0 0,21 58 0,-33-106 0,0 0 0,0 0 0,-1 1 0,1-1 0,-1 1 0,0 0 0,0 0 0,0 0 0,-1 1 0,1-1 0,-8-2 0,-3-2 0,0 1 0,0 0 0,-21-4 0,-28-2 40,-102-4-1,-66 11-644,165 4-234,-42 0-5987</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34.785"/>
    </inkml:context>
    <inkml:brush xml:id="br0">
      <inkml:brushProperty name="width" value="0.035" units="cm"/>
      <inkml:brushProperty name="height" value="0.035" units="cm"/>
      <inkml:brushProperty name="color" value="#FFC114"/>
    </inkml:brush>
  </inkml:definitions>
  <inkml:trace contextRef="#ctx0" brushRef="#br0">1 34 24575,'6'-14'0,"1"-5"-8191</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36.162"/>
    </inkml:context>
    <inkml:brush xml:id="br0">
      <inkml:brushProperty name="width" value="0.035" units="cm"/>
      <inkml:brushProperty name="height" value="0.035" units="cm"/>
      <inkml:brushProperty name="color" value="#FFC114"/>
    </inkml:brush>
  </inkml:definitions>
  <inkml:trace contextRef="#ctx0" brushRef="#br0">1176 361 24575,'-1'-8'0,"0"0"0,-1 0 0,0 1 0,-1-1 0,1 1 0,-1-1 0,-1 1 0,1 0 0,-1 0 0,-7-8 0,7 10 0,-1 0 0,0 0 0,0 0 0,0 1 0,0 0 0,-1 0 0,0 0 0,0 1 0,0-1 0,0 2 0,-1-1 0,1 1 0,-1 0 0,1 0 0,-1 0 0,0 1 0,0 0 0,0 1 0,-11 0 0,-4 0 0,1 2 0,-1 1 0,0 0 0,-40 13 0,15 0 0,0 2 0,2 2 0,0 2 0,-75 51 0,64-33 0,1 2 0,-93 97 0,112-102-75,3 3-1,1 0 1,2 2 0,2 1-1,2 1 1,-33 78-1,48-96 74,1 2 0,2-1 1,1 1-1,1 0 0,2 1 0,0-1 0,2 1 0,1 0 0,2-1 1,0 1-1,2 0 0,1-1 0,11 38 0,-5-35 2,1 1 0,2-2 0,1 0 0,1 0 0,2-2 0,31 42 0,-21-37 0,2 0 0,1-2 0,1-2 0,57 42 0,-39-37 0,2-3 0,1-2 0,2-2 0,0-3 0,2-2 0,0-3 0,94 20 0,-75-26-55,-1-4 0,2-2 0,-1-5 0,0-2 0,1-4 0,-1-3 0,0-3 0,-1-4 0,-1-3 0,81-29 0,-85 21 0,-1-3 0,-1-3 0,-1-3 0,-2-3 0,-1-2 0,-3-4 0,-1-1 0,-2-4 0,-3-2 0,67-77 0,-92 90 12,-1 0-1,-2-2 1,-1 0 0,-2-2-1,-2-1 1,29-84-1,-41 95 17,-1-1-1,-1 1 1,-2-2-1,-1 1 0,-1-1 1,-2 1-1,-2-1 1,0 1-1,-3-1 0,-11-53 1,5 51 27,-1 0 0,-2 1 0,-1 1 0,-2 0 0,-1 1 0,-2 0 0,-34-44 0,24 42 0,-1 0 0,-1 2 0,-2 1 0,-2 2 0,-64-43 0,53 44 0,-1 2 0,-1 2 0,-2 2 0,0 3 0,-1 1 0,0 3 0,-2 2 0,0 2 0,0 3 0,-105-3 0,123 12-69,-1 1-1,1 2 1,0 1 0,1 2-1,-1 2 1,1 1 0,1 1 0,0 2-1,1 1 1,0 2 0,1 1-1,1 1 1,-34 27 0,2 7-4781</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36.755"/>
    </inkml:context>
    <inkml:brush xml:id="br0">
      <inkml:brushProperty name="width" value="0.035" units="cm"/>
      <inkml:brushProperty name="height" value="0.035" units="cm"/>
      <inkml:brushProperty name="color" value="#FFC114"/>
    </inkml:brush>
  </inkml:definitions>
  <inkml:trace contextRef="#ctx0" brushRef="#br0">101 139 24575,'0'-13'0,"0"8"0,0 0 0,0-1 0,0 1 0,1 0 0,0-1 0,2-7 0,-3 11 0,1 1 0,0-1 0,0 0 0,0 1 0,0-1 0,0 1 0,1 0 0,-1-1 0,0 1 0,1 0 0,-1 0 0,1 0 0,-1 0 0,1 0 0,-1 0 0,1 0 0,0 0 0,-1 1 0,1-1 0,0 1 0,0-1 0,-1 1 0,4-1 0,22-2 0,53 1 0,10-1 0,-87 2 0,18 0 0,-1-2 0,0 0 0,0-1 0,-1-1 0,1-1 0,19-8 0,-29 7 0,-9 5 0,-18 9 0,10-1 0,0 0 0,0 0 0,1 1 0,0 0 0,0 0 0,0 1 0,1 0 0,0-1 0,0 2 0,1-1 0,0 0 0,1 1 0,0 0 0,0 0 0,-2 18 0,-1 9 0,3 0 0,1 62 0,2-90 0,9 90 0,-1-19 0,-14-84 0,1 0 0,0 0 0,0 0 0,-6-11 0,3 7 0,-2-3 0,0 1 0,-1 0 0,0 1 0,-1 0 0,-1 0 0,1 2 0,-1-1 0,-1 2 0,0 0 0,-20-8 0,26 12 0,0 1 0,0 0 0,0 0 0,0 0 0,0 1 0,0 1 0,0-1 0,0 1 0,0 1 0,-1-1 0,1 1 0,0 1 0,0 0 0,0 0 0,1 0 0,-1 1 0,0 0 0,1 0 0,0 1 0,-1 0 0,-8 7 0,12-8 8,1 0 0,-1 0 0,1 1 0,0-1 0,0 1 0,0 0 0,0 0 0,1 0 0,0 0 0,-1 0 0,1 0 0,1 0 0,-1 1 0,-1 7 0,2-9-76,1 0 1,0 0-1,0 1 1,0-1-1,0 0 1,0 1-1,1-1 1,-1 0-1,1 0 1,0 0-1,0 1 1,0-1-1,0 0 1,1 0-1,-1 0 1,1-1-1,0 1 1,0 0-1,0-1 1,0 1-1,3 2 1,13 11-6759</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37.165"/>
    </inkml:context>
    <inkml:brush xml:id="br0">
      <inkml:brushProperty name="width" value="0.035" units="cm"/>
      <inkml:brushProperty name="height" value="0.035" units="cm"/>
      <inkml:brushProperty name="color" value="#FFC114"/>
    </inkml:brush>
  </inkml:definitions>
  <inkml:trace contextRef="#ctx0" brushRef="#br0">341 220 24575,'5'-6'0,"-1"0"0,0-1 0,-1 1 0,1-1 0,-1 0 0,3-10 0,-3 9 0,2-5 0,-1 0 0,0 0 0,2-16 0,-5 25 0,-1 0 0,1 0 0,-1 0 0,0-1 0,0 1 0,0 0 0,-1 0 0,1 0 0,-1 0 0,0-1 0,0 1 0,0 0 0,-1 0 0,-2-4 0,2 6 0,0 0 0,1 0 0,-1 0 0,-1 1 0,1-1 0,0 1 0,0-1 0,0 1 0,-1 0 0,1 0 0,-1 0 0,1 0 0,-1 0 0,1 1 0,-1-1 0,1 1 0,-1-1 0,0 1 0,1 0 0,-1 0 0,0 0 0,-4 1 0,-6 1 0,0 1 0,0 0 0,-14 5 0,27-8 0,-23 8 0,0 1 0,-29 16 0,44-21 0,0 1 0,1 0 0,0 0 0,-1 1 0,2 0 0,-1 0 0,1 1 0,0-1 0,-9 14 0,13-17 0,1 0 0,-1 0 0,1 0 0,0 0 0,0 0 0,0 0 0,0 0 0,1 1 0,-1-1 0,1 0 0,0 0 0,0 1 0,0-1 0,0 0 0,1 0 0,-1 1 0,1-1 0,0 0 0,0 0 0,0 0 0,0 0 0,0 0 0,1 0 0,0 0 0,-1 0 0,1 0 0,0-1 0,0 1 0,0-1 0,5 5 0,7 5 0,0 0 0,1-1 0,0-1 0,22 12 0,-18-10 0,23 12 0,32 20 0,-67-39 0,-1 0 0,1 0 0,-1 1 0,-1 0 0,1 0 0,-1 1 0,0-1 0,4 8 0,-8-12 0,0-1 0,0 1 0,0 0 0,0-1 0,-1 1 0,1 0 0,-1-1 0,1 1 0,-1 0 0,0 0 0,0 0 0,0-1 0,0 1 0,0 0 0,0 0 0,0 0 0,0-1 0,-1 1 0,1 0 0,-1 0 0,1-1 0,-3 4 0,1-2 0,0 0 0,0-1 0,0 1 0,-1-1 0,0 1 0,1-1 0,-1 0 0,0 0 0,0 0 0,0 0 0,-4 1 0,-7 3 0,-1 0 0,0-2 0,0 0 0,-21 3 0,12-3-170,-1-1-1,0-1 0,0-1 1,0-2-1,0 0 0,0-2 1,-30-7-1,29 3-6655</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38.074"/>
    </inkml:context>
    <inkml:brush xml:id="br0">
      <inkml:brushProperty name="width" value="0.035" units="cm"/>
      <inkml:brushProperty name="height" value="0.035" units="cm"/>
      <inkml:brushProperty name="color" value="#FFC114"/>
    </inkml:brush>
  </inkml:definitions>
  <inkml:trace contextRef="#ctx0" brushRef="#br0">232 307 24575,'3'-4'0,"0"0"0,-1-1 0,1 0 0,-1 0 0,1 0 0,-1 0 0,-1 0 0,3-10 0,2-5 0,-6 33 0,-5 16 0,-24 47 0,-3 0 0,-61 102 0,10-39 0,69-123 0,14-16 0,-1 0 0,1 0 0,0 0 0,0 0 0,0 0 0,-1 0 0,1 0 0,0 0 0,0 0 0,0-1 0,0 1 0,-1 0 0,1 0 0,0 0 0,0 0 0,0 0 0,0 0 0,0-1 0,0 1 0,-1 0 0,1 0 0,0 0 0,0 0 0,0-1 0,0 1 0,0 0 0,0 0 0,0 0 0,0-1 0,0 1 0,0 0 0,0 0 0,0 0 0,0-1 0,0 1 0,0 0 0,0 0 0,0 0 0,0 0 0,0-1 0,0 1 0,0 0 0,0 0 0,0 0 0,0-1 0,9-38 0,52-253 0,9-32 0,-68 319 0,0-1 0,0 1 0,0-1 0,1 1 0,5-8 0,-8 12 0,1 1 0,-1-1 0,0 1 0,1 0 0,-1-1 0,0 1 0,1 0 0,-1-1 0,0 1 0,1 0 0,-1-1 0,1 1 0,-1 0 0,1 0 0,-1 0 0,1-1 0,-1 1 0,1 0 0,-1 0 0,1 0 0,-1 0 0,1 0 0,-1 0 0,1 0 0,-1 0 0,1 0 0,0 0 0,0 1 0,0 0 0,0-1 0,0 1 0,0 0 0,-1 0 0,1 0 0,0 0 0,0 0 0,0 0 0,-1 0 0,1 0 0,-1 0 0,1 1 0,-1-1 0,1 0 0,-1 2 0,17 50 0,12 67 0,5 20 0,-23-105 0,20 42 0,-26-66 0,0-1 0,1 0 0,0 1 0,1-2 0,0 1 0,1-1 0,17 16 0,-23-23 0,1 0 0,-1 0 0,1 0 0,-1-1 0,1 1 0,0-1 0,0 1 0,0-1 0,0 0 0,0 0 0,0 0 0,0 0 0,1-1 0,-1 0 0,0 1 0,0-1 0,0 0 0,7-1 0,-7 0 0,1 0 0,0-1 0,0 1 0,-1-1 0,1 0 0,-1 0 0,0 0 0,1 0 0,-1-1 0,0 0 0,0 1 0,-1-1 0,1 0 0,4-6 0,4-7 0,-1-1 0,0 0 0,-2-1 0,0 1 0,7-22 0,22-99 0,-23 80 0,-5 22 0,0 4 0,-1 0 0,-2 0 0,4-54 0,-10 83 0,0 1 0,0 0 0,0-1 0,0 1 0,-1 0 0,1-1 0,-1 1 0,-1-4 0,2 6 0,-1-1 0,1 1 0,0-1 0,-1 0 0,1 1 0,-1-1 0,1 1 0,-1-1 0,1 1 0,-1-1 0,1 1 0,-1-1 0,0 1 0,1 0 0,-1-1 0,1 1 0,-1 0 0,0-1 0,-1 1 0,0 0 0,1 0 0,-1 0 0,0 1 0,0-1 0,0 1 0,1-1 0,-1 1 0,0 0 0,1-1 0,-1 1 0,0 0 0,1 0 0,-1 0 0,1 0 0,0 0 0,-1 1 0,1-1 0,0 0 0,0 1 0,-2 1 0,-6 10-455,0 0 0,-13 24 0,5-4-6371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14.218"/>
    </inkml:context>
    <inkml:brush xml:id="br0">
      <inkml:brushProperty name="width" value="0.035" units="cm"/>
      <inkml:brushProperty name="height" value="0.035" units="cm"/>
      <inkml:brushProperty name="color" value="#FFC114"/>
    </inkml:brush>
  </inkml:definitions>
  <inkml:trace contextRef="#ctx0" brushRef="#br0">129 120 24575,'21'-19'0,"0"1"0,44-30 0,-57 43 0,0 0 0,0 1 0,1 0 0,0 1 0,-1 0 0,1 0 0,0 1 0,0 0 0,1 0 0,-1 1 0,0 0 0,15 1 0,-23 0 0,0 0 0,0 0 0,0 0 0,0 0 0,0 0 0,0 1 0,0-1 0,0 0 0,0 0 0,0 1 0,0-1 0,0 0 0,0 1 0,0-1 0,0 1 0,0-1 0,0 1 0,-1 0 0,1-1 0,0 1 0,0 0 0,-1 0 0,2 0 0,-2 0 0,0 0 0,0 0 0,0 0 0,0 0 0,0 0 0,0 0 0,-1 0 0,1 0 0,0-1 0,0 1 0,-1 0 0,1 0 0,0 0 0,-1 0 0,1-1 0,-1 1 0,1 0 0,-1 0 0,1-1 0,-2 2 0,-3 3 0,1 0 0,-1-1 0,-1 0 0,1 1 0,-11 5 0,-9 1 0,0-1 0,-1-2 0,0 0 0,0-1 0,-1-2 0,1-1 0,-1-1 0,-34 0 0,60-3 0,-1 0 0,1 0 0,0 0 0,-1 0 0,1 0 0,0 0 0,-1 0 0,1 0 0,0-1 0,0 1 0,-1 0 0,1-1 0,0 1 0,0-1 0,-1 0 0,1 1 0,0-1 0,0 0 0,0 0 0,0 0 0,0 0 0,0 1 0,-1-3 0,2 1 0,-1 1 0,1 0 0,1 0 0,-1-1 0,0 1 0,0 0 0,0 0 0,1 0 0,-1-1 0,0 1 0,1 0 0,-1 0 0,1 0 0,0 0 0,-1 0 0,1 0 0,0 0 0,0 0 0,-1 0 0,1 0 0,0 0 0,0 0 0,0 0 0,0 1 0,2-2 0,4-3 0,1 0 0,-1 0 0,1 1 0,0 0 0,0 0 0,0 1 0,0 0 0,1 1 0,-1 0 0,1 0 0,0 1 0,15-1 0,-19 2 0,0 0 0,0 0 0,0 0 0,0 1 0,0 0 0,0 0 0,0 0 0,0 1 0,0 0 0,0 0 0,-1 0 0,1 0 0,-1 1 0,1-1 0,-1 1 0,0 0 0,0 1 0,0-1 0,-1 1 0,1 0 0,-1 0 0,0 0 0,3 5 0,0 2 0,-2 1 0,1-1 0,-2 1 0,1 0 0,-2 1 0,1-1 0,-2 0 0,0 1 0,0-1 0,-1 1 0,-1-1 0,0 1 0,-4 19 0,-2-2 0,0 1 0,-3-2 0,0 1 0,-19 37 0,19-48 0,-1 0 0,-1 0 0,0-1 0,-19 20 0,25-30 0,0-2 0,-1 1 0,0-1 0,-1 0 0,1 0 0,-1 0 0,0-1 0,-1-1 0,1 1 0,-1-2 0,0 1 0,-11 2 0,18-5 0,0 0 0,0-1 0,0 0 0,-1 1 0,1-1 0,0 0 0,-1 0 0,1 0 0,0-1 0,0 1 0,-1 0 0,1-1 0,0 0 0,0 1 0,0-1 0,-4-2 0,4 2 0,1 0 0,0-1 0,0 1 0,-1 0 0,1-1 0,0 1 0,0 0 0,1-1 0,-1 0 0,0 1 0,0-1 0,1 1 0,-1-1 0,1 0 0,-1 1 0,1-1 0,0-2 0,-1-3 0,2-1 0,-1 1 0,1 0 0,0 0 0,0 0 0,1 0 0,0 0 0,0 1 0,5-10 0,-1 2 0,1 1 0,0 0 0,1 0 0,1 1 0,0 0 0,0 0 0,1 1 0,1 0 0,0 1 0,0 1 0,1-1 0,0 2 0,24-14 0,-33 21 0,0-1 0,0 1 0,0 0 0,1 0 0,-1 0 0,0 0 0,1 1 0,-1-1 0,0 1 0,1 0 0,-1 0 0,1 0 0,-1 0 0,1 1 0,-1-1 0,0 1 0,1 0 0,-1 0 0,0 0 0,0 0 0,6 4 0,-5-2 0,0 0 0,0 1 0,-1-1 0,1 1 0,-1 0 0,0 0 0,0 0 0,0 1 0,0-1 0,-1 1 0,0-1 0,0 1 0,0 0 0,1 5 0,2 15 0,0-1 0,3 51 0,-8-56 0,1-1 0,2 1 0,-1-1 0,2 1 0,1-1 0,0-1 0,8 20 0,-12-36 4,-1 0 0,1 1 0,-1-1 0,1 0 0,0 1 0,0-1 0,-1 0 0,1 0 0,0 0 0,0 0 0,0 0 0,0 0 0,1 0 0,-1 0 0,0 0 0,0 0 0,0 0 0,1-1 0,-1 1 0,0-1 0,1 1 0,-1-1 0,1 1 0,-1-1 0,1 0 0,-1 0 0,0 1 0,1-1 0,2-1 0,-1 1-103,-1-1 0,1-1 0,0 1 0,-1 0 0,0-1 0,1 1 0,-1-1 0,0 0 0,0 1 0,0-1 0,0 0 0,0 0 0,0-1 0,2-3 0,8-11-6727</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38.845"/>
    </inkml:context>
    <inkml:brush xml:id="br0">
      <inkml:brushProperty name="width" value="0.035" units="cm"/>
      <inkml:brushProperty name="height" value="0.035" units="cm"/>
      <inkml:brushProperty name="color" value="#FFC114"/>
    </inkml:brush>
  </inkml:definitions>
  <inkml:trace contextRef="#ctx0" brushRef="#br0">86 483 24575,'16'-18'0,"-16"17"0,1 1 0,-1-1 0,1 1 0,-1-1 0,0 1 0,1-1 0,-1 1 0,0-1 0,1 0 0,-1 1 0,0-1 0,0 0 0,0 1 0,0-1 0,1 0 0,-1 1 0,0-1 0,0 0 0,0 0 0,0 1 0,0-1 0,-1 0 0,1 1 0,0-1 0,0 0 0,0 1 0,-1-1 0,0-1 0,1 2 0,-1 0 0,1 0 0,-1-1 0,1 1 0,-1 0 0,0 0 0,1 0 0,-1 0 0,0 0 0,1 0 0,-1 0 0,1 0 0,-1 0 0,0 1 0,1-1 0,-1 0 0,1 0 0,-1 0 0,1 1 0,-1-1 0,0 0 0,1 1 0,-1-1 0,1 0 0,-1 1 0,1-1 0,-1 1 0,-15 12 0,16-12 0,-7 7 0,-1 2 0,1-1 0,1 1 0,0 0 0,0 0 0,1 1 0,0-1 0,1 1 0,0 1 0,0-1 0,2 0 0,-1 1 0,1-1 0,0 18 0,2-27 0,0 1 0,0 0 0,0-1 0,0 1 0,0-1 0,0 1 0,1 0 0,-1-1 0,1 1 0,0-1 0,0 1 0,0-1 0,0 1 0,0-1 0,0 0 0,1 1 0,-1-1 0,1 0 0,0 0 0,0 0 0,-1 0 0,1-1 0,0 1 0,1 0 0,-1-1 0,0 1 0,0-1 0,1 0 0,-1 0 0,0 0 0,1 0 0,-1 0 0,1 0 0,0-1 0,3 1 0,2 0 0,0-1 0,0 0 0,0-1 0,0 0 0,0 0 0,0-1 0,0 0 0,0 0 0,0 0 0,10-6 0,-9 4 0,-1-1 0,0 0 0,0 0 0,-1-1 0,1 0 0,-1 0 0,0 0 0,-1-1 0,1 0 0,-1 0 0,-1-1 0,8-12 0,-11 15 0,0 1 0,0-1 0,0 1 0,0-1 0,-1 0 0,0 0 0,0 0 0,0 0 0,-1 0 0,0 0 0,0 0 0,0 0 0,0 0 0,-1 0 0,0 0 0,0 0 0,0 0 0,-1 1 0,1-1 0,-1 0 0,0 1 0,-1-1 0,1 1 0,-1 0 0,-3-5 0,1 4 0,0-1 0,0 1 0,0 0 0,-1 0 0,0 1 0,0 0 0,0 0 0,-7-4 0,10 7 0,1 0 0,0 0 0,-1-1 0,1 1 0,-1 1 0,0-1 0,1 0 0,-1 1 0,1-1 0,-1 1 0,0 0 0,1 0 0,-1 0 0,0 0 0,1 0 0,-1 1 0,0-1 0,1 1 0,-1-1 0,0 1 0,1 0 0,0 0 0,-1 1 0,-4 2 0,7-4 0,-1 0 0,1 1 0,0-1 0,-1 0 0,1 1 0,-1-1 0,1 0 0,0 1 0,-1-1 0,1 1 0,0-1 0,0 1 0,-1-1 0,1 1 0,0-1 0,0 1 0,0-1 0,0 1 0,0-1 0,0 1 0,-1-1 0,1 1 0,0-1 0,0 1 0,1-1 0,-1 1 0,0-1 0,0 1 0,0-1 0,0 1 0,1 0 0,-1 0 0,1 1 0,0-1 0,1 0 0,-1 0 0,0 1 0,0-1 0,0 0 0,1 0 0,-1-1 0,3 3 0,35 12 0,-9-9 0,1-1 0,-1-1 0,61-1 0,92-17 0,-170 13 0,38-7 0,-48 8 0,-1-1 0,1 1 0,0-1 0,-1 0 0,0 0 0,1 0 0,-1 0 0,1-1 0,-1 1 0,0 0 0,0-1 0,0 0 0,0 0 0,3-3 0,-4 5 0,-1-1 0,0 0 0,1 1 0,-1-1 0,0 1 0,0-1 0,0 1 0,1-1 0,-1 0 0,0 1 0,0-1 0,0 1 0,0-1 0,0 0 0,0 1 0,0-1 0,0 1 0,0-1 0,-1 0 0,1 1 0,0-1 0,0 1 0,0-1 0,-1 1 0,1-1 0,-1 0 0,-16-12 0,11 10 0,0 1 0,0-1 0,-1 1 0,-6-1 0,5 3 0,0-1 0,1 1 0,-1 0 0,0 1 0,1 0 0,-1 0 0,1 1 0,-1-1 0,1 2 0,0-1 0,0 1 0,0 0 0,0 1 0,0-1 0,1 1 0,-1 1 0,1-1 0,0 1 0,1 0 0,-1 0 0,1 1 0,0 0 0,0 0 0,1 0 0,-1 0 0,-3 10 0,3-8 0,1-1 0,1 1 0,-1 0 0,1 0 0,1 0 0,-1 0 0,2 1 0,-1-1 0,1 1 0,0-1 0,1 1 0,0-1 0,0 1 0,1-1 0,0 1 0,0-1 0,1 1 0,0-1 0,1 0 0,0 0 0,0 0 0,0 0 0,8 11 0,-8-15 0,1 1 0,0-1 0,0 0 0,0 0 0,0-1 0,1 1 0,0-1 0,-1 0 0,1 0 0,0 0 0,1-1 0,-1 0 0,0 0 0,1 0 0,-1-1 0,1 0 0,0 0 0,-1 0 0,1 0 0,0-1 0,-1 0 0,1 0 0,0-1 0,-1 0 0,11-2 0,-3 0 0,0-1 0,-1 0 0,1-1 0,-1 0 0,1-1 0,-2 0 0,1-1 0,-1-1 0,20-16 0,-17 9 0,0 0 0,-2 0 0,0-1 0,0-1 0,-2 0 0,0-1 0,-1 0 0,-1 0 0,0-1 0,-2 0 0,0 0 0,5-35 0,-4 14 0,-3 0 0,-2 0 0,-1 0 0,-2-1 0,-8-55 0,8 91 0,0-8 0,-1 1 0,-1 0 0,1 0 0,-2 0 0,0 0 0,-8-19 0,11 30 0,1 0 0,-1 0 0,1 0 0,0 1 0,-1-1 0,0 0 0,1 0 0,-1 0 0,1 1 0,-1-1 0,0 0 0,0 1 0,1-1 0,-1 0 0,0 1 0,0-1 0,0 1 0,0 0 0,1-1 0,-1 1 0,0-1 0,0 1 0,0 0 0,-2 0 0,2 0 0,0 0 0,0 1 0,0-1 0,0 1 0,0-1 0,0 1 0,0 0 0,0-1 0,0 1 0,1 0 0,-1 0 0,0-1 0,0 1 0,1 0 0,-1 0 0,0 0 0,0 2 0,-4 6 0,1 0 0,0 1 0,-4 15 0,7-23 0,-14 49 40,3-1 0,-11 95 0,21-118-226,1 0 1,1 0-1,2 1 0,0-1 1,2 0-1,1 0 1,10 30-1,-2-21-6640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39.444"/>
    </inkml:context>
    <inkml:brush xml:id="br0">
      <inkml:brushProperty name="width" value="0.035" units="cm"/>
      <inkml:brushProperty name="height" value="0.035" units="cm"/>
      <inkml:brushProperty name="color" value="#FFC114"/>
    </inkml:brush>
  </inkml:definitions>
  <inkml:trace contextRef="#ctx0" brushRef="#br0">50 252 24575,'-6'0'0,"5"0"0,-1 0 0,1-1 0,-1 1 0,1 0 0,-1 0 0,1 0 0,-1 1 0,1-1 0,-1 0 0,1 1 0,-1-1 0,1 1 0,-1-1 0,1 1 0,0-1 0,-1 1 0,1 0 0,-2 1 0,3-2 0,0 0 0,0 1 0,0-1 0,0 0 0,0 0 0,0 0 0,0 1 0,0-1 0,0 0 0,0 0 0,0 0 0,0 1 0,0-1 0,0 0 0,0 0 0,1 0 0,-1 1 0,0-1 0,0 0 0,0 0 0,0 0 0,0 1 0,0-1 0,1 0 0,-1 0 0,0 0 0,0 0 0,0 0 0,0 0 0,1 1 0,-1-1 0,0 0 0,0 0 0,0 0 0,1 0 0,-1 0 0,0 0 0,0 0 0,0 0 0,1 0 0,-1 0 0,0 0 0,0 0 0,0 0 0,1 0 0,-1 0 0,0 0 0,0 0 0,1 0 0,-1 0 0,0 0 0,14 0 0,0-2 0,1-1 0,-1 0 0,0-1 0,0 0 0,-1-1 0,1-1 0,20-11 0,-28 13 0,0 1 0,0-1 0,0 0 0,-1 0 0,0-1 0,1 0 0,-2 0 0,1 0 0,0 0 0,-1-1 0,0 0 0,-1 1 0,1-2 0,-1 1 0,0 0 0,-1-1 0,5-12 0,-7 14 0,1 1 0,-1-1 0,0 1 0,0-1 0,-1 1 0,1-1 0,-1 1 0,0-1 0,0 1 0,-1 0 0,1 0 0,-1-1 0,0 1 0,0 0 0,0 1 0,0-1 0,-1 0 0,0 1 0,1-1 0,-6-4 0,5 6 0,0-1 0,1 1 0,-1 0 0,-1 0 0,1 0 0,0 1 0,0-1 0,-1 1 0,1 0 0,0 0 0,-1 0 0,1 0 0,-1 0 0,0 1 0,1 0 0,-1 0 0,1 0 0,-1 0 0,0 0 0,1 1 0,-1-1 0,1 1 0,-1 0 0,1 0 0,-7 3 0,2 1 0,1 0 0,-1 0 0,1 1 0,-1-1 0,2 2 0,-1-1 0,1 1 0,0 0 0,0 0 0,1 1 0,0-1 0,0 1 0,1 0 0,0 1 0,-4 11 0,2-4 0,1 0 0,1 0 0,0 1 0,1 0 0,1-1 0,1 1 0,0 26 0,2-30 0,0-1 0,1 0 0,0-1 0,1 1 0,0 0 0,1-1 0,1 1 0,-1-1 0,2 0 0,-1-1 0,14 18 0,-13-21 0,0 0 0,0 0 0,1 0 0,0-1 0,1 0 0,-1-1 0,1 0 0,0 0 0,1-1 0,-1 1 0,1-2 0,-1 1 0,1-1 0,0-1 0,16 3 0,-16-3 0,0-1 0,0 0 0,0-1 0,0 0 0,0 0 0,0-1 0,0 0 0,0-1 0,0 0 0,0 0 0,-1-1 0,1 0 0,-1 0 0,0-1 0,0 0 0,0-1 0,0 0 0,-1 0 0,0 0 0,0-1 0,0 0 0,-1 0 0,0-1 0,0 0 0,0 0 0,-1-1 0,0 1 0,-1-1 0,0 0 0,0 0 0,3-9 0,-1-3 0,0 1 0,-1-1 0,-2 0 0,3-40 0,-8-79 0,7 304 0,-2-115 0,3 125 0,-7-157 0,0-1 0,-2 1 0,0 0 0,-1-1 0,0 0 0,-2 0 0,-11 26 0,14-37-42,0 0-1,0-1 0,0 1 1,-1-1-1,0 0 0,0 0 1,-1 0-1,1-1 0,-1 0 1,0 1-1,0-1 0,0-1 1,-1 1-1,1-1 0,-1 0 1,0 0-1,0-1 0,0 0 1,0 0-1,-1 0 0,1-1 1,0 0-1,-1 0 0,1 0 1,-1-1-1,1 0 0,0-1 1,-1 1-1,1-1 0,-1 0 1,-11-4-1,-10-5-6783</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39.804"/>
    </inkml:context>
    <inkml:brush xml:id="br0">
      <inkml:brushProperty name="width" value="0.035" units="cm"/>
      <inkml:brushProperty name="height" value="0.035" units="cm"/>
      <inkml:brushProperty name="color" value="#FFC114"/>
    </inkml:brush>
  </inkml:definitions>
  <inkml:trace contextRef="#ctx0" brushRef="#br0">0 1 24575,'3'0'0,"1"3"0,3 0 0,-1 4 0,3-1 0,-1 3 0,-2-1-8191</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8:40.132"/>
    </inkml:context>
    <inkml:brush xml:id="br0">
      <inkml:brushProperty name="width" value="0.035" units="cm"/>
      <inkml:brushProperty name="height" value="0.035" units="cm"/>
      <inkml:brushProperty name="color" value="#FFC114"/>
    </inkml:brush>
  </inkml:definitions>
  <inkml:trace contextRef="#ctx0" brushRef="#br0">82 205 24575,'2'-1'0,"0"1"0,-1-1 0,1 1 0,0-1 0,-1 0 0,1 0 0,-1 0 0,1 0 0,-1 0 0,0 0 0,1 0 0,-1-1 0,0 1 0,0 0 0,0-1 0,0 1 0,0-1 0,0 1 0,0-1 0,0 1 0,0-1 0,-1 0 0,1-1 0,13-42 0,-14 45 0,1-5 0,0 1 0,0 0 0,-1-1 0,1 1 0,-1-1 0,0 1 0,0 0 0,-1-1 0,1 1 0,-1-1 0,0 1 0,0 0 0,-1 0 0,1 0 0,-1-1 0,0 1 0,0 1 0,0-1 0,0 0 0,-1 0 0,0 1 0,0 0 0,0-1 0,0 1 0,0 0 0,0 0 0,-1 1 0,0-1 0,1 1 0,-1 0 0,0 0 0,0 0 0,0 0 0,0 1 0,-1-1 0,1 1 0,0 0 0,-1 0 0,-4 0 0,8 1 0,-1 0 0,1 0 0,0 0 0,-1 0 0,1 0 0,0 0 0,-1 1 0,1-1 0,0 0 0,0 1 0,-1-1 0,1 1 0,0-1 0,0 1 0,0-1 0,0 1 0,-1 0 0,1 0 0,0 0 0,0-1 0,1 1 0,-1 0 0,0 0 0,0 0 0,-1 2 0,1-1 0,1 1 0,-1-1 0,1 0 0,-1 1 0,1-1 0,0 0 0,0 1 0,0-1 0,0 0 0,1 1 0,-1-1 0,0 0 0,2 3 0,2 6 0,0 0 0,0 0 0,1 0 0,11 16 0,66 77 0,-11-15 0,-60-74 0,-1 1 0,-1 0 0,15 34 0,-23-46 0,1 0 0,-1 0 0,0 1 0,0-1 0,0 0 0,-1 1 0,1-1 0,-1 0 0,0 1 0,0-1 0,-1 1 0,1-1 0,-1 0 0,0 1 0,0-1 0,-3 7 0,1-6 0,0 0 0,0-1 0,0 1 0,-1-1 0,1 0 0,-1 0 0,0 0 0,0 0 0,-1-1 0,1 0 0,-1 1 0,0-2 0,-5 4 0,-48 18-1365,-3-5-5461</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01.591"/>
    </inkml:context>
    <inkml:brush xml:id="br0">
      <inkml:brushProperty name="width" value="0.035" units="cm"/>
      <inkml:brushProperty name="height" value="0.035" units="cm"/>
      <inkml:brushProperty name="color" value="#FFC114"/>
    </inkml:brush>
  </inkml:definitions>
  <inkml:trace contextRef="#ctx0" brushRef="#br0">1 814 24575,'0'0'0,"0"1"0,0 0 0,0-1 0,0 1 0,0 0 0,0 0 0,0-1 0,0 1 0,0 0 0,0-1 0,1 1 0,-1 0 0,0-1 0,0 1 0,1 0 0,-1-1 0,0 1 0,1 0 0,-1-1 0,1 1 0,-1-1 0,1 1 0,-1-1 0,1 1 0,-1-1 0,1 1 0,-1-1 0,2 1 0,-1-1 0,1 0 0,-1 0 0,0 0 0,1 0 0,-1 0 0,0 0 0,1 0 0,-1-1 0,0 1 0,0 0 0,1-1 0,-1 1 0,0-1 0,2 0 0,6-5 0,1 0 0,15-14 0,-21 16 0,31-26 0,-2-1 0,-1-2 0,-2-1 0,-1-1 0,43-72 0,-37 46 0,-4-2 0,-2-1 0,23-73 0,-46 117 0,5-14 0,1 1 0,30-58 0,-41 90 0,-1 0 0,1-1 0,-1 1 0,1 0 0,0 0 0,-1 0 0,1 0 0,0 0 0,0 0 0,0 0 0,0 0 0,0 0 0,0 1 0,0-1 0,0 0 0,0 1 0,0-1 0,2 0 0,-2 1 0,-1 0 0,1 1 0,-1-1 0,1 0 0,-1 1 0,1-1 0,-1 0 0,1 1 0,-1-1 0,0 1 0,1-1 0,-1 1 0,1-1 0,-1 1 0,0-1 0,0 1 0,1-1 0,-1 1 0,0-1 0,0 1 0,0-1 0,1 1 0,-1 0 0,0-1 0,0 2 0,1 6 0,0 1 0,-1-1 0,0 1 0,-1 9 0,-16 67-1365,6-43-5461</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01.962"/>
    </inkml:context>
    <inkml:brush xml:id="br0">
      <inkml:brushProperty name="width" value="0.035" units="cm"/>
      <inkml:brushProperty name="height" value="0.035" units="cm"/>
      <inkml:brushProperty name="color" value="#FFC114"/>
    </inkml:brush>
  </inkml:definitions>
  <inkml:trace contextRef="#ctx0" brushRef="#br0">77 313 24575,'-3'-1'0,"0"1"0,-1-1 0,1 0 0,-1 0 0,1 0 0,0 0 0,0 0 0,0-1 0,0 1 0,0-1 0,0 0 0,0 0 0,0 0 0,1-1 0,-1 1 0,1-1 0,-1 1 0,-2-6 0,3 6 0,0-1 0,0 0 0,0 1 0,1-1 0,-1 0 0,1 0 0,0 0 0,0 0 0,0 0 0,0 0 0,1 0 0,-1-1 0,1 1 0,0 0 0,0 0 0,0-1 0,0 1 0,0 0 0,1 0 0,0-4 0,3 0 0,-1 0 0,2 0 0,-1 0 0,1 1 0,0-1 0,0 1 0,0 0 0,1 0 0,11-8 0,6-3 0,35-20 0,-25 19 0,1 2 0,0 2 0,44-13 0,-73 25 0,0 1 0,0-1 0,1 1 0,-1 0 0,0 1 0,1-1 0,-1 1 0,0 0 0,1 0 0,-1 1 0,7 1 0,-9-1 0,0 0 0,0 1 0,0-1 0,0 1 0,0 0 0,0 0 0,0 0 0,0 0 0,-1 0 0,1 1 0,-1-1 0,0 1 0,0 0 0,0 0 0,0-1 0,0 1 0,0 0 0,1 5 0,24 58 0,-21-47 0,2-1 0,0 0 0,1 0 0,21 32 0,-5-20-1365,-2-3-5461</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03.268"/>
    </inkml:context>
    <inkml:brush xml:id="br0">
      <inkml:brushProperty name="width" value="0.035" units="cm"/>
      <inkml:brushProperty name="height" value="0.035" units="cm"/>
      <inkml:brushProperty name="color" value="#FFC114"/>
    </inkml:brush>
  </inkml:definitions>
  <inkml:trace contextRef="#ctx0" brushRef="#br0">46 1 24575,'-3'5'0,"-4"6"0,-3 0 0,-3-2 0,1-2-8191</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05.650"/>
    </inkml:context>
    <inkml:brush xml:id="br0">
      <inkml:brushProperty name="width" value="0.035" units="cm"/>
      <inkml:brushProperty name="height" value="0.035" units="cm"/>
      <inkml:brushProperty name="color" value="#FFC114"/>
    </inkml:brush>
  </inkml:definitions>
  <inkml:trace contextRef="#ctx0" brushRef="#br0">94 1 24575,'-40'0'0,"-14"0"-8191</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06.425"/>
    </inkml:context>
    <inkml:brush xml:id="br0">
      <inkml:brushProperty name="width" value="0.035" units="cm"/>
      <inkml:brushProperty name="height" value="0.035" units="cm"/>
      <inkml:brushProperty name="color" value="#FFC114"/>
    </inkml:brush>
  </inkml:definitions>
  <inkml:trace contextRef="#ctx0" brushRef="#br0">1 1 24575,'0'0'-8191</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06.770"/>
    </inkml:context>
    <inkml:brush xml:id="br0">
      <inkml:brushProperty name="width" value="0.035" units="cm"/>
      <inkml:brushProperty name="height" value="0.035" units="cm"/>
      <inkml:brushProperty name="color" value="#FFC114"/>
    </inkml:brush>
  </inkml:definitions>
  <inkml:trace contextRef="#ctx0" brushRef="#br0">404 34 24575,'-5'3'0,"-3"0"-8191</inkml:trace>
  <inkml:trace contextRef="#ctx0" brushRef="#br0" timeOffset="1">371 51 24575,'-3'0'0</inkml:trace>
  <inkml:trace contextRef="#ctx0" brushRef="#br0" timeOffset="2">287 16 24575,'0'0'-8191</inkml:trace>
  <inkml:trace contextRef="#ctx0" brushRef="#br0" timeOffset="3">34 16 24575,'-2'0'0,"-5"0"0,0 0-8191</inkml:trace>
  <inkml:trace contextRef="#ctx0" brushRef="#br0" timeOffset="4">1 0 24575</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14.561"/>
    </inkml:context>
    <inkml:brush xml:id="br0">
      <inkml:brushProperty name="width" value="0.035" units="cm"/>
      <inkml:brushProperty name="height" value="0.035" units="cm"/>
      <inkml:brushProperty name="color" value="#FFC114"/>
    </inkml:brush>
  </inkml:definitions>
  <inkml:trace contextRef="#ctx0" brushRef="#br0">55 100 24575,'6'-7'0,"1"0"0,-1 0 0,8-14 0,-13 20 0,0-1 0,0 0 0,0 0 0,0 1 0,0-1 0,0 0 0,0 0 0,-1 0 0,1 0 0,-1 0 0,1 0 0,-1 0 0,0 0 0,0-1 0,0 1 0,0 0 0,0 0 0,0 0 0,-1 0 0,1 0 0,-1 0 0,0-2 0,1 4 0,-1-1 0,1 1 0,0 0 0,0-1 0,0 1 0,-1 0 0,1 0 0,0-1 0,0 1 0,-1 0 0,1 0 0,0 0 0,-1-1 0,1 1 0,0 0 0,-1 0 0,1 0 0,0 0 0,-1 0 0,1-1 0,0 1 0,-1 0 0,1 0 0,0 0 0,-1 0 0,1 0 0,-1 0 0,1 0 0,0 0 0,-1 1 0,1-1 0,0 0 0,-1 0 0,-12 11 0,-5 17 0,15-23 0,1 0 0,1 0 0,-1 1 0,1-1 0,0 1 0,0-1 0,0 1 0,1-1 0,0 1 0,0 0 0,0-1 0,1 1 0,0-1 0,0 1 0,4 10 0,-2-9 0,0 1 0,1 0 0,0-1 0,1 0 0,0 0 0,0 0 0,0-1 0,1 1 0,0-1 0,7 6 0,-4-6 0,0 1 0,0-1 0,0 0 0,1-1 0,0 0 0,0-1 0,18 6 0,-21-8 0,1 0 0,-1-1 0,1 0 0,-1 0 0,1-1 0,-1 0 0,1 0 0,0-1 0,-1 1 0,1-2 0,8-2 0,-13 3 0,1 0 0,-1 0 0,0-1 0,1 0 0,-1 0 0,0 0 0,0 0 0,0 0 0,-1 0 0,1-1 0,0 0 0,-1 1 0,1-1 0,-1 0 0,0 0 0,0 0 0,0 0 0,-1-1 0,1 1 0,-1 0 0,0-1 0,0 1 0,0-1 0,0 0 0,0 1 0,-1-1 0,1 0 0,-1 1 0,0-1 0,-1 0 0,0-3 0,0-3 0,0 1 0,-1 1 0,0-1 0,-1 0 0,0 0 0,0 1 0,-1 0 0,0-1 0,-1 1 0,1 1 0,-10-13 0,8 14 7,0 0 0,0 0 0,0 1 0,-1 0 0,0 0 1,0 0-1,0 1 0,0 0 0,-1 1 0,0-1 0,0 1 0,1 1 0,-2-1 0,1 1 0,0 1 0,-12-1 0,8 1-131,0 1 0,1 1 1,-1 0-1,0 1 0,1 0 0,-1 1 1,1 0-1,0 0 0,0 2 0,0-1 1,-10 7-1,-9 6-6702</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08.088"/>
    </inkml:context>
    <inkml:brush xml:id="br0">
      <inkml:brushProperty name="width" value="0.035" units="cm"/>
      <inkml:brushProperty name="height" value="0.035" units="cm"/>
      <inkml:brushProperty name="color" value="#FFC114"/>
    </inkml:brush>
  </inkml:definitions>
  <inkml:trace contextRef="#ctx0" brushRef="#br0">0 13 24575,'0'-5'0,"0"-3"-8191</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08.415"/>
    </inkml:context>
    <inkml:brush xml:id="br0">
      <inkml:brushProperty name="width" value="0.035" units="cm"/>
      <inkml:brushProperty name="height" value="0.035" units="cm"/>
      <inkml:brushProperty name="color" value="#FFC114"/>
    </inkml:brush>
  </inkml:definitions>
  <inkml:trace contextRef="#ctx0" brushRef="#br0">1 69 24575</inkml:trace>
  <inkml:trace contextRef="#ctx0" brushRef="#br0" timeOffset="1">1 1 24575,'0'3'0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08.744"/>
    </inkml:context>
    <inkml:brush xml:id="br0">
      <inkml:brushProperty name="width" value="0.035" units="cm"/>
      <inkml:brushProperty name="height" value="0.035" units="cm"/>
      <inkml:brushProperty name="color" value="#FFC114"/>
    </inkml:brush>
  </inkml:definitions>
  <inkml:trace contextRef="#ctx0" brushRef="#br0">4 1074 24575,'3'-17'0,"6"-23"0,2-5-8191</inkml:trace>
  <inkml:trace contextRef="#ctx0" brushRef="#br0" timeOffset="1">21 14 24575,'-9'-6'0,"-2"-1"-8191</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09.071"/>
    </inkml:context>
    <inkml:brush xml:id="br0">
      <inkml:brushProperty name="width" value="0.035" units="cm"/>
      <inkml:brushProperty name="height" value="0.035" units="cm"/>
      <inkml:brushProperty name="color" value="#FFC114"/>
    </inkml:brush>
  </inkml:definitions>
  <inkml:trace contextRef="#ctx0" brushRef="#br0">3634 1 24575,'-9'3'0,"-11"9"0,-2 3-8191</inkml:trace>
  <inkml:trace contextRef="#ctx0" brushRef="#br0" timeOffset="1">674 942 24575,'-15'0'0,"-18"0"0,-4 0-8191</inkml:trace>
  <inkml:trace contextRef="#ctx0" brushRef="#br0" timeOffset="2">1 1026 24575,'0'3'0,"0"4"0,0 0-8191</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17.415"/>
    </inkml:context>
    <inkml:brush xml:id="br0">
      <inkml:brushProperty name="width" value="0.035" units="cm"/>
      <inkml:brushProperty name="height" value="0.035" units="cm"/>
      <inkml:brushProperty name="color" value="#FFC114"/>
    </inkml:brush>
  </inkml:definitions>
  <inkml:trace contextRef="#ctx0" brushRef="#br0">1 488 24575,'3'-31'0,"1"-40"0,-1-38 0,0-33-4321,-1 8 451</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17.779"/>
    </inkml:context>
    <inkml:brush xml:id="br0">
      <inkml:brushProperty name="width" value="0.035" units="cm"/>
      <inkml:brushProperty name="height" value="0.035" units="cm"/>
      <inkml:brushProperty name="color" value="#FFC114"/>
    </inkml:brush>
  </inkml:definitions>
  <inkml:trace contextRef="#ctx0" brushRef="#br0">892 5501 24575,'-6'-23'0,"-7"-33"0,-2-7-8191</inkml:trace>
  <inkml:trace contextRef="#ctx0" brushRef="#br0" timeOffset="1">639 4358 24575,'-5'-26'0,"-6"-34"0,-6-33 0,0 0-8191</inkml:trace>
  <inkml:trace contextRef="#ctx0" brushRef="#br0" timeOffset="2">438 2171 24575,'-6'-20'0,"-7"-24"0,-2-5-8191</inkml:trace>
  <inkml:trace contextRef="#ctx0" brushRef="#br0" timeOffset="3">203 405 24575,'0'-18'0,"0"-19"0,0-3-8191</inkml:trace>
  <inkml:trace contextRef="#ctx0" brushRef="#br0" timeOffset="4">34 0 24575,'-6'3'0,"-7"4"0,-2 0-8191</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18.949"/>
    </inkml:context>
    <inkml:brush xml:id="br0">
      <inkml:brushProperty name="width" value="0.035" units="cm"/>
      <inkml:brushProperty name="height" value="0.035" units="cm"/>
      <inkml:brushProperty name="color" value="#FFC114"/>
    </inkml:brush>
  </inkml:definitions>
  <inkml:trace contextRef="#ctx0" brushRef="#br0">185 541 24575,'12'-20'0,"0"0"0,2 1 0,28-31 0,-11 12 0,-28 35 0,1-3 0,0 1 0,1 0 0,9-9 0,-13 14 0,-1 0 0,1-1 0,-1 1 0,1-1 0,-1 1 0,1 0 0,-1-1 0,1 1 0,-1 0 0,1 0 0,-1-1 0,1 1 0,-1 0 0,1 0 0,0 0 0,-1 0 0,1-1 0,-1 1 0,1 0 0,0 0 0,-1 0 0,1 1 0,-1-1 0,1 0 0,0 0 0,-1 0 0,1 0 0,-1 0 0,1 1 0,-1-1 0,1 0 0,0 0 0,-1 1 0,1-1 0,-1 1 0,0-1 0,1 0 0,-1 1 0,1-1 0,-1 1 0,1-1 0,-1 1 0,0-1 0,0 1 0,1-1 0,-1 1 0,0-1 0,0 1 0,1 0 0,-1-1 0,0 1 0,0-1 0,0 1 0,0 0 0,0 0 0,2 11 0,0-1 0,-1 1 0,0 0 0,-1 0 0,-2 21 0,-14 64 0,10-68 0,-156 781-300,11-65 36,145-714 255,-6 33-2,11-59 22,1 0 0,-1 0 1,1 0-1,0 0 1,1 0-1,0 0 1,-1 0-1,2 0 0,1 8 1,-2-12 4,-1 0 0,1 0-1,0 0 1,-1 0 0,1 0 0,0 0 0,-1-1 0,1 1-1,0 0 1,0 0 0,0-1 0,0 1 0,0 0 0,0-1-1,0 1 1,0-1 0,0 1 0,0-1 0,0 0 0,0 1-1,0-1 1,1 0 0,-1 0 0,0 0 0,0 1 0,0-1 0,0-1-1,1 1 1,-1 0 0,0 0 0,2-1 0,4-1-30,0 0 1,0 0-1,-1-1 0,8-3 1,-8 3 44,69-29-75,2 4 1,0 3-1,1 4 0,155-22 0,332 4-1017,-528 37 1014,1372-18-4081,-606 15 3944,-594 3-662,417-19 2345,-610 20-1285,-12 1-50,0 0 0,0 0 0,-1 0 0,1 0 0,0-1 0,0 0 0,-1 0 0,1 0 0,-1 0 0,1 0 0,-1-1 0,6-3 0,-9 5-139,1 0-1,-1-1 1,0 1 0,0 0-1,0-1 1,0 1 0,0 0-1,0-1 1,1 1 0,-1 0-1,0-1 1,0 1 0,0 0-1,0-1 1,0 1 0,0-1-1,-1 1 1,1 0 0,0-1 0,0 1-1,0 0 1,0-1 0,0 1-1,0 0 1,-1-1 0,1 1-1,0 0 1,0-1 0,0 1-1,-1 0 1,1 0 0,0-1-1,-1 1 1,1 0 0,0 0-1,0 0 1,-1-1 0,1 1-1,-1 0 1,-15-10 796,15 10-752,-83-35 303,58 25-270,0 0-1,-48-28 1,67 33-96,0 0 0,1 0 0,-1 0-1,1-1 1,0 0 0,1 0-1,-1 0 1,1-1 0,1 0 0,-1 0-1,1 0 1,0 0 0,0-1 0,-3-11-1,4 4-5,0 0 0,1 0 0,0 0 0,1-1 0,1 1 0,0-1 0,1 1 0,4-19 0,33-124 0,-30 130 0,148-456 0,-97 310 0,23-52 0,36-118 0,-117 341 0,3-12 0,0 0 0,-1 0 0,0 0 0,1-25 0,-4 36 0,-1 0 0,1 1 0,0-1 0,-1 0 0,0 0 0,0 0 0,0 0 0,-1 1 0,1-1 0,-1 0 0,1 1 0,-1-1 0,-1 1 0,1 0 0,0 0 0,-1 0 0,1 0 0,-1 0 0,0 0 0,0 1 0,0-1 0,0 1 0,-4-2 0,-6-3 0,-1 1 0,1 1 0,-1 0 0,0 0 0,-25-3 0,-75-7 0,103 14 0,-544-12-616,404 14 382,-708 14-1368,4 56 1284,590-27-192,217-33 551,0 2 0,1 2 0,-63 29 0,95-37 72,1 1-1,1 0 1,-1 1-1,1 1 1,1 0-1,-1 0 1,-12 16-1,5-2-6087</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19.696"/>
    </inkml:context>
    <inkml:brush xml:id="br0">
      <inkml:brushProperty name="width" value="0.035" units="cm"/>
      <inkml:brushProperty name="height" value="0.035" units="cm"/>
      <inkml:brushProperty name="color" value="#FFC114"/>
    </inkml:brush>
  </inkml:definitions>
  <inkml:trace contextRef="#ctx0" brushRef="#br0">1097 211 24575,'-15'0'0,"-1"0"0,1 1 0,0 1 0,-1 0 0,1 1 0,0 0 0,0 1 0,1 1 0,-26 12 0,0 5 0,1 3 0,-40 31 0,-68 66 0,132-108 0,5-6 0,-284 259 0,241-213 0,2 2 0,2 3 0,-48 76 0,89-123 0,1 0 0,1 0 0,0 0 0,1 0 0,-6 19 0,10-28 0,1-1 0,-1 0 0,1 1 0,-1-1 0,1 1 0,0-1 0,0 1 0,0-1 0,0 0 0,1 1 0,-1-1 0,0 1 0,1-1 0,0 0 0,0 1 0,0-1 0,0 0 0,0 0 0,0 0 0,0 0 0,1 0 0,-1 0 0,1 0 0,-1 0 0,1 0 0,0-1 0,0 1 0,-1-1 0,1 1 0,0-1 0,1 0 0,-1 0 0,0 0 0,0 0 0,0 0 0,1 0 0,3 0 0,12 4 0,0-2 0,0 0 0,0-1 0,25 0 0,79-8 0,-62 1 0,1141-11-2071,-836 18 1738,-30 0 281,608-11-374,-923 8 390,33 0 16,0-3 1,94-18-1,-141 20 74,1 1 1,-1-2 0,1 1-1,-1 0 1,8-6-1,-13 8-34,0-1-1,0 0 0,0 1 1,0-1-1,0 0 0,0 0 0,0 1 1,0-1-1,-1 0 0,1 0 1,0 0-1,-1 0 0,1 0 0,0 0 1,-1 0-1,0 0 0,1-1 1,-1 1-1,1 0 0,-1 0 0,0 0 1,0 0-1,0-1 0,0 1 1,0 0-1,0 0 0,0 0 1,0 0-1,0-1 0,-1 1 0,1 0 1,0 0-1,-1 0 0,1 0 1,-1 0-1,0-2 0,-5-5 138,0 1 0,0 0 1,-1 0-1,0 1 0,0-1 0,0 1 0,-1 1 0,0 0 0,-13-7 1,-1-2 98,-12-7-199,-113-80 1,130 87-59,1 0 0,0-1 0,1 0 0,1-1 0,0-1 0,-12-20 0,22 31 1,1 0 0,0-1 0,0 1 0,0-1 0,1 1 0,0-1 0,0 0 0,1 0 0,0 0 0,0 0 0,0 0 0,1 0 0,0 0 0,2-13 0,0 10 0,1 1 0,0-1 0,1 1 0,-1-1 0,2 1 0,-1 1 0,1-1 0,1 0 0,12-14 0,14-13 0,1 2 0,68-54 0,86-48 0,275-133 0,-445 258 0,-40 18 0,-14 5-1365,-4 1-5461</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20.339"/>
    </inkml:context>
    <inkml:brush xml:id="br0">
      <inkml:brushProperty name="width" value="0.035" units="cm"/>
      <inkml:brushProperty name="height" value="0.035" units="cm"/>
      <inkml:brushProperty name="color" value="#FFC114"/>
    </inkml:brush>
  </inkml:definitions>
  <inkml:trace contextRef="#ctx0" brushRef="#br0">8 170 24575,'-3'-25'0,"-2"-7"0,5 30 0,0 1 0,1 0 0,-1 0 0,0-1 0,0 1 0,1 0 0,-1 0 0,0-1 0,1 1 0,-1 0 0,1 0 0,0 0 0,-1 0 0,1 0 0,0 0 0,0 0 0,-1 0 0,1 0 0,0 0 0,2-1 0,-2 1 0,0 1 0,0 0 0,0 0 0,0-1 0,0 1 0,0 0 0,0 0 0,0 0 0,0 0 0,0 0 0,-1 0 0,1 0 0,0 0 0,0 0 0,0 1 0,0-1 0,0 0 0,0 1 0,0-1 0,0 0 0,0 1 0,0-1 0,-1 1 0,1 0 0,0-1 0,0 1 0,-1 0 0,1-1 0,0 1 0,-1 0 0,1 0 0,-1-1 0,1 1 0,-1 0 0,1 2 0,18 33 0,-8 0 0,-2-1 0,-1 1 0,-2 1 0,4 70 0,5 37 0,-15-142 0,0 1 0,1-1 0,-1 0 0,1 1 0,0-1 0,0 0 0,0 1 0,0-1 0,0 0 0,0 0 0,0 0 0,1 0 0,-1 0 0,1 0 0,2 3 0,-2-5 0,-1 1 0,1-1 0,-1 1 0,0-1 0,1 1 0,-1-1 0,1 0 0,-1 0 0,1 0 0,-1 0 0,1 0 0,-1 0 0,1 0 0,-1 0 0,1-1 0,-1 1 0,1-1 0,-1 1 0,0-1 0,1 1 0,-1-1 0,0 0 0,1 0 0,-1 1 0,0-1 0,2-2 0,8-6 0,0 0 0,-1-1 0,1 0 0,-2-1 0,0 0 0,0 0 0,10-19 0,44-93 0,-47 88-195,-2-1 0,-1 0 0,-2-1 0,-2-1 0,-1 0 0,5-58 0,-13 74-6631</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20.727"/>
    </inkml:context>
    <inkml:brush xml:id="br0">
      <inkml:brushProperty name="width" value="0.035" units="cm"/>
      <inkml:brushProperty name="height" value="0.035" units="cm"/>
      <inkml:brushProperty name="color" value="#FFC114"/>
    </inkml:brush>
  </inkml:definitions>
  <inkml:trace contextRef="#ctx0" brushRef="#br0">263 235 24575,'12'-12'0,"-1"0"0,0-1 0,-1 0 0,12-21 0,-20 30 0,1 0 0,-1 0 0,0 0 0,0-1 0,-1 1 0,1-1 0,-1 0 0,0 1 0,0-1 0,0 0 0,-1 0 0,0 1 0,0-1 0,0 0 0,-1 0 0,1 0 0,-1 1 0,0-1 0,-3-8 0,1 9 0,1 0 0,-1 1 0,1-1 0,-1 1 0,0 0 0,0 0 0,0 0 0,-1 0 0,1 1 0,-1-1 0,0 1 0,1 0 0,-1 0 0,0 0 0,0 1 0,0-1 0,0 1 0,-1 0 0,1 0 0,0 0 0,-1 1 0,1-1 0,-6 1 0,-4 0 0,0 1 0,0 0 0,0 1 0,0 0 0,-26 8 0,31-7 0,-1 1 0,1 0 0,-1 0 0,1 1 0,0 0 0,1 0 0,-1 1 0,1 0 0,1 1 0,-12 11 0,16-15 0,1 0 0,-1 1 0,1-1 0,0 1 0,0 0 0,0 0 0,0 0 0,0 0 0,1 0 0,0 0 0,0 0 0,0 1 0,1-1 0,-1 0 0,1 1 0,0-1 0,0 0 0,0 0 0,1 1 0,-1-1 0,1 0 0,0 0 0,1 1 0,-1-1 0,1 0 0,0 0 0,2 3 0,2 5 0,1-1 0,1 0 0,0-1 0,0 0 0,1 0 0,19 15 0,68 45 0,-63-48 0,31 27 0,-60-46 0,1 1 0,-1 0 0,-1 0 0,1 0 0,-1 1 0,5 6 0,-8-9 0,1-1 0,0 0 0,-1 1 0,1-1 0,-1 1 0,1-1 0,-1 1 0,0-1 0,0 1 0,0-1 0,1 1 0,-1-1 0,-1 1 0,1-1 0,0 1 0,0-1 0,-1 1 0,1-1 0,0 1 0,-1-1 0,0 0 0,1 1 0,-1-1 0,0 0 0,0 1 0,1-1 0,-1 0 0,-2 2 0,-2 2 0,-1-1 0,0 1 0,0-1 0,0 0 0,-1 0 0,0-1 0,1 0 0,-1 0 0,0 0 0,-8 1 0,-13 3 0,-35 4 0,59-11-44,-6 2-88,-1 0 0,0-1 0,0 0 0,0-1-1,0 0 1,0 0 0,0-2 0,0 1 0,-14-5 0,9-1-6694</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17.808"/>
    </inkml:context>
    <inkml:brush xml:id="br0">
      <inkml:brushProperty name="width" value="0.035" units="cm"/>
      <inkml:brushProperty name="height" value="0.035" units="cm"/>
      <inkml:brushProperty name="color" value="#FFC114"/>
    </inkml:brush>
  </inkml:definitions>
  <inkml:trace contextRef="#ctx0" brushRef="#br0">388 65 24575,'2'-2'0,"-1"0"0,1-1 0,0 1 0,-1-1 0,0 0 0,1 0 0,-1 1 0,0-1 0,0 0 0,0-5 0,0 5 0,0 0 0,0-1 0,0 1 0,0 0 0,0 0 0,1 0 0,3-5 0,-4 9 0,-1 6 0,-2 10 0,-56 242 0,3-16 0,-80 629-915,38 6 895,92-816-51,1-10 323,-2-2-1,-2 1 1,-18 60-1,16-87-1616,0-9-5461</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22.273"/>
    </inkml:context>
    <inkml:brush xml:id="br0">
      <inkml:brushProperty name="width" value="0.035" units="cm"/>
      <inkml:brushProperty name="height" value="0.035" units="cm"/>
      <inkml:brushProperty name="color" value="#FFC114"/>
    </inkml:brush>
  </inkml:definitions>
  <inkml:trace contextRef="#ctx0" brushRef="#br0">53 342 24575,'57'-32'0,"-52"28"0,1 0 0,-1 0 0,0 0 0,-1 0 0,1-1 0,-1 0 0,7-9 0,-11 14 0,0 0 0,-1 0 0,1 0 0,0 0 0,0 0 0,0 0 0,0 0 0,0 0 0,0 0 0,0 0 0,0 0 0,0 0 0,0 0 0,0 0 0,0 0 0,0 0 0,0 0 0,0 0 0,0 0 0,0-1 0,0 1 0,0 0 0,0 0 0,0 0 0,0 0 0,0 0 0,0 0 0,0 0 0,0 0 0,0 0 0,0 0 0,0 0 0,0 0 0,0 0 0,0 0 0,0-1 0,0 1 0,0 0 0,0 0 0,0 0 0,0 0 0,0 0 0,0 0 0,0 0 0,0 0 0,0 0 0,0 0 0,-7 6 0,-11 12 0,-4 9 0,2 2 0,-23 40 0,36-57 0,1 2 0,0-1 0,1 0 0,0 1 0,1 0 0,0 0 0,2 1 0,-3 19 0,5-32 0,0 0 0,0 0 0,0 1 0,1-1 0,-1 0 0,0 0 0,1 0 0,0 0 0,-1 0 0,1 0 0,0 0 0,0 0 0,0 0 0,0 0 0,0-1 0,1 1 0,-1 0 0,3 2 0,-1-2 0,0 1 0,0-1 0,0-1 0,1 1 0,-1 0 0,0-1 0,1 0 0,-1 0 0,1 0 0,4 1 0,6 0 0,-1-1 0,1-1 0,-1 0 0,1-1 0,13-2 0,-10 0 0,-1 0 0,1-1 0,-1-1 0,0-1 0,0 0 0,0-1 0,22-13 0,-31 16 0,-1-1 0,1 1 0,-1-1 0,-1 0 0,1-1 0,-1 1 0,0-1 0,0 0 0,0 0 0,-1-1 0,0 1 0,0-1 0,-1 0 0,0 0 0,0 0 0,0-1 0,-1 1 0,2-15 0,0-28 0,-4 45 0,0 0 0,0 0 0,-1 0 0,1 0 0,-1 0 0,0 0 0,-4-8 0,5 12 0,0 1 0,0 0 0,0-1 0,-1 1 0,1 0 0,0 0 0,0 0 0,-1-1 0,1 1 0,0 0 0,-1 0 0,1 0 0,0 0 0,-1-1 0,1 1 0,0 0 0,-1 0 0,1 0 0,0 0 0,-1 0 0,1 0 0,0 0 0,-1 0 0,1 0 0,0 0 0,-1 0 0,1 0 0,0 0 0,-1 0 0,1 0 0,0 1 0,-1-1 0,1 0 0,0 0 0,0 0 0,-1 0 0,1 1 0,0-1 0,-1 0 0,1 0 0,0 1 0,0-1 0,0 0 0,-1 0 0,1 1 0,0-1 0,0 0 0,0 1 0,0-1 0,-1 0 0,1 1 0,0-1 0,-12 19 0,11-18 0,-5 12 0,-1 0 0,2 0 0,-6 16 0,10-25 0,0 0 0,0-1 0,0 1 0,1 0 0,-1 0 0,1 0 0,0 0 0,0 0 0,0 0 0,0 0 0,1 0 0,0 0 0,0 0 0,0 0 0,0 0 0,2 3 0,-1-4 0,0-1 0,0 0 0,1 0 0,-1 0 0,0-1 0,1 1 0,-1 0 0,1-1 0,0 0 0,0 1 0,-1-1 0,1 0 0,0 0 0,0-1 0,0 1 0,0-1 0,0 1 0,0-1 0,0 0 0,6-1 0,3 1 0,0-1 0,-1 0 0,23-6 0,-29 5 0,0 1 0,0-1 0,-1 0 0,1-1 0,0 1 0,-1-1 0,0 0 0,0 0 0,0 0 0,0 0 0,0-1 0,0 0 0,-1 1 0,4-7 0,-6 8 0,1 0 0,-1-1 0,0 1 0,0 0 0,0-1 0,0 1 0,-1-1 0,1 1 0,-1-1 0,1 1 0,-1-1 0,0 1 0,0-1 0,0 1 0,0-1 0,-1 1 0,1-1 0,-1 1 0,1-1 0,-1 1 0,0-1 0,0 1 0,0 0 0,0-1 0,-1 1 0,1 0 0,0 0 0,-1 0 0,0 0 0,-2-2 0,-2-3 0,-1 1 0,0 0 0,0 1 0,0 0 0,-1 0 0,0 0 0,-8-3 0,12 6 0,0 0 0,0 1 0,0-1 0,-1 1 0,1 0 0,0 0 0,0 1 0,-1-1 0,1 1 0,-1 0 0,1 0 0,0 0 0,-1 1 0,1-1 0,0 1 0,-7 2 0,10-2 0,1-1 0,-1 0 0,0 0 0,1 0 0,-1 0 0,0 1 0,0-1 0,1 0 0,-1 1 0,1-1 0,-1 1 0,0-1 0,1 1 0,-1-1 0,1 1 0,-1-1 0,1 1 0,-1-1 0,1 1 0,-1 0 0,1-1 0,0 1 0,-1 0 0,1-1 0,0 1 0,0 0 0,-1-1 0,1 1 0,0 0 0,0 0 0,0-1 0,0 1 0,0 0 0,0 0 0,0-1 0,0 1 0,0 0 0,0 0 0,0-1 0,1 1 0,-1 0 0,0-1 0,1 1 0,-1 0 0,0-1 0,1 1 0,-1 0 0,1-1 0,-1 1 0,1-1 0,-1 1 0,1-1 0,-1 1 0,1-1 0,1 1 0,1 2 0,1 0 0,-1 0 0,1-1 0,0 1 0,0-1 0,0 0 0,0 0 0,5 1 0,9 0 0,0 0 0,-1-1 0,1-1 0,0 0 0,0-1 0,0-2 0,35-5 0,-26 1 0,0-1 0,-1-2 0,0 0 0,37-20 0,-33 10 0,-28 19 0,-1-1 0,0 0 0,0 0 0,1 0 0,-1-1 0,0 1 0,0 0 0,0 0 0,0-1 0,0 1 0,0 0 0,0-1 0,-1 1 0,1-1 0,-1 1 0,1-1 0,-1 1 0,1-4 0,-1 5 0,0 0 0,0 0 0,0 0 0,0 0 0,-1-1 0,1 1 0,0 0 0,0 0 0,0 0 0,0 0 0,-1 0 0,1 0 0,0-1 0,0 1 0,0 0 0,-1 0 0,1 0 0,0 0 0,0 0 0,0 0 0,-1 0 0,1 0 0,0 0 0,0 0 0,-1 0 0,1 0 0,0 0 0,0 0 0,0 0 0,-1 0 0,1 0 0,0 0 0,0 1 0,0-1 0,-1 0 0,1 0 0,0 0 0,0 0 0,0 0 0,0 0 0,-1 1 0,1-1 0,0 0 0,0 0 0,0 0 0,0 0 0,0 1 0,0-1 0,0 0 0,-1 0 0,1 1 0,-10 8 0,0 2 0,0 0 0,1 1 0,1-1 0,0 2 0,1-1 0,-9 20 0,15-28 0,-1 0 0,1 0 0,0 0 0,0 0 0,0 0 0,1 0 0,0 0 0,-1 0 0,1 0 0,1 1 0,-1-1 0,1 4 0,0-5 0,0-1 0,0 1 0,1-1 0,-1 1 0,0-1 0,1 0 0,-1 0 0,1 0 0,0 0 0,-1 0 0,1 0 0,0 0 0,0 0 0,1-1 0,-1 1 0,0-1 0,0 0 0,1 0 0,-1 0 0,5 2 0,-2-1 0,0 0 0,0-1 0,0 0 0,0 0 0,1 0 0,-1 0 0,0-1 0,0 1 0,1-2 0,-1 1 0,0 0 0,0-1 0,0 0 0,0 0 0,1-1 0,-1 1 0,-1-1 0,1 0 0,0-1 0,0 1 0,-1-1 0,1 0 0,-1 0 0,0 0 0,0 0 0,0-1 0,-1 0 0,1 0 0,-1 0 0,5-7 0,0-2 0,0 0 0,-2 0 0,0-1 0,0 1 0,-1-1 0,-1-1 0,0 1 0,-1 0 0,2-26 0,-1-36 0,-7-88 0,-3 130 0,6 34 0,0 0 0,0-1 0,0 1 0,0 0 0,0 0 0,0-1 0,0 1 0,0 0 0,-1 0 0,1-1 0,0 1 0,0 0 0,0 0 0,0 0 0,0-1 0,-1 1 0,1 0 0,0 0 0,0 0 0,0-1 0,-1 1 0,1 0 0,0 0 0,0 0 0,-1 0 0,1 0 0,0 0 0,0 0 0,-1 0 0,1 0 0,0 0 0,0-1 0,-1 1 0,-8 15 0,-6 41 0,3 0 0,-9 86 0,18-117 0,2-17 0,-9 121 0,10-116 0,0 0 0,2 0 0,-1 0 0,1 0 0,1 0 0,1 0 0,8 22 0,-10-32 0,-1 0 0,1 1 0,0-1 0,0 0 0,0 0 0,0 0 0,0-1 0,1 1 0,-1 0 0,1-1 0,0 0 0,0 1 0,-1-1 0,2 0 0,-1-1 0,0 1 0,0-1 0,0 1 0,1-1 0,-1 0 0,5 1 0,-4-2 0,1 1 0,-1-1 0,0-1 0,0 1 0,1-1 0,-1 1 0,0-1 0,0 0 0,0-1 0,1 1 0,-2-1 0,1 0 0,0 0 0,0 0 0,0 0 0,-1-1 0,5-3 0,1-2 0,-1 0 0,0 0 0,0 0 0,-1-1 0,0 0 0,-1-1 0,0 1 0,0-1 0,-1 0 0,-1-1 0,5-12 0,-9 21 0,1 0 0,-1 0 0,0-1 0,0 1 0,0 0 0,0-1 0,-1 1 0,1 0 0,-1-4 0,0 5 0,1 0 0,-1-1 0,1 1 0,0 0 0,0-1 0,0 1 0,0 0 0,0 0 0,0-1 0,0 1 0,0 0 0,0-1 0,0 1 0,1 0 0,-1 0 0,1-1 0,-1 1 0,1 0 0,-1 0 0,1 0 0,0 0 0,-1-1 0,1 1 0,0 0 0,0 0 0,0 0 0,1-1 0,37-31 0,-30 28 0,-1-1 0,-1-1 0,1 1 0,-1-1 0,0-1 0,-1 1 0,0-1 0,0 0 0,0-1 0,5-11 0,-10 18 0,0 0 0,-1 0 0,1 1 0,-1-1 0,1 0 0,-1 0 0,1 0 0,-1 1 0,0-1 0,0 0 0,0 0 0,0 0 0,-1 0 0,1 1 0,0-1 0,-1 0 0,1 0 0,-1 0 0,1 1 0,-1-1 0,0 0 0,0 1 0,0-1 0,0 1 0,0-1 0,0 1 0,0-1 0,-1 1 0,1 0 0,0 0 0,-1-1 0,1 1 0,-1 0 0,0 0 0,1 0 0,-1 1 0,0-1 0,-2-1 0,0 1 0,0 0 0,0 0 0,0 0 0,0 0 0,0 1 0,0 0 0,0-1 0,-1 1 0,1 1 0,0-1 0,0 1 0,0-1 0,0 1 0,0 1 0,0-1 0,-6 3 0,2 1 0,-1 1 0,1 0 0,1 1 0,-1 0 0,1 0 0,0 0 0,0 1 0,1 0 0,0 0 0,1 1 0,0 0 0,0 0 0,-5 14 0,5-11 0,1 1 0,0-1 0,1 1 0,0 0 0,1 1 0,0-1 0,2 0 0,-1 1 0,3 23 0,0-30 0,-1-1 0,1 0 0,0 0 0,0 0 0,0 0 0,1-1 0,0 1 0,0 0 0,1-1 0,0 0 0,-1 0 0,2 0 0,-1 0 0,0-1 0,1 0 0,0 0 0,0 0 0,0 0 0,1-1 0,-1 0 0,1 0 0,0 0 0,0-1 0,0 0 0,0 0 0,0 0 0,0-1 0,1 0 0,-1 0 0,0-1 0,1 0 0,-1 0 0,0 0 0,1-1 0,-1 0 0,0 0 0,0 0 0,0-1 0,1 0 0,-2 0 0,1-1 0,0 1 0,0-1 0,5-5 0,2-4-1365,-4 1-5461</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24.648"/>
    </inkml:context>
    <inkml:brush xml:id="br0">
      <inkml:brushProperty name="width" value="0.035" units="cm"/>
      <inkml:brushProperty name="height" value="0.035" units="cm"/>
      <inkml:brushProperty name="color" value="#FFC114"/>
    </inkml:brush>
  </inkml:definitions>
  <inkml:trace contextRef="#ctx0" brushRef="#br0">205 355 24575,'1'0'0,"-1"0"0,1-1 0,-1 1 0,1 0 0,-1-1 0,1 1 0,-1 0 0,1-1 0,-1 1 0,0-1 0,1 1 0,-1 0 0,0-1 0,1 1 0,-1-1 0,0 1 0,0-1 0,1 0 0,-1 1 0,0-1 0,0 1 0,0-1 0,0 1 0,0-1 0,0 1 0,0-1 0,0 0 0,0 1 0,0-1 0,0 1 0,0-1 0,0 1 0,0-1 0,0 0 0,-1 1 0,1-1 0,0 1 0,0-1 0,-1 1 0,1-1 0,0 1 0,-1 0 0,1-1 0,-1 1 0,1-1 0,0 1 0,-1 0 0,1-1 0,-1 1 0,1 0 0,-1-1 0,-1 0 0,0 1 0,1-1 0,-1 1 0,0 0 0,0-1 0,1 1 0,-1 0 0,0 0 0,0 0 0,0 0 0,1 0 0,-1 1 0,0-1 0,0 0 0,1 1 0,-3 0 0,-8 6 0,0 0 0,0 0 0,0 1 0,1 1 0,0 0 0,1 0 0,-1 1 0,-12 17 0,16-18 0,1 0 0,-1 1 0,1-1 0,1 1 0,0 0 0,1 1 0,-1-1 0,2 1 0,0 0 0,0 0 0,-1 13 0,4-24 0,-1 2 0,1 0 0,0 0 0,0 0 0,0 0 0,0 1 0,0-1 0,0 0 0,0 0 0,1 0 0,-1 0 0,1 0 0,-1 0 0,1-1 0,0 1 0,0 0 0,1 3 0,-1-5 0,-1 0 0,0 0 0,1 0 0,-1 0 0,0 0 0,1 0 0,-1 0 0,0 0 0,0 0 0,1 0 0,-1 0 0,0 0 0,1-1 0,-1 1 0,0 0 0,1 0 0,-1 0 0,0 0 0,0 0 0,1-1 0,-1 1 0,0 0 0,0 0 0,1 0 0,-1-1 0,0 1 0,0 0 0,0 0 0,1-1 0,-1 1 0,0 0 0,0 0 0,0-1 0,8-12 0,-8 12 0,10-21 0,-2-1 0,0 1 0,-2-1 0,0-1 0,2-30 0,5-17 0,0 13 0,39-147 0,-49 198 0,0 0 0,0 0 0,1 0 0,-1 1 0,1 0 0,1 0 0,-1 0 0,7-6 0,-10 11 0,0 0 0,0 0 0,0 0 0,0 0 0,0 0 0,1 0 0,-1 1 0,0-1 0,0 1 0,1-1 0,-1 1 0,0-1 0,1 1 0,-1 0 0,0-1 0,1 1 0,-1 0 0,1 0 0,1 0 0,-1 1 0,0 0 0,0 0 0,-1 0 0,1 0 0,-1 0 0,1 0 0,-1 0 0,0 0 0,1 1 0,-1-1 0,0 0 0,0 1 0,0-1 0,0 1 0,0 0 0,0-1 0,0 1 0,0 0 0,0 2 0,3 7 0,0 1 0,-1-1 0,-1 1 0,0 0 0,0 0 0,-1 0 0,-1 16 0,-1-8 0,0-1 0,-2 0 0,-8 34 0,8-45 0,0 1 0,0-2 0,-1 1 0,0 0 0,0-1 0,-1 1 0,0-1 0,0-1 0,-10 11 0,11-13 0,0 0 0,-1-1 0,1 1 0,-1-1 0,1 0 0,-1 0 0,0-1 0,0 1 0,0-1 0,0 0 0,-1-1 0,1 1 0,0-1 0,-1 0 0,-9 1 0,13-2 0,1 0 0,0 0 0,0 0 0,-1 0 0,1-1 0,0 1 0,0 0 0,-1 0 0,1-1 0,0 1 0,0-1 0,0 1 0,0-1 0,-1 1 0,1-1 0,0 0 0,0 1 0,-1-3 0,1 3 0,1-1 0,0 0 0,-1 0 0,1 0 0,0 1 0,-1-1 0,1 0 0,0 0 0,0 0 0,0 0 0,-1 0 0,1 0 0,0 0 0,0 0 0,1 0 0,-1 0 0,0 1 0,0-1 0,1-1 0,0-2 0,1 0 0,-1 0 0,1 0 0,0 0 0,1 0 0,-1 1 0,1-1 0,-1 1 0,5-4 0,9-7 0,1 1 0,1 0 0,0 1 0,1 1 0,0 1 0,0 1 0,1 0 0,37-10 0,-52 18 0,-1 0 0,0 0 0,0 0 0,1 1 0,-1-1 0,0 1 0,1 0 0,-1 0 0,1 1 0,-1-1 0,0 1 0,0 0 0,8 2 0,-9-1 0,-1-1 0,0 0 0,0 1 0,1-1 0,-1 1 0,0 0 0,0-1 0,-1 1 0,1 0 0,0 0 0,-1 0 0,1 1 0,-1-1 0,0 0 0,1 1 0,-1-1 0,0 0 0,-1 1 0,1-1 0,0 1 0,-1 0 0,1-1 0,-1 1 0,0 2 0,1 6 0,0 0 0,0 0 0,-1 0 0,-1-1 0,0 1 0,-1 0 0,-2 12 0,3-23 0,1 1 0,0 0 0,0-1 0,0 1 0,0-1 0,-1 1 0,1-1 0,0 1 0,0-1 0,-1 1 0,1-1 0,0 1 0,-1-1 0,1 1 0,-1-1 0,1 0 0,-1 1 0,1-1 0,0 0 0,-1 1 0,1-1 0,-1 0 0,1 0 0,-1 1 0,0-1 0,1 0 0,-1 0 0,1 0 0,-1 0 0,1 0 0,-1 0 0,0 1 0,1-2 0,-1 1 0,1 0 0,-1 0 0,0 0 0,0 0 0,1-1 0,-1 1 0,1-1 0,0 0 0,-1 1 0,1-1 0,0 1 0,-1-1 0,1 0 0,0 1 0,0-1 0,-1 0 0,1 1 0,0-1 0,0 0 0,0 1 0,0-1 0,0 0 0,0 1 0,0-1 0,0 0 0,0 1 0,0-1 0,0 0 0,1 1 0,-1-1 0,0 0 0,0 1 0,1-1 0,-1 0 0,0 1 0,1-1 0,2-5 0,1 2 0,-1-1 0,1 0 0,0 1 0,0-1 0,0 1 0,0 0 0,1 1 0,0-1 0,0 1 0,5-3 0,11-5 0,31-12 0,-37 17 0,162-52 0,-177 58 0,0 0 0,0 0 0,0 0 0,0 0 0,0 0 0,0 1 0,0-1 0,0 0 0,0 0 0,0 0 0,0 0 0,0 0 0,0 0 0,0 0 0,0 0 0,0 0 0,0 0 0,0 0 0,0 0 0,0 0 0,0 0 0,0 0 0,0 1 0,0-1 0,0 0 0,0 0 0,0 0 0,0 0 0,0 0 0,1 0 0,-1 0 0,0 0 0,0 0 0,0 0 0,0 0 0,0 0 0,0 0 0,0 0 0,0 0 0,0 0 0,0 0 0,0 0 0,0 0 0,0 0 0,1 0 0,-1 0 0,0 0 0,0 0 0,0 0 0,0 0 0,0 0 0,0 0 0,0 0 0,0 0 0,0 0 0,0 0 0,0 0 0,0 0 0,0-1 0,0 1 0,0 0 0,-6 7 0,-12 5 0,-11 3 0,22-13 0,1 1 0,0 0 0,0 0 0,0 1 0,0 0 0,0 0 0,1 0 0,0 1 0,-1-1 0,-4 8 0,9-12 0,1 1 0,-1 0 0,1-1 0,0 1 0,-1-1 0,1 1 0,0 0 0,-1 0 0,1-1 0,0 1 0,0 0 0,0-1 0,0 1 0,-1 0 0,1 0 0,0-1 0,0 1 0,0 0 0,1-1 0,-1 1 0,0 0 0,0 0 0,0-1 0,0 1 0,1 0 0,-1-1 0,0 1 0,1 1 0,1-1 0,-1 0 0,0 0 0,0 0 0,1 0 0,-1-1 0,0 1 0,1 0 0,-1-1 0,1 1 0,-1-1 0,1 1 0,2 0 0,3-1 0,-1 1 0,0-1 0,0 0 0,0 0 0,0 0 0,8-3 0,-7 1 0,0 0 0,0-1 0,0 0 0,-1 0 0,0-1 0,1 1 0,-1-1 0,9-9 0,-2 0 0,0-1 0,13-18 0,-21 27 0,0 0 0,1 0 0,0 0 0,0 1 0,0 0 0,1 0 0,-1 0 0,1 1 0,0 0 0,0 0 0,0 1 0,0 0 0,0 0 0,9 0 0,-11 1 0,0 0 0,0 1 0,0 0 0,-1 0 0,1 1 0,0-1 0,0 1 0,-1 0 0,1 0 0,6 3 0,-8-3 0,-1 1 0,1-1 0,-1 1 0,1-1 0,-1 1 0,0 0 0,0 0 0,0 0 0,0 0 0,0 0 0,0 0 0,-1 1 0,1-1 0,-1 1 0,1-1 0,-1 1 0,0 0 0,1 3 0,-1-1 0,0 0 0,0 1 0,-1-1 0,0 0 0,0 0 0,0 1 0,-1-1 0,0 0 0,0 0 0,0 0 0,-1 0 0,1 0 0,-1 0 0,0 0 0,-1 0 0,1-1 0,-1 1 0,0-1 0,0 0 0,-4 5 0,-3 3 0,-1 0 0,-1-1 0,1 0 0,-2-1 0,-18 12 0,24-17 12,-1-1 0,1 0 0,-1-1 0,1 0 0,-1 0 0,0 0 0,0-1 0,0-1 0,-14 2 0,17-3-105,0 1 0,-1-2 1,1 1-1,0-1 0,-1 1 0,1-2 0,0 1 0,0 0 1,0-1-1,0 0 0,0 0 0,0-1 0,1 1 1,-1-1-1,-7-6 0,-2-4-6733</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25.095"/>
    </inkml:context>
    <inkml:brush xml:id="br0">
      <inkml:brushProperty name="width" value="0.035" units="cm"/>
      <inkml:brushProperty name="height" value="0.035" units="cm"/>
      <inkml:brushProperty name="color" value="#FFC114"/>
    </inkml:brush>
  </inkml:definitions>
  <inkml:trace contextRef="#ctx0" brushRef="#br0">1634 269 24575,'1'-1'0,"0"0"0,0 0 0,0-1 0,-1 1 0,1 0 0,0 0 0,-1-1 0,1 1 0,-1-1 0,0 1 0,1 0 0,-1-1 0,0 1 0,0-1 0,0 1 0,0 0 0,0-1 0,0 1 0,0-1 0,0 1 0,-1-1 0,1 1 0,-1 0 0,1-1 0,-1 1 0,1 0 0,-1 0 0,0-1 0,-1-1 0,-2-3 0,0 1 0,0-1 0,0 1 0,-11-9 0,-2 0 0,0 1 0,-1 1 0,-1 0 0,0 2 0,-24-11 0,-105-31 0,86 36 0,0 2 0,-1 3 0,-1 3 0,0 2 0,-93 5 0,99 4 0,0 3 0,1 2 0,0 3 0,1 2 0,0 3 0,-67 28 0,92-30 0,0 1 0,2 1 0,0 2 0,1 0 0,0 2 0,2 2 0,0 0 0,-33 39 0,47-46 0,0 0 0,2 1 0,0 0 0,1 0 0,0 1 0,2 0 0,-8 22 0,11-24 0,1 0 0,0 0 0,1 0 0,1 0 0,0 0 0,1 0 0,0 0 0,2 0 0,5 28 0,-3-26 0,1-1 0,0 0 0,2 0 0,0 0 0,0-1 0,2 0 0,0 0 0,15 18 0,-9-15 0,1-1 0,0-1 0,2 0 0,0-1 0,31 20 0,-12-14 0,0-1 0,2-3 0,0 0 0,0-3 0,2-1 0,61 11 0,-51-15 0,0-3 0,1-1 0,0-3 0,0-2 0,0-3 0,98-17 0,-110 11 0,0-1 0,0-3 0,-1-1 0,-1-1 0,0-3 0,-2 0 0,0-3 0,-1-1 0,37-31 0,-54 38 0,0-1 0,-2-1 0,0-1 0,-1 0 0,-1-1 0,-1 0 0,0-1 0,-2-1 0,0 0 0,-2 0 0,0-1 0,11-44 0,-16 49 0,-1 1 0,-1-1 0,0 1 0,-2-1 0,1 1 0,-2-1 0,0 0 0,-2 1 0,1-1 0,-2 1 0,0 0 0,-1 0 0,-1 0 0,0 1 0,-1 0 0,-1 0 0,0 0 0,-20-25 0,17 27-9,0 1 0,0 1 0,-1 0 1,-1 0-1,0 1 0,0 1 0,-1 0 0,-28-13 0,22 14 37,0 0 1,0 2 0,-1 1-1,0 0 1,0 1-1,-25 0 1,9 3-215,0 2 1,0 1-1,1 2 0,-1 2 1,1 1-1,0 1 1,-55 23-1,19-2-6640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27.111"/>
    </inkml:context>
    <inkml:brush xml:id="br0">
      <inkml:brushProperty name="width" value="0.035" units="cm"/>
      <inkml:brushProperty name="height" value="0.035" units="cm"/>
      <inkml:brushProperty name="color" value="#FFC114"/>
    </inkml:brush>
  </inkml:definitions>
  <inkml:trace contextRef="#ctx0" brushRef="#br0">772 844 24575,'0'-3'0,"0"-5"0,0-1 0,-1 0 0,0 1 0,0-1 0,-4-15 0,4 22 0,1 1 0,-1-1 0,0 1 0,1 0 0,-1-1 0,0 1 0,0 0 0,0 0 0,0-1 0,0 1 0,0 0 0,0 0 0,-1 0 0,1 0 0,0 1 0,-3-2 0,2 1 0,0 0 0,0 1 0,0 0 0,0 0 0,0-1 0,0 1 0,0 0 0,0 1 0,0-1 0,0 0 0,0 1 0,0-1 0,0 1 0,0-1 0,0 1 0,-2 1 0,-4 2 0,-1 1 0,1 0 0,0 1 0,1-1 0,-1 1 0,1 1 0,1 0 0,-1 0 0,-8 12 0,0 1 0,2 1 0,-17 33 0,22-36 0,0 0 0,1 0 0,1 1 0,1 0 0,0 0 0,1 0 0,2 1 0,-2 31 0,4-43 0,0 0 0,1-1 0,0 1 0,0 0 0,1-1 0,-1 1 0,2-1 0,-1 1 0,1-1 0,0 0 0,1 0 0,-1 0 0,1-1 0,1 1 0,-1-1 0,1 0 0,0 0 0,1 0 0,-1-1 0,1 0 0,0 0 0,1-1 0,-1 1 0,10 4 0,0-3 0,0 0 0,1-1 0,-1 0 0,1-2 0,0 0 0,0-1 0,0 0 0,0-2 0,0 0 0,0-1 0,30-5 0,-1-3 0,0-2 0,-1-2 0,46-20 0,-26 7 0,91-53 0,-119 57 0,0-2 0,-1-2 0,49-47 0,-63 48 0,-19 21 0,0 0 0,0 0 0,0 1 0,0-1 0,0 1 0,1 0 0,-1 0 0,1 0 0,0 0 0,0 1 0,0-1 0,0 1 0,0 0 0,1 0 0,-1 1 0,6-2 0,9 1 0,-1-1 0,1-1 0,-1 0 0,0-1 0,0-1 0,-1-1 0,1 0 0,-1-2 0,-1 0 0,0 0 0,0-2 0,-1 0 0,25-23 0,-24 17 0,-1-1 0,-1-1 0,0 0 0,-2 0 0,0-2 0,-1 1 0,-1-2 0,-1 1 0,-1-1 0,0 0 0,-2-1 0,-1 0 0,-1 0 0,-1 0 0,1-39 0,-4 44 0,-2 0 0,1-1 0,-2 1 0,-1 0 0,0 0 0,-1 0 0,-1 1 0,-15-32 0,13 35 0,0 0 0,-1 1 0,0 1 0,-1 0 0,0 0 0,-1 0 0,0 2 0,-1-1 0,-1 2 0,1-1 0,-19-9 0,13 10 0,0 1 0,-1 0 0,0 1 0,-1 2 0,0 0 0,1 0 0,-2 2 0,1 1 0,0 0 0,0 2 0,-23 1 0,21 1 0,1 0 0,0 2 0,0 0 0,1 1 0,-1 1 0,1 1 0,1 1 0,-1 1 0,1 1 0,-26 17 0,38-22 0,0 1 0,0 0 0,1 0 0,0 1 0,0 0 0,1 0 0,-1 0 0,-5 12 0,10-17 0,0 0 0,0 0 0,0 0 0,1 0 0,-1 0 0,1 0 0,-1 0 0,1 0 0,0 0 0,0 0 0,0 1 0,0-1 0,0 0 0,0 0 0,1 0 0,0 3 0,0-3 0,0 0 0,0 0 0,0 0 0,1-1 0,-1 1 0,1-1 0,-1 1 0,1-1 0,-1 0 0,1 1 0,0-1 0,0 0 0,-1 0 0,1 0 0,0 0 0,0 0 0,0-1 0,0 1 0,0-1 0,3 1 0,1 0 0,-1 0 0,1 0 0,0 0 0,-1-1 0,1 0 0,0-1 0,-1 1 0,1-1 0,0 0 0,-1 0 0,1-1 0,7-2 0,-11 3 0,1 0 0,-2 0 0,1 0 0,0-1 0,0 1 0,0 0 0,0-1 0,-1 1 0,1-1 0,-1 0 0,1 1 0,-1-1 0,0 0 0,1 0 0,-1 0 0,0 0 0,0 0 0,0 0 0,-1 0 0,1 0 0,-1 0 0,1 0 0,-1-1 0,1 1 0,-1 0 0,0 0 0,0-1 0,0 1 0,0 0 0,-1 0 0,1 0 0,-1-1 0,1 1 0,-2-3 0,-1-1 0,1 0 0,-2 0 0,1 0 0,-1 0 0,0 0 0,0 1 0,0-1 0,-1 1 0,0 0 0,0 0 0,0 1 0,-1 0 0,1 0 0,-9-5 0,-8-2 0,1 0 0,-41-14 0,25 13 0,0 1 0,-1 3 0,0 1 0,-1 1 0,0 3 0,0 1 0,1 2 0,-76 9 0,74-3 0,0 2 0,1 1 0,1 2 0,0 2 0,0 2 0,1 1 0,1 1 0,-53 36 0,55-28 0,1 2 0,1 1 0,1 1 0,2 2 0,1 1 0,2 1 0,-45 72 0,55-77 0,1 1 0,1 1 0,1 0 0,2 1 0,1 0 0,2 1 0,1 0 0,1 0 0,2 1 0,-1 60 0,6-77 0,0-1 0,1 0 0,1 1 0,1-1 0,0 0 0,0-1 0,2 1 0,0-1 0,8 15 0,-8-20 0,0 0 0,0 0 0,1 0 0,1 0 0,-1-1 0,1-1 0,0 1 0,1-1 0,0-1 0,0 1 0,1-2 0,-1 1 0,15 5 0,38 7-1365,-4-7-5461</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27.689"/>
    </inkml:context>
    <inkml:brush xml:id="br0">
      <inkml:brushProperty name="width" value="0.035" units="cm"/>
      <inkml:brushProperty name="height" value="0.035" units="cm"/>
      <inkml:brushProperty name="color" value="#FFC114"/>
    </inkml:brush>
  </inkml:definitions>
  <inkml:trace contextRef="#ctx0" brushRef="#br0">1 276 24575,'0'-13'0,"-1"7"0,1 1 0,0 0 0,0 0 0,1 0 0,-1-1 0,3-7 0,-2 11 0,0 1 0,-1 0 0,1 0 0,-1 0 0,1 0 0,0 0 0,0 0 0,-1 1 0,1-1 0,0 0 0,0 0 0,0 1 0,0-1 0,0 0 0,0 1 0,0-1 0,0 1 0,1-1 0,-1 1 0,0-1 0,0 1 0,0 0 0,0 0 0,1 0 0,-1 0 0,0 0 0,0 0 0,0 0 0,1 0 0,-1 0 0,0 0 0,0 0 0,0 1 0,3 0 0,38 11 0,78 33 0,-51-18 0,401 124 0,-349-122 0,245 25 0,-225-45 0,254-15 0,-326-1 0,-1-3 0,1-2 0,-2-4 0,0-2 0,109-47 0,-139 46 0,-1-1 0,-1-1 0,0-3 0,-2 0 0,-1-2 0,-1-2 0,-2-1 0,0-1 0,25-35 0,-42 49 0,2 1 0,0 0 0,20-17 0,-30 28 0,1 1 0,-1 0 0,1 0 0,0 0 0,0 0 0,0 1 0,0 0 0,1 0 0,-1 0 0,0 1 0,1 0 0,0 0 0,-1 0 0,1 1 0,-1 0 0,12 1 0,-17-1 2,0 0-1,0 0 0,0 0 0,-1 0 1,1 0-1,0 0 0,0 0 0,0 0 1,0 0-1,0 0 0,0 0 1,0 1-1,0-1 0,0 0 0,0 0 1,0 0-1,0 0 0,0 0 1,0 0-1,0 0 0,0 0 0,0 0 1,0 0-1,0 0 0,0 1 1,1-1-1,-1 0 0,0 0 0,0 0 1,0 0-1,0 0 0,-9 2-1407,-2-1-5420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28.046"/>
    </inkml:context>
    <inkml:brush xml:id="br0">
      <inkml:brushProperty name="width" value="0.035" units="cm"/>
      <inkml:brushProperty name="height" value="0.035" units="cm"/>
      <inkml:brushProperty name="color" value="#FFC114"/>
    </inkml:brush>
  </inkml:definitions>
  <inkml:trace contextRef="#ctx0" brushRef="#br0">10 1 24575,'-10'-1'0,"10"1"0,15 5 0,18 8 0,0 1 0,-1 2 0,-1 1 0,-1 1 0,0 2 0,31 28 0,-55-43 0,-1 0 0,0 0 0,-1 0 0,1 1 0,-1 0 0,0 0 0,0 0 0,-1 0 0,0 1 0,0-1 0,0 1 0,1 7 0,-3-9 0,-1-1 0,1 1 0,-1-1 0,0 1 0,-1-1 0,1 1 0,-1-1 0,1 1 0,-1-1 0,-1 0 0,1 1 0,-1-1 0,1 0 0,-1 0 0,-1 0 0,1 0 0,0 0 0,-1 0 0,0-1 0,-3 5 0,-7 4-227,0 0-1,-1-1 1,0-1-1,0 0 1,-18 8-1,-25 14-6598</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28.752"/>
    </inkml:context>
    <inkml:brush xml:id="br0">
      <inkml:brushProperty name="width" value="0.035" units="cm"/>
      <inkml:brushProperty name="height" value="0.035" units="cm"/>
      <inkml:brushProperty name="color" value="#FFC114"/>
    </inkml:brush>
  </inkml:definitions>
  <inkml:trace contextRef="#ctx0" brushRef="#br0">237 241 24575,'0'-5'0,"1"1"0,0-1 0,0 1 0,0-1 0,2-4 0,5-24 0,-8 31 0,0 0 0,1 0 0,-1 0 0,0 1 0,0-1 0,-1 0 0,1 0 0,0 0 0,-1 1 0,1-1 0,-1 0 0,1 0 0,-1 1 0,0-1 0,0 0 0,0 1 0,0-1 0,0 1 0,0-1 0,0 1 0,0 0 0,-1-1 0,1 1 0,0 0 0,-1 0 0,1 0 0,-1 0 0,0 0 0,1 0 0,-1 1 0,0-1 0,1 0 0,-1 1 0,0-1 0,0 1 0,1 0 0,-1 0 0,0-1 0,0 1 0,0 0 0,0 0 0,1 1 0,-4-1 0,-3 2 0,0-1 0,-1 1 0,1 1 0,0 0 0,0 0 0,0 0 0,1 1 0,-9 5 0,6-2 0,0 1 0,0 0 0,0 0 0,1 1 0,1 1 0,-1-1 0,2 1 0,-9 13 0,12-16 0,0 0 0,0 1 0,1-1 0,-1 1 0,2 0 0,-1 0 0,1 0 0,0 0 0,1 1 0,0-1 0,0 0 0,1 1 0,1 10 0,-1-14 0,1-1 0,0 0 0,0 1 0,1-1 0,-1 0 0,1 0 0,0 0 0,0 0 0,0 0 0,0 0 0,1 0 0,0-1 0,0 1 0,5 4 0,-2-3 0,-1-1 0,1 0 0,0-1 0,0 1 0,0-1 0,0-1 0,0 1 0,13 3 0,-4-3 0,0-1 0,1 0 0,-1-1 0,0 0 0,0-2 0,0 0 0,0 0 0,16-4 0,-17 2 0,-1-1 0,0-1 0,0 1 0,0-2 0,-1 0 0,1-1 0,-1 0 0,-1 0 0,0-1 0,0-1 0,0 0 0,10-12 0,-15 14 0,0 0 0,0-1 0,-1 1 0,0-1 0,-1 0 0,0 0 0,0 0 0,-1-1 0,0 1 0,0-1 0,-1 0 0,0 0 0,-1 0 0,1 0 0,-2 0 0,0 0 0,0 0 0,0 0 0,-3-14 0,1 13 9,-1-1-1,0 1 1,-1 0-1,0 0 1,0 0 0,-1 0-1,0 0 1,-1 1-1,0 0 1,0 0-1,-1 1 1,0 0-1,-10-8 1,10 10-102,0 0 0,0 1 1,-1 0-1,0 1 0,0-1 0,0 2 0,0-1 0,-1 1 1,1 0-1,-1 1 0,0 0 0,0 0 0,1 1 1,-1 0-1,-18 1 0,-22 5-6733</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32.477"/>
    </inkml:context>
    <inkml:brush xml:id="br0">
      <inkml:brushProperty name="width" value="0.035" units="cm"/>
      <inkml:brushProperty name="height" value="0.035" units="cm"/>
      <inkml:brushProperty name="color" value="#FFC114"/>
    </inkml:brush>
  </inkml:definitions>
  <inkml:trace contextRef="#ctx0" brushRef="#br0">36 154 24575,'-6'0'0,"4"0"0,1 0 0,-1 0 0,1-1 0,-1 1 0,1 1 0,-1-1 0,1 0 0,-1 0 0,1 0 0,-1 1 0,1-1 0,-1 1 0,1-1 0,-1 1 0,1 0 0,0-1 0,-1 1 0,0 1 0,2-1 0,0-1 0,0 0 0,0 1 0,1-1 0,-1 1 0,0-1 0,0 1 0,1-1 0,-1 0 0,0 1 0,1-1 0,-1 0 0,0 1 0,1-1 0,-1 0 0,0 0 0,1 1 0,-1-1 0,1 0 0,-1 0 0,1 1 0,-1-1 0,0 0 0,1 0 0,-1 0 0,1 0 0,-1 0 0,1 0 0,-1 0 0,1 0 0,-1 0 0,1 0 0,-1 0 0,1 0 0,20 2 0,42-2 0,121-16 0,-82 4 0,911-38-1394,-797 44 1067,787-17-1479,283-10 897,-1221 30 1039,184-5-383,-85 7 2999,-203 1-933,39 0-1813,-1 0 0,1 0 0,0 0 0,0 0 0,0 0 0,0 0 0,0 0 0,0 0 0,0 0 0,0 0 0,0 0 0,0 0 0,0 0 0,0 0 0,-1 0 0,1 0 0,0 0 0,0-1 0,0 1 0,0 0 0,0 0 0,0 0 0,0 0 0,0 0 0,0 0 0,0 0 0,0 0 0,0 0 0,0 0 0,0 0 0,0-1 0,0 1 0,0 0 0,0 0 0,0 0 0,0 0 0,0 0 0,0 0 0,0 0 0,0 0 0,0 0 0,0 0 0,0-1 0,0 1 0,0 0 0,0 0 0,0 0 0,0 0 0,0 0 0,1 0 0,-1 0 0,0 0 0,0 0 0,0 0 0,0 0 0,0 0 0,0 0 0,0 0 0,0 0 0,0 0 0,9-7 0,-7 6 0,0 0 0,0 0 0,0 0 0,0 0 0,0 0 0,0 1 0,0-1 0,0 1 0,2-1 0,-2 1 0,-1 1 0,1 0 0,0 0 0,-1-1 0,1 1 0,-1 0 0,0 0 0,1 0 0,-1 1 0,0-1 0,0 0 0,1 0 0,-1 1 0,0-1 0,0 0 0,0 1 0,0 2 0,14 27 0,-7-9 0,-1 0 0,-1 1 0,-2 0 0,0 0 0,1 29 0,-5 119 0,-1-141 0,-25 277 0,0 28 0,25-334 0,1 0 0,0 0 0,0 0 0,0 0 0,0 0 0,0 0 0,0 0 0,0 0 0,0 0 0,1 0 0,-1 0 0,0 0 0,1 0 0,-1 0 0,0 0 0,1 0 0,-1 0 0,1-1 0,0 1 0,-1 0 0,1 0 0,-1-1 0,1 1 0,0 0 0,0-1 0,0 1 0,-1 0 0,2 0 0,1-1 0,-1 1 0,1-1 0,0 0 0,-1 0 0,1 0 0,0 0 0,-1 0 0,5-2 0,7 0 0,287-5 0,-195 8 0,1786-54-7013,-1247 27 5664,-275 12 1256,2049-59-890,-2382 73 1009,370-1 637,-140 15 2628,-253-12-3002,-2-1 452,1 0-1,22 6 1,-110-20 2094,45 5-3253,1 0 1,-52-23-1,57 18-6408</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32.819"/>
    </inkml:context>
    <inkml:brush xml:id="br0">
      <inkml:brushProperty name="width" value="0.035" units="cm"/>
      <inkml:brushProperty name="height" value="0.035" units="cm"/>
      <inkml:brushProperty name="color" value="#FFC114"/>
    </inkml:brush>
  </inkml:definitions>
  <inkml:trace contextRef="#ctx0" brushRef="#br0">77 17 24575,'-4'-2'0,"1"0"0,-1 0 0,0 0 0,1 0 0,-1 1 0,0 0 0,0 0 0,0 0 0,0 0 0,0 0 0,0 1 0,0 0 0,0 0 0,0 0 0,0 0 0,0 1 0,-5 1 0,9-2 0,0 0 0,0 0 0,-1 0 0,1 0 0,0 0 0,0 1 0,0-1 0,0 0 0,0 0 0,0 0 0,0 0 0,0 1 0,0-1 0,-1 0 0,1 0 0,0 0 0,0 0 0,0 1 0,0-1 0,0 0 0,0 0 0,0 0 0,0 0 0,0 1 0,0-1 0,1 0 0,-1 0 0,0 0 0,0 1 0,0-1 0,0 0 0,0 0 0,0 0 0,0 0 0,0 0 0,0 1 0,0-1 0,1 0 0,-1 0 0,0 0 0,0 0 0,11 9 0,13 5 0,133 53 0,-102-46 0,0 3 0,101 60 0,-147-78 0,1 1 0,-1 0 0,-1 0 0,1 1 0,11 15 0,-18-21 0,0 0 0,-1 0 0,1 0 0,-1 1 0,0-1 0,0 1 0,0-1 0,0 0 0,0 1 0,0 0 0,-1-1 0,1 1 0,-1-1 0,0 1 0,1 0 0,-1-1 0,-1 1 0,1 0 0,0-1 0,-1 1 0,1 0 0,-1-1 0,0 1 0,0-1 0,0 1 0,0-1 0,0 0 0,0 1 0,-1-1 0,-1 3 0,-4 2-136,-1 1-1,1-1 1,-1-1-1,0 1 1,-1-1-1,1-1 1,-1 0-1,0 0 0,-10 4 1,-16 5-6690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34.933"/>
    </inkml:context>
    <inkml:brush xml:id="br0">
      <inkml:brushProperty name="width" value="0.035" units="cm"/>
      <inkml:brushProperty name="height" value="0.035" units="cm"/>
      <inkml:brushProperty name="color" value="#FFC114"/>
    </inkml:brush>
  </inkml:definitions>
  <inkml:trace contextRef="#ctx0" brushRef="#br0">4160 5952 24575,'0'-4'0,"0"-1"0,0 0 0,0 0 0,0 1 0,1-1 0,0 0 0,1-5 0,-2 10 0,0-1 0,0 1 0,1-1 0,-1 1 0,0-1 0,1 1 0,-1 0 0,0-1 0,1 1 0,-1-1 0,0 1 0,1 0 0,-1-1 0,1 1 0,-1 0 0,1-1 0,-1 1 0,1 0 0,-1 0 0,1-1 0,-1 1 0,1 0 0,0 0 0,0 0 0,1 0 0,-1 0 0,0 0 0,1 1 0,-1-1 0,0 0 0,0 1 0,1-1 0,-1 1 0,0 0 0,0-1 0,0 1 0,0 0 0,2 1 0,17 15 0,-1 0 0,25 30 0,9 9 0,-18-25 3,2-2-1,1-1 0,1-2 1,1-2-1,70 31 0,-17-17-89,155 42 0,-78-39-146,3-7 0,0-8-1,1-7 1,1-8-1,1-8 1,-1-7-1,0-8 1,-1-8 0,332-81-1,-189-4-382,-261 81 661,-1-3 0,-1-2 0,72-50 0,-106 63 411,-1-1-1,0 0 0,-1-2 0,24-31 0,-40 48-437,-1 0 1,1 1-1,-1-1 1,1 0-1,0 1 0,0-1 1,0 1-1,0-1 1,0 1-1,0 0 0,0 0 1,0 0-1,1 0 1,-1 1-1,0-1 0,0 0 1,1 1-1,3-1 1,1 1 34,0 1 1,0 0-1,0 0 1,12 3-1,4 2-16,41 4-26,1-3 0,0-3-1,82-5 1,197-37-224,-209 14 74,-1-7 1,-1-5-1,212-89 1,-254 84 88,-3-3 1,-1-5-1,-2-3 0,-3-4 1,137-122-1,-182 144 76,-2-3 0,-2 0 0,-1-3 0,-2 0 0,-1-2 0,35-71 0,-53 88 5,0 1 0,-2-2 0,-1 1 0,0-1 0,-2 0 0,-2-1 0,0 0 0,-1 1 0,-2-1 0,-1 0 1,-1 0-1,-1 0 0,-11-51 0,7 56 34,-1 0 1,-1 1 0,-1 0 0,-20-35 0,6 21-28,-44-53 0,66 86-38,-1 1 0,0-1 0,1 0 0,-1 0 0,1 0 0,0 0 0,0-1 0,0 1 0,0 0 0,0 0 0,0-1 0,0 1 0,1-1 0,-1 1 0,1 0 0,0-1 0,0 1 0,0-5 0,1 4 0,0 0 0,0 0 0,1 0 0,-1 0 0,1 0 0,0 1 0,0-1 0,0 0 0,0 1 0,0 0 0,1-1 0,-1 1 0,5-3 0,89-70 0,-27 23 0,62-63 0,-96 79 0,-1-2 0,-2-1 0,-2-1 0,-1-2 0,-3 0 0,24-52 0,-36 64 0,-2-1 0,-1-1 0,-1 0 0,-2 0 0,-1-1 0,-1 0 0,-2-1 0,-2 1 0,-1 0 0,-3-41 0,-3 33-19,-2-1-1,-2 1 1,-2 0-1,-1 1 1,-30-66-1,18 58-31,-2 1-1,-2 1 1,-2 1-1,-36-41 1,13 26-2,-3 3-1,-2 2 1,-3 3-1,-2 3 1,-2 2-1,-81-43 1,30 29-291,-2 6 1,-3 4 0,-205-55-1,-393-45 113,688 146 201,-19-2 22,0-3 1,-76-25 0,120 33 68,1 0 1,0 0 0,0 0 0,0-1 0,0 0-1,0 0 1,0 0 0,1-1 0,-1 0 0,1 0-1,-6-7 1,8 8-13,0 0 1,1 0-1,0 0 0,-1 0 0,1 0 1,1 0-1,-1 0 0,0 0 0,1-1 1,-1 1-1,1 0 0,0 0 0,0-1 1,0 1-1,1 0 0,-1 0 0,1-1 1,0 1-1,0 0 0,0 0 0,2-5 1,12-23 83,1 0-1,2 1 1,22-29 0,9-15-84,-29 40-49,0-1 0,-3-1 0,-1 0 0,-1-1 0,17-69 0,-28 86 0,-1 0 0,-1 0 0,0-1 0,-1 1 0,-2 0 0,0-1 0,-1 1 0,-1 0 0,-1 0 0,0 0 0,-2 0 0,0 1 0,-11-22 0,4 17-24,-1 1 0,0 0 0,-2 2 0,-1-1 0,0 2 1,-2 0-1,0 2 0,-1 0 0,-1 0 0,0 2 0,-1 1 0,-25-13 0,-8 0-92,0 3 0,-2 2 1,0 2-1,-76-16 0,-10 6-257,-2 6 0,-193-7-1,-298 23-479,-722 62-1478,1273-48 1893,-312 13-5,276-18 711,-152-20 1,218 11 470,1-2 0,0-2 0,-104-42 0,-141-90 1843,246 117-2582,-2 3 0,-1 2 0,-69-19 0,88 33 0,0 1 0,-1 2 0,0 2 0,0 1 0,0 2 0,-45 4 0,37 3 0,1 1 0,1 2 0,-1 3 0,1 1 0,1 2 0,1 2 0,-47 25 0,40-14 0,1 2 0,2 2 0,2 2 0,0 2 0,-55 61 0,32-21 0,3 3 0,-73 118 0,-85 188 0,219-379 0,-23 40 0,-2-1 0,-2-1 0,-1-2 0,-3-2 0,-1 0 0,-2-3 0,-58 47 0,-330 224-490,29-22 51,269-185 439,-157 160 0,236-209 0,1 1 0,4 3 0,1 1 0,3 2 0,-53 110 0,79-140-15,1 1 1,2-1-1,1 2 1,2-1-1,1 1 1,1 0-1,1 1 0,2-1 1,1 0-1,2 1 1,1-1-1,1 1 1,2-1-1,1 0 1,2-1-1,1 1 0,17 39 1,-1-15 14,3-1 0,2-2 0,66 87 0,132 129 0,-139-171 0,129 184 0,-202-255 0,0 1 0,-2 0 0,0 1 0,-2 1 0,16 59 0,-24-69 0,-1 0 0,-1 0 0,0 0 0,-1 0 0,-1 0 0,-1 0 0,-1 0 0,-1 0 0,0 0 0,-12 35 0,0-16-1,-1-2 1,-2 0-1,-1-2 1,-2 0-1,-33 41 0,-140 147 40,181-208-32,-56 59 133,-109 123-65,149-160-64,1 1-1,2 2 1,-33 65-1,52-91 6,2 1 0,0-1 0,0 1 0,1 0 0,1 0 0,0 0 0,1 1 0,0 25 0,2-32-11,1 1-1,0-1 1,0 1-1,1-1 1,0 0-1,1 0 1,0 0-1,0 0 1,1 0 0,0 0-1,0-1 1,1 0-1,0 0 1,0 0-1,0 0 1,8 6-1,3 1-1,1-1-1,1 0 0,0-1 0,1 0 0,0-2 1,1-1-1,-1 0 0,35 10 0,22 1-50,79 11 0,-153-30 45,521 66-699,3-30-187,-18-1 127,-3 27 363,-334-30 538,-88-15 982,1-3 0,136 6 0,-121-24-1061,163-23 0,92-47-1545,-315 63-5341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18.208"/>
    </inkml:context>
    <inkml:brush xml:id="br0">
      <inkml:brushProperty name="width" value="0.035" units="cm"/>
      <inkml:brushProperty name="height" value="0.035" units="cm"/>
      <inkml:brushProperty name="color" value="#FFC114"/>
    </inkml:brush>
  </inkml:definitions>
  <inkml:trace contextRef="#ctx0" brushRef="#br0">1 238 24575,'208'14'0,"1553"-24"-7025,1717-128 3405,-2358 73 2851,-647 30 5795,-448 32-4838,-23 2-2179</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36.090"/>
    </inkml:context>
    <inkml:brush xml:id="br0">
      <inkml:brushProperty name="width" value="0.035" units="cm"/>
      <inkml:brushProperty name="height" value="0.035" units="cm"/>
      <inkml:brushProperty name="color" value="#FFC114"/>
    </inkml:brush>
  </inkml:definitions>
  <inkml:trace contextRef="#ctx0" brushRef="#br0">1 357 24575,'0'-57'0,"0"57"0,0 0 0,0 0 0,0 0 0,0-1 0,0 1 0,0 0 0,0 0 0,1 0 0,-1 0 0,0-1 0,0 1 0,0 0 0,0 0 0,0 0 0,0 0 0,0-1 0,0 1 0,0 0 0,0 0 0,1 0 0,-1 0 0,0 0 0,0-1 0,0 1 0,0 0 0,0 0 0,1 0 0,-1 0 0,0 0 0,0 0 0,0 0 0,0 0 0,1 0 0,-1 0 0,0 0 0,0 0 0,0 0 0,1 0 0,-1 0 0,0 0 0,0 0 0,0 0 0,0 0 0,1 0 0,-1 0 0,0 0 0,0 0 0,0 0 0,1 0 0,-1 0 0,0 0 0,0 0 0,0 0 0,0 0 0,0 1 0,1-1 0,-1 0 0,0 0 0,0 0 0,0 0 0,0 0 0,0 1 0,0-1 0,0 0 0,1 0 0,-1 0 0,8 13 0,-1 2 0,-2 0 0,0 1 0,0 0 0,-2 0 0,0 0 0,1 21 0,-1 101 0,-4-118 0,0 1 0,-1-1 0,-1 1 0,0-1 0,-2 0 0,-9 26 0,13-45 0,1 0 0,0 0 0,-1 0 0,1 0 0,-1 0 0,1 0 0,-1 0 0,0 0 0,1 0 0,-1 0 0,0 0 0,1-1 0,-1 1 0,0 0 0,0 0 0,-1 0 0,1-1 0,1 0 0,0 0 0,-1 0 0,1-1 0,0 1 0,-1 0 0,1 0 0,0-1 0,-1 1 0,1 0 0,0 0 0,-1-1 0,1 1 0,0 0 0,0-1 0,0 1 0,-1 0 0,1-1 0,0 1 0,0 0 0,0-1 0,0 1 0,-1-1 0,1 1 0,0 0 0,0-1 0,0 1 0,0-1 0,-2-40 0,30-140 0,-2 26 0,-19 62 0,-5 53 0,1 1 0,15-64 0,-17 97 0,1-1 0,0 1 0,0 1 0,1-1 0,0 0 0,0 1 0,0-1 0,1 1 0,-1 0 0,1 0 0,1 0 0,5-5 0,-5 6 0,-1 1 0,1 1 0,0-1 0,-1 1 0,1-1 0,0 1 0,0 1 0,1-1 0,-1 1 0,0 0 0,1 0 0,-1 0 0,0 1 0,11 0 0,4 2 0,0 0 0,0 1 0,-1 1 0,1 1 0,-1 1 0,34 15 0,-30-10 0,0 1 0,0 2 0,-1 0 0,36 30 0,-53-39 0,-1-1 0,1 1 0,-1 0 0,0 0 0,0 0 0,0 0 0,4 10 0,-7-13 0,0 0 0,0 1 0,-1-1 0,1 1 0,0-1 0,-1 1 0,0-1 0,1 1 0,-1-1 0,0 1 0,0-1 0,0 1 0,-1-1 0,1 1 0,-1-1 0,1 1 0,-1-1 0,0 1 0,0-1 0,0 0 0,-2 4 0,-3 2 0,0-1 0,0 0 0,-1 0 0,0 0 0,0-1 0,-1-1 0,1 1 0,-1-1 0,-10 5 0,-14 6 0,-34 12 0,-5-5 0,45-15 0,1 0 0,-37 18 0,61-25 0,-1-1 0,1 1 0,0-1 0,-1 1 0,1 0 0,0 0 0,0 0 0,-1 0 0,1 0 0,0 0 0,0 0 0,0 0 0,0 0 0,1 0 0,-1 0 0,0 0 0,0 1 0,1-1 0,-1 0 0,1 1 0,-1-1 0,1 1 0,-1 1 0,1-1 0,1-1 0,-1 1 0,1-1 0,-1 1 0,1-1 0,0 1 0,-1-1 0,1 1 0,0-1 0,0 0 0,0 1 0,0-1 0,0 0 0,1 0 0,-1 0 0,0 0 0,2 2 0,9 4 0,0 0 0,1 0 0,22 8 0,-28-13 0,217 80 0,-221-81 0,0 0 0,-1 0 0,1 0 0,-1 1 0,1-1 0,-1 1 0,1-1 0,-1 1 0,0 0 0,2 3 0,-3-4 0,-1-1 0,0 0 0,1 1 0,-1-1 0,0 1 0,0-1 0,0 1 0,0-1 0,1 1 0,-1-1 0,0 1 0,0 0 0,0-1 0,0 1 0,0-1 0,0 1 0,0-1 0,0 1 0,-1-1 0,1 1 0,0-1 0,0 1 0,-1 1 0,0-1 0,0 0 0,1 0 0,-1 0 0,0 0 0,0 0 0,0 0 0,0-1 0,0 1 0,-1 0 0,1 0 0,-2 0 0,-21 9 0,-1-1 0,0-2 0,0 0 0,-1-2 0,-39 4 0,25-4 0,-73 9-1365,68-10-5461</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36.478"/>
    </inkml:context>
    <inkml:brush xml:id="br0">
      <inkml:brushProperty name="width" value="0.035" units="cm"/>
      <inkml:brushProperty name="height" value="0.035" units="cm"/>
      <inkml:brushProperty name="color" value="#FFC114"/>
    </inkml:brush>
  </inkml:definitions>
  <inkml:trace contextRef="#ctx0" brushRef="#br0">41 16 24575,'-9'0'0,"6"0"0,1 0 0,-1 0 0,0 0 0,1 0 0,-1 0 0,1 0 0,-1 1 0,1-1 0,-5 2 0,7-1 0,0-1 0,0 0 0,0 0 0,0 0 0,0 0 0,0 0 0,0 0 0,-1 0 0,1 0 0,0 0 0,0 0 0,0 0 0,0 1 0,0-1 0,0 0 0,0 0 0,0 0 0,0 0 0,0 0 0,0 0 0,0 0 0,0 0 0,0 1 0,0-1 0,0 0 0,0 0 0,0 0 0,0 0 0,0 0 0,0 0 0,0 0 0,0 0 0,0 1 0,0-1 0,0 0 0,0 0 0,0 0 0,0 0 0,0 0 0,1 0 0,-1 0 0,0 0 0,0 0 0,0 1 0,0-1 0,0 0 0,0 0 0,0 0 0,0 0 0,0 0 0,0 0 0,1 0 0,8 5 0,12 3 0,21 2 0,2-2 0,78 4 0,90-11 0,-185-1 0,54-3 0,-73 2 0,0 0 0,0 0 0,-1-1 0,1 0 0,0-1 0,-1 1 0,11-6 0,-17 7 0,0 1 0,-1-1 0,1 1 0,0-1 0,0 1 0,0-1 0,0 1 0,-1-1 0,1 0 0,0 1 0,-1-1 0,1 0 0,0 0 0,-1 0 0,1 1 0,-1-1 0,0 0 0,1 0 0,-1 0 0,1 0 0,-1-1 0,0 1 0,0 0 0,0 1 0,-1-1 0,1 0 0,0 1 0,0-1 0,-1 0 0,1 1 0,-1-1 0,1 0 0,-1 1 0,1-1 0,0 0 0,-1 1 0,0-1 0,1 1 0,-1-1 0,1 1 0,-1 0 0,-1-1 0,-2-2 0,0 1 0,0 1 0,0-1 0,-1 1 0,1-1 0,0 1 0,-7-1 0,6 2 0,0 0 0,1 0 0,-1 0 0,1 0 0,-1 0 0,1 1 0,-1 0 0,1 0 0,-1 0 0,1 1 0,0 0 0,0-1 0,0 1 0,0 1 0,0-1 0,0 1 0,0-1 0,1 1 0,-7 6 0,5-2 0,-1 1 0,1-1 0,1 1 0,-1 0 0,1 1 0,1-1 0,0 1 0,0-1 0,-2 11 0,-6 22-195,3 1 0,0 0 0,3 0 0,2 1 0,1-1 0,6 52 0,0-69-6631</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36.932"/>
    </inkml:context>
    <inkml:brush xml:id="br0">
      <inkml:brushProperty name="width" value="0.035" units="cm"/>
      <inkml:brushProperty name="height" value="0.035" units="cm"/>
      <inkml:brushProperty name="color" value="#FFC114"/>
    </inkml:brush>
  </inkml:definitions>
  <inkml:trace contextRef="#ctx0" brushRef="#br0">1 254 24575,'0'-11'0,"0"16"0,3 19 0,35 110 0,15 73 0,-52-203 0,0 1 0,-1 0 0,0-1 0,0 1 0,-1 8 0,1-13 0,0 0 0,0 1 0,0-1 0,0 0 0,0 0 0,0 0 0,0 1 0,0-1 0,0 0 0,0 0 0,0 0 0,0 1 0,0-1 0,0 0 0,-1 0 0,1 0 0,0 1 0,0-1 0,0 0 0,0 0 0,0 0 0,0 1 0,-1-1 0,1 0 0,0 0 0,0 0 0,0 0 0,-1 0 0,1 0 0,0 0 0,0 1 0,0-1 0,-1 0 0,1 0 0,0 0 0,0 0 0,0 0 0,-1 0 0,1 0 0,0 0 0,0 0 0,-11-17 0,3-4 0,0-1 0,2 0 0,-5-33 0,-4-72 0,11 91 0,3 27 0,-4-39 0,2-53 0,3 88 0,1 0 0,0-1 0,1 1 0,1 0 0,0 0 0,1 1 0,0-1 0,1 0 0,6-11 0,-8 20 0,-1 0 0,0 0 0,1 0 0,0 1 0,0 0 0,0-1 0,0 1 0,1 0 0,-1 0 0,1 1 0,0-1 0,0 1 0,0 0 0,0 0 0,0 0 0,6-1 0,-3 1 0,-1 1 0,0 0 0,1 1 0,-1-1 0,1 2 0,-1-1 0,0 0 0,1 1 0,-1 0 0,10 4 0,-4-1 0,0 0 0,0 1 0,-1 1 0,0 0 0,0 0 0,-1 1 0,1 1 0,-1-1 0,-1 2 0,0-1 0,11 14 0,-16-17 0,0 0 0,-1 1 0,1-1 0,-1 1 0,-1 0 0,1 0 0,-1 0 0,3 12 0,-4-15 0,-1 1 0,1-1 0,-1 0 0,0 1 0,0-1 0,-1 0 0,1 1 0,-1-1 0,0 0 0,1 1 0,-1-1 0,-1 0 0,1 0 0,0 0 0,-1 0 0,0 0 0,1 0 0,-1-1 0,-3 4 0,-3 2-195,0-1 0,-1 0 0,0 0 0,0-1 0,-1 0 0,-18 8 0,-22 10-6631</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38.056"/>
    </inkml:context>
    <inkml:brush xml:id="br0">
      <inkml:brushProperty name="width" value="0.035" units="cm"/>
      <inkml:brushProperty name="height" value="0.035" units="cm"/>
      <inkml:brushProperty name="color" value="#FFC114"/>
    </inkml:brush>
  </inkml:definitions>
  <inkml:trace contextRef="#ctx0" brushRef="#br0">802 24 24575,'3'-2'0,"0"-1"0,0 1 0,0-1 0,0 1 0,1 0 0,-1 0 0,1 1 0,-1-1 0,1 0 0,5 0 0,-8 2 0,-1-1 0,1 1 0,0 0 0,-1 0 0,1 0 0,-1 0 0,1 0 0,0 0 0,-1 0 0,1 0 0,-1 0 0,1 1 0,0-1 0,-1 0 0,1 0 0,-1 0 0,1 1 0,-1-1 0,1 0 0,-1 1 0,1-1 0,-1 0 0,1 1 0,-1-1 0,1 1 0,0 0 0,-1 0 0,0 1 0,1-1 0,-1 1 0,0-1 0,0 1 0,0-1 0,0 1 0,0 0 0,0-1 0,0 1 0,0-1 0,0 1 0,-1-1 0,1 1 0,-2 2 0,-3 8 0,0-1 0,-1 1 0,0-1 0,0 0 0,-2 0 0,-10 12 0,-56 56 0,44-51 0,-1-2 0,-1-1 0,-1-1 0,-1-2 0,-1-2 0,-73 32 0,77-39 0,-1-2 0,-1-2 0,0-1 0,0-1 0,0-2 0,-1-1 0,0-1 0,-58-4 0,51-5-1365,10-1-5461</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39.865"/>
    </inkml:context>
    <inkml:brush xml:id="br0">
      <inkml:brushProperty name="width" value="0.035" units="cm"/>
      <inkml:brushProperty name="height" value="0.035" units="cm"/>
      <inkml:brushProperty name="color" value="#FFC114"/>
    </inkml:brush>
  </inkml:definitions>
  <inkml:trace contextRef="#ctx0" brushRef="#br0">121 1 24575,'-1'3'0,"1"1"0,-1-1 0,0 0 0,1 0 0,-1 0 0,-1 1 0,1-1 0,-2 3 0,-5 13 0,-4 31 0,3 0 0,-6 103 0,11-97 0,-7 83-119,-40 735-1127,51-818-5580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40.209"/>
    </inkml:context>
    <inkml:brush xml:id="br0">
      <inkml:brushProperty name="width" value="0.035" units="cm"/>
      <inkml:brushProperty name="height" value="0.035" units="cm"/>
      <inkml:brushProperty name="color" value="#FFC114"/>
    </inkml:brush>
  </inkml:definitions>
  <inkml:trace contextRef="#ctx0" brushRef="#br0">0 29 24575,'531'-7'-533,"158"2"-2893,433 32-201,314 3 3478,-1381-30-147,271-3-500,-11-22 1557,-297 23-481,0-1 1,0 0-1,0-2 1,33-12-1,-26 2-1807</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40.623"/>
    </inkml:context>
    <inkml:brush xml:id="br0">
      <inkml:brushProperty name="width" value="0.035" units="cm"/>
      <inkml:brushProperty name="height" value="0.035" units="cm"/>
      <inkml:brushProperty name="color" value="#FFC114"/>
    </inkml:brush>
  </inkml:definitions>
  <inkml:trace contextRef="#ctx0" brushRef="#br0">82 97 24575,'-7'-1'0,"1"-1"0,0 0 0,-1 0 0,1 0 0,0-1 0,0 0 0,1 0 0,-1 0 0,0-1 0,1 0 0,-5-5 0,9 9 0,1-1 0,-1 1 0,1 0 0,0-1 0,-1 1 0,1 0 0,0-1 0,-1 1 0,1-1 0,0 1 0,0-1 0,-1 1 0,1-1 0,0 1 0,0-1 0,0 1 0,0-1 0,0 1 0,-1-1 0,1 1 0,0-1 0,0 1 0,0-1 0,1 1 0,-1-1 0,0 1 0,0-1 0,0 0 0,0 1 0,0-1 0,1 1 0,-1 0 0,0-1 0,0 1 0,1-1 0,-1 1 0,0-1 0,1 1 0,-1 0 0,0-1 0,1 1 0,-1-1 0,1 1 0,-1 0 0,0 0 0,1-1 0,-1 1 0,2 0 0,28-11 0,17 2 0,0 2 0,88-1 0,-98 7 0,516 0-2300,4 22-456,-416-15 2317,1084 55-2496,61 4 3029,-1-35-1598,-1275-30 1604,178-4 1891,-147 0 255,-41 4-2245,0 0 0,1 0-1,-1 0 1,0 0-1,0 0 1,1 0-1,-1 0 1,0 0 0,1 0-1,-1 0 1,0 0-1,1 0 1,-1 0 0,0 0-1,0 0 1,1 0-1,-1 0 1,0-1-1,1 1 1,-1 0 0,0 0-1,0 0 1,1-1-1,-1 1 1,0 0 0,0 0-1,0 0 1,1-1-1,-1 1 1,0 0 0,0 0-1,0-1 1,1 1-1,-10-4-2708</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41.073"/>
    </inkml:context>
    <inkml:brush xml:id="br0">
      <inkml:brushProperty name="width" value="0.035" units="cm"/>
      <inkml:brushProperty name="height" value="0.035" units="cm"/>
      <inkml:brushProperty name="color" value="#FFC114"/>
    </inkml:brush>
  </inkml:definitions>
  <inkml:trace contextRef="#ctx0" brushRef="#br0">34 0 24575,'-3'0'0,"0"3"0,-1 4 0,1 3 0,1 6 0,1 9 0,0 11 0,1 11 0,0 13 0,0 12 0,0 11 0,0 10 0,1 7 0,-1 6 0,0 0 0,-3-2 0,-4-5 0,-1-20-8191</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42.195"/>
    </inkml:context>
    <inkml:brush xml:id="br0">
      <inkml:brushProperty name="width" value="0.035" units="cm"/>
      <inkml:brushProperty name="height" value="0.035" units="cm"/>
      <inkml:brushProperty name="color" value="#FFC114"/>
    </inkml:brush>
  </inkml:definitions>
  <inkml:trace contextRef="#ctx0" brushRef="#br0">206 35 24575,'0'-2'0,"-1"1"0,1-1 0,-1 1 0,1 0 0,-1-1 0,1 1 0,-1 0 0,0-1 0,0 1 0,0 0 0,1 0 0,-1 0 0,0 0 0,-1 0 0,1 0 0,0 0 0,0 0 0,0 0 0,0 0 0,-1 1 0,1-1 0,0 0 0,-1 1 0,1-1 0,-1 1 0,1-1 0,-3 1 0,-3-2 0,-1 1 0,1-1 0,-1 2 0,-7-1 0,9 1 0,1 1 0,-1 0 0,1 0 0,-1 1 0,1-1 0,0 1 0,-1 1 0,1-1 0,0 0 0,0 1 0,1 0 0,-1 1 0,1-1 0,-1 1 0,1-1 0,0 1 0,0 1 0,1-1 0,-1 0 0,1 1 0,0 0 0,-4 7 0,4-6 0,0 0 0,0 0 0,1 0 0,0 0 0,0 0 0,0 1 0,1-1 0,0 1 0,0-1 0,0 1 0,1-1 0,0 1 0,0 0 0,1-1 0,0 1 0,0-1 0,1 1 0,-1-1 0,4 7 0,-3-9 7,1 0-1,0 0 0,0 0 0,0 0 1,0-1-1,1 1 0,-1-1 1,1 0-1,0 0 0,0 0 1,0 0-1,0-1 0,1 0 0,-1 0 1,1 0-1,-1 0 0,1-1 1,5 2-1,3 0-254,-1-1 1,0-1-1,0 0 1,1 0-1,24-3 1,-8-2-6579</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42.551"/>
    </inkml:context>
    <inkml:brush xml:id="br0">
      <inkml:brushProperty name="width" value="0.035" units="cm"/>
      <inkml:brushProperty name="height" value="0.035" units="cm"/>
      <inkml:brushProperty name="color" value="#FFC114"/>
    </inkml:brush>
  </inkml:definitions>
  <inkml:trace contextRef="#ctx0" brushRef="#br0">0 384 24575,'3'-7'0,"3"13"0,4 12 0,42 117 0,-52-134 0,0 0 0,0 0 0,0-1 0,1 1 0,-1 0 0,0-1 0,0 1 0,1 0 0,-1-1 0,0 1 0,1-1 0,-1 1 0,1-1 0,-1 1 0,1 0 0,-1-1 0,1 0 0,-1 1 0,1-1 0,-1 1 0,2-1 0,2-10 0,-2-30 0,-2 38 0,-1-93 0,3-92 0,-1 164 0,2 0 0,1 1 0,1-1 0,0 1 0,18-42 0,-22 61 0,0 1 0,0 0 0,0-1 0,1 1 0,-1 0 0,1 0 0,-1 0 0,1 0 0,0 0 0,0 0 0,0 1 0,0-1 0,0 0 0,0 1 0,0 0 0,0-1 0,1 1 0,-1 0 0,5-1 0,-5 1 0,-1 1 0,1 1 0,0-1 0,0 0 0,0 0 0,0 1 0,0-1 0,0 1 0,0-1 0,-1 1 0,1 0 0,0 0 0,0 0 0,-1 0 0,1 0 0,-1 0 0,1 0 0,-1 0 0,1 1 0,-1-1 0,0 1 0,0-1 0,0 1 0,1-1 0,-2 1 0,1 0 0,1 1 0,2 4-273,-1 0 0,0 1 0,-1-1 0,4 15 0,-1 4-6553</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19.349"/>
    </inkml:context>
    <inkml:brush xml:id="br0">
      <inkml:brushProperty name="width" value="0.035" units="cm"/>
      <inkml:brushProperty name="height" value="0.035" units="cm"/>
      <inkml:brushProperty name="color" value="#FFC114"/>
    </inkml:brush>
  </inkml:definitions>
  <inkml:trace contextRef="#ctx0" brushRef="#br0">73 354 24575,'-21'1'0,"15"-1"0,0 1 0,0-1 0,1 0 0,-1-1 0,0 1 0,-10-4 0,22 0 0,10 1 0,428-31-484,-335 29-122,2131-101-7608,-1280 69 7777,2001-97 65,-2468 107 7198,-653 27-3295,-48 1-3775,203-1 244,-1 0 0,1 1 0,0-1 0,-1 1 0,-9 4 0,14-5 0,0 0 0,0 1 0,0-1 0,0 1 0,0 0 0,0-1 0,0 1 0,0 0 0,1 0 0,-1-1 0,0 1 0,0 0 0,1 0 0,-1 0 0,1 0 0,-1 0 0,1 0 0,-1 0 0,1 0 0,-1 0 0,1 0 0,0 0 0,0 0 0,-1 0 0,1 1 0,0-1 0,0 0 0,0 0 0,0 0 0,0 0 0,1 0 0,-1 0 0,0 0 0,1 2 0,22 71 0,-14-49 0,-1 0 0,5 32 0,-8-6 0,-1 0 0,-3 0 0,-6 70 0,-33 154 0,34-248 0,-15 91 0,-69 519 0,68-383 0,29 505 0,11-561 0,9 213 0,-29-404 0,-1 1 0,1-1 0,-2 1 0,1-1 0,-4 12 0,4-18 0,1 0 0,0 0 0,-1 0 0,1 0 0,-1 0 0,0 0 0,1 0 0,-1 0 0,1-1 0,-1 1 0,0 0 0,0 0 0,0-1 0,1 1 0,-1 0 0,0-1 0,0 1 0,0-1 0,-1 1 0,1-1 0,-1 0 0,1 0 0,0 0 0,0 0 0,-1 0 0,1 0 0,0-1 0,0 1 0,0-1 0,-1 1 0,1-1 0,0 1 0,0-1 0,0 1 0,0-1 0,0 0 0,0 0 0,0 1 0,0-1 0,1 0 0,-2-2 0,-17-19-1365,0-4-5461</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42.911"/>
    </inkml:context>
    <inkml:brush xml:id="br0">
      <inkml:brushProperty name="width" value="0.035" units="cm"/>
      <inkml:brushProperty name="height" value="0.035" units="cm"/>
      <inkml:brushProperty name="color" value="#FFC114"/>
    </inkml:brush>
  </inkml:definitions>
  <inkml:trace contextRef="#ctx0" brushRef="#br0">15 0 24575,'-3'0'0,"-4"3"0,2 1 0,8-1 0,9 0 0,8-1 0,10-1 0,4 0 0,-2-1-8191</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44.989"/>
    </inkml:context>
    <inkml:brush xml:id="br0">
      <inkml:brushProperty name="width" value="0.035" units="cm"/>
      <inkml:brushProperty name="height" value="0.035" units="cm"/>
      <inkml:brushProperty name="color" value="#FFC114"/>
    </inkml:brush>
  </inkml:definitions>
  <inkml:trace contextRef="#ctx0" brushRef="#br0">0 49 24575,'1'-3'0,"-1"0"0,1 1 0,-1-1 0,1 0 0,0 1 0,0-1 0,0 1 0,1-1 0,-1 1 0,0-1 0,1 1 0,-1 0 0,1 0 0,0 0 0,3-3 0,-5 5 0,1-1 0,-1 1 0,1-1 0,0 0 0,-1 1 0,1-1 0,0 1 0,0 0 0,-1-1 0,1 1 0,0 0 0,0-1 0,0 1 0,0 0 0,-1 0 0,1-1 0,0 1 0,0 0 0,0 0 0,0 0 0,0 0 0,-1 0 0,1 1 0,0-1 0,0 0 0,0 0 0,0 0 0,-1 1 0,1-1 0,0 0 0,0 1 0,0-1 0,-1 1 0,1-1 0,0 1 0,-1-1 0,1 1 0,0 0 0,-1-1 0,1 1 0,-1 0 0,1-1 0,-1 1 0,1 0 0,-1 0 0,0 0 0,1-1 0,-1 1 0,0 1 0,4 7 0,-1 0 0,-1 0 0,0 0 0,0 0 0,-1 1 0,1 9 0,-2 62 0,-2-41 0,2 17 0,11 426 0,-8-454-1365,-2-6-5461</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45.694"/>
    </inkml:context>
    <inkml:brush xml:id="br0">
      <inkml:brushProperty name="width" value="0.035" units="cm"/>
      <inkml:brushProperty name="height" value="0.035" units="cm"/>
      <inkml:brushProperty name="color" value="#FFC114"/>
    </inkml:brush>
  </inkml:definitions>
  <inkml:trace contextRef="#ctx0" brushRef="#br0">55 35 24575,'-3'-3'0,"0"1"0,0 0 0,0 0 0,-1 0 0,1 0 0,0 0 0,-1 1 0,-3-2 0,-14-7 0,22 9 0,1 0 0,-1 1 0,1-1 0,-1 0 0,1 1 0,-1 0 0,1-1 0,-1 1 0,1 0 0,0 0 0,-1 0 0,4 0 0,238 19 0,-132-6 0,2765 291-5808,-2809-298 6085,57 10 1113,-123-16-1285,0 0 0,-1 0 0,1 0 0,0 1 0,0-1 0,0 0 0,0 0 0,-1 0 0,1 1 0,0-1 0,0 0 0,0 1 0,-1-1 0,1 1 0,0-1 0,-1 1 0,1-1 0,1 2 0,-3-2-46,1 1 0,0-1 0,-1 1 0,1-1 0,0 0 0,-1 1 0,1-1 0,-1 0 0,1 1 0,0-1 0,-1 0 0,1 1 0,-1-1 0,1 0 0,-1 0 0,1 1 0,-1-1 0,1 0 0,-1 0 0,0 0 0,-43 9 793,38-8-860,-2 1 30,-2-1-13,1 1 0,0 0 1,-1 1-1,-16 7 0,24-9-9,0 1 0,0-1-1,0 0 1,-1 1 0,1 0 0,1-1 0,-1 1-1,0 0 1,0 0 0,1 0 0,-1 0 0,1 0-1,0 1 1,-1-1 0,1 0 0,0 1 0,0-1-1,1 1 1,-1-1 0,0 1 0,1-1 0,0 1-1,-1 2 1,1 26 0,2-1 0,0 0 0,12 50 0,3 35 0,-12-62 0,-3 0 0,-8 87 0,6-135 0,-1 0 0,0-1 0,0 1 0,0 0 0,-1-1 0,1 1 0,-1-1 0,0 0 0,0 0 0,-5 7 0,5-9 0,0 0 0,0-1 0,0 1 0,0 0 0,0-1 0,0 1 0,-1-1 0,1 0 0,-1 0 0,1 0 0,-1 0 0,1 0 0,-1-1 0,1 1 0,-1-1 0,0 1 0,1-1 0,-1 0 0,0 0 0,-3-1 0,-194-28 0,84 9 0,-601-51-1534,-5 44 152,-420 46 632,1012-14 5,32-2-3035</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46.361"/>
    </inkml:context>
    <inkml:brush xml:id="br0">
      <inkml:brushProperty name="width" value="0.035" units="cm"/>
      <inkml:brushProperty name="height" value="0.035" units="cm"/>
      <inkml:brushProperty name="color" value="#FFC114"/>
    </inkml:brush>
  </inkml:definitions>
  <inkml:trace contextRef="#ctx0" brushRef="#br0">0 451 24575,'0'-3'0,"0"1"0,1-1 0,-1 1 0,0-1 0,1 1 0,-1 0 0,1-1 0,0 1 0,0 0 0,0-1 0,0 1 0,0 0 0,0 0 0,1 0 0,2-3 0,-3 4 0,0 0 0,-1 1 0,1-1 0,0 1 0,0-1 0,0 1 0,0 0 0,0-1 0,0 1 0,0 0 0,1 0 0,-1-1 0,0 1 0,0 0 0,0 0 0,0 0 0,0 0 0,0 1 0,0-1 0,0 0 0,0 0 0,0 1 0,0-1 0,0 0 0,0 1 0,0-1 0,0 1 0,0 0 0,0-1 0,0 1 0,-1 0 0,1-1 0,0 1 0,0 0 0,-1 0 0,1 0 0,0-1 0,0 3 0,3 2 0,0 0 0,-1 0 0,0 1 0,0 0 0,0 0 0,0 0 0,-1 0 0,0 0 0,-1 0 0,1 0 0,0 9 0,0 1 0,-1 1 0,-1-1 0,-1 23 0,-6-10 0,7-28 0,0 0 0,-1 0 0,1 0 0,0 0 0,-1 0 0,1 0 0,-1 0 0,1 0 0,-1 0 0,1 0 0,-1 0 0,1 0 0,-1-1 0,0 1 0,0 0 0,1 0 0,-1-1 0,0 1 0,0-1 0,0 1 0,0 0 0,0-1 0,0 0 0,-2 1 0,3-1 0,-1 0 0,1 0 0,-1-1 0,1 1 0,-1 0 0,1-1 0,-1 1 0,1-1 0,0 1 0,-1 0 0,1-1 0,-1 1 0,1-1 0,0 1 0,-1-1 0,1 0 0,0 1 0,0-1 0,0 1 0,-1-1 0,1 1 0,0-1 0,0 0 0,0 1 0,0-2 0,-2-18 0,2 16 0,-1-21 0,2 0 0,1 0 0,1 0 0,1 1 0,1-1 0,1 1 0,14-35 0,-3 16 0,2 2 0,2 0 0,31-45 0,-39 68 0,0 0 0,2 0 0,21-21 0,-29 32 0,0 1 0,1 0 0,-1 1 0,1 0 0,0 0 0,0 0 0,1 1 0,-1 0 0,1 1 0,16-4 0,-23 6 0,1 0 0,0 1 0,0-1 0,0 1 0,-1 0 0,1 0 0,0 0 0,0 0 0,0 0 0,0 1 0,-1 0 0,1-1 0,0 1 0,-1 0 0,1 0 0,0 0 0,-1 1 0,1-1 0,-1 0 0,0 1 0,1 0 0,-1 0 0,0 0 0,0 0 0,0 0 0,0 0 0,0 0 0,-1 0 0,1 1 0,-1-1 0,1 1 0,-1-1 0,0 1 0,0 0 0,0-1 0,0 1 0,-1 0 0,1 0 0,-1-1 0,0 1 0,1 0 0,-1 0 0,-1 0 0,1 0 0,0-1 0,-2 7 0,0 2 0,-1 1 0,-1-1 0,0 0 0,0 0 0,-1 0 0,-1 0 0,0-1 0,0 0 0,-1 0 0,-9 11 0,-1-2 0,-1-1 0,0 0 0,-37 26 0,21-22 0,-73 34 0,50-27 0,42-18 0,15-11 0,0 0 0,0 0 0,0 0 0,0 0 0,0 1 0,0-1 0,0 0 0,-1 0 0,1 0 0,0 0 0,0 1 0,0-1 0,0 0 0,0 0 0,0 0 0,1 0 0,-1 0 0,0 1 0,0-1 0,0 0 0,0 0 0,0 0 0,0 0 0,0 1 0,0-1 0,0 0 0,0 0 0,0 0 0,1 0 0,-1 0 0,0 0 0,0 0 0,0 1 0,0-1 0,0 0 0,0 0 0,1 0 0,-1 0 0,0 0 0,0 0 0,0 0 0,0 0 0,0 0 0,1 0 0,-1 0 0,0 0 0,0 0 0,33 2 0,-22-1 0,1-1 0,1 2 0,-1-1 0,0 2 0,0 0 0,0 0 0,0 1 0,0 1 0,17 9 0,-10-3 0,1 2 0,-2 0 0,30 28 0,-31-27-1365,-3-3-5461</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46.705"/>
    </inkml:context>
    <inkml:brush xml:id="br0">
      <inkml:brushProperty name="width" value="0.035" units="cm"/>
      <inkml:brushProperty name="height" value="0.035" units="cm"/>
      <inkml:brushProperty name="color" value="#FFC114"/>
    </inkml:brush>
  </inkml:definitions>
  <inkml:trace contextRef="#ctx0" brushRef="#br0">50 10 24575,'0'0'0,"1"0"0,-1-1 0,0 1 0,0 0 0,0-1 0,0 1 0,0 0 0,-1-1 0,1 1 0,0-1 0,0 1 0,0 0 0,0-1 0,0 1 0,0 0 0,-1-1 0,1 1 0,0 0 0,0 0 0,0-1 0,-1 1 0,1 0 0,0-1 0,0 1 0,-1 0 0,1 0 0,0 0 0,-1-1 0,1 1 0,0 0 0,-1 0 0,1 0 0,0 0 0,-1 0 0,1-1 0,0 1 0,-1 0 0,1 0 0,0 0 0,-1 0 0,1 0 0,-1 0 0,1 0 0,0 0 0,-1 0 0,1 1 0,0-1 0,-1 0 0,1 0 0,0 0 0,-1 0 0,1 1 0,-2-1 0,1 1 0,-1 0 0,1-1 0,0 1 0,0 0 0,-1 0 0,1 0 0,0 0 0,0 0 0,0 0 0,0 0 0,-1 2 0,-2 4 0,1 1 0,0 0 0,1 1 0,-1-1 0,1 0 0,1 1 0,0-1 0,0 1 0,1-1 0,0 1 0,0-1 0,1 1 0,0-1 0,0 1 0,4 10 0,-4-15 0,1 0 0,-1 0 0,1 0 0,-1 0 0,1 0 0,1-1 0,-1 1 0,0-1 0,1 0 0,0 0 0,0 0 0,0 0 0,0 0 0,0 0 0,0-1 0,1 1 0,-1-1 0,1 0 0,0 0 0,-1-1 0,1 1 0,0-1 0,0 0 0,0 0 0,0 0 0,1 0 0,-1-1 0,0 1 0,0-1 0,0 0 0,0 0 0,0-1 0,5 0 0,-3 0 0,0 0 0,1-1 0,-1 0 0,0 0 0,0 0 0,0 0 0,0-1 0,0 0 0,-1-1 0,1 1 0,-1-1 0,0 0 0,0 0 0,-1 0 0,1-1 0,-1 0 0,0 0 0,7-10 0,-7 8 0,0-1 0,-1 0 0,0-1 0,0 1 0,-1 0 0,0-1 0,0 0 0,-1 1 0,0-1 0,0 0 0,-1 0 0,0 0 0,-2-11 0,-5 0 120,7 20-151,-1 0 0,1-1 0,0 1 0,0 0 0,-1 0 0,1-1 0,0 1 0,-1 0 1,1 0-1,0 0 0,-1 0 0,1-1 0,0 1 0,-1 0 0,1 0 0,-1 0 0,1 0 0,0 0 0,-1 0 0,1 0 0,-1 0 0,1 0 0,0 0 0,-1 0 1,1 0-1,0 0 0,-1 1 0,1-1 0,-1 0 0,1 0 0,0 0 0,-1 0 0,1 1 0,0-1 0,0 0 0,-1 0 0,1 1 0,0-1 0,-1 0 0,1 0 1,0 1-1,0-1 0,-1 0 0,1 1 0,0-1 0,0 0 0,0 1 0,-7 8-6795</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47.096"/>
    </inkml:context>
    <inkml:brush xml:id="br0">
      <inkml:brushProperty name="width" value="0.035" units="cm"/>
      <inkml:brushProperty name="height" value="0.035" units="cm"/>
      <inkml:brushProperty name="color" value="#FFC114"/>
    </inkml:brush>
  </inkml:definitions>
  <inkml:trace contextRef="#ctx0" brushRef="#br0">0 24 24575,'0'-1'0,"0"1"0,0 0 0,0 0 0,0-1 0,0 1 0,0 0 0,0 0 0,0-1 0,0 1 0,0 0 0,0 0 0,0-1 0,0 1 0,0 0 0,1 0 0,-1-1 0,0 1 0,0 0 0,0 0 0,0 0 0,0-1 0,0 1 0,1 0 0,-1 0 0,0 0 0,0-1 0,0 1 0,0 0 0,1 0 0,-1 0 0,0 0 0,0 0 0,1 0 0,-1-1 0,0 1 0,0 0 0,0 0 0,1 0 0,-1 0 0,0 0 0,12 6 0,7 12 0,-14-9 0,-1-1 0,0 0 0,0 1 0,0 0 0,-1 0 0,-1 0 0,1 0 0,-2 0 0,1 0 0,-1 1 0,-1-1 0,0 19 0,0-28 0,0 0 0,0 0 0,0 0 0,-1 1 0,1-1 0,0 0 0,0 0 0,0 0 0,0 0 0,0 1 0,0-1 0,0 0 0,0 0 0,0 0 0,0 1 0,0-1 0,0 0 0,0 0 0,0 0 0,0 0 0,0 1 0,0-1 0,0 0 0,0 0 0,0 0 0,1 1 0,-1-1 0,0 0 0,0 0 0,0 0 0,0 0 0,0 0 0,0 1 0,1-1 0,-1 0 0,0 0 0,0 0 0,0 0 0,0 0 0,0 0 0,1 0 0,-1 1 0,0-1 0,0 0 0,0 0 0,1 0 0,-1 0 0,0 0 0,0 0 0,0 0 0,0 0 0,1 0 0,-1 0 0,0 0 0,11-12 0,16-31 0,-21 32 0,3-4 0,0 0 0,1 1 0,1 0 0,0 1 0,24-22 0,-35 34 0,1 0 0,0 0 0,0 0 0,0 1 0,0-1 0,0 0 0,1 1 0,-1-1 0,0 1 0,0-1 0,0 1 0,1-1 0,-1 1 0,0 0 0,0 0 0,1 0 0,-1 0 0,0-1 0,0 2 0,1-1 0,-1 0 0,0 0 0,2 1 0,-1 0 0,-1 0 0,0 0 0,0 0 0,0 0 0,0 0 0,0 0 0,0 0 0,0 0 0,0 1 0,0-1 0,0 0 0,0 1 0,-1-1 0,1 1 0,-1-1 0,1 2 0,2 8 0,-1-1 0,-1 1 0,0-1 0,0 14 0,-2 15-8,0-26-331,0 1-1,2 0 1,2 22 0,0-24-6487</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47.451"/>
    </inkml:context>
    <inkml:brush xml:id="br0">
      <inkml:brushProperty name="width" value="0.035" units="cm"/>
      <inkml:brushProperty name="height" value="0.035" units="cm"/>
      <inkml:brushProperty name="color" value="#FFC114"/>
    </inkml:brush>
  </inkml:definitions>
  <inkml:trace contextRef="#ctx0" brushRef="#br0">1 22 24575,'0'-3'0,"0"-4"0,3-1 0,1 5 0,-1 4 0,0 9 0,-1 5 0,0 6 0,-2 8 0,1 4 0,-1 3 0,-3 4 0,-1 0 0,0-3 0,1-8-8191</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47.777"/>
    </inkml:context>
    <inkml:brush xml:id="br0">
      <inkml:brushProperty name="width" value="0.035" units="cm"/>
      <inkml:brushProperty name="height" value="0.035" units="cm"/>
      <inkml:brushProperty name="color" value="#FFC114"/>
    </inkml:brush>
  </inkml:definitions>
  <inkml:trace contextRef="#ctx0" brushRef="#br0">8 255 24575,'0'-1'0,"-1"1"0,0-1 0,1 0 0,-1 1 0,1-1 0,-1 0 0,1 1 0,-1-1 0,1 0 0,0 1 0,-1-1 0,1 0 0,0 0 0,-1 1 0,1-1 0,0 0 0,0 0 0,0 0 0,0 1 0,0-1 0,0 0 0,0 0 0,0 0 0,0 1 0,0-1 0,0 0 0,1 0 0,-1 0 0,1-1 0,0 1 0,0-1 0,1 0 0,-1 1 0,1-1 0,-1 1 0,1 0 0,0-1 0,0 1 0,-1 0 0,1 0 0,3-1 0,5-2 0,1 0 0,0 1 0,13-3 0,50-4 0,-60 9 0,1 0 0,-1-1 0,0 0 0,0-1 0,0-1 0,0-1 0,0 1 0,-1-2 0,17-9 0,-30 15 0,0 0 0,1-1 0,-1 1 0,1 0 0,-1-1 0,1 1 0,-1 0 0,1-1 0,-1 1 0,1 0 0,-1 0 0,1 0 0,-1 0 0,1-1 0,-1 1 0,1 0 0,-1 0 0,1 0 0,-1 0 0,1 0 0,0 0 0,-1 1 0,1-1 0,-1 0 0,1 0 0,-1 0 0,1 0 0,-1 1 0,1-1 0,-1 0 0,1 0 0,-1 1 0,1-1 0,-1 0 0,0 1 0,1-1 0,-1 0 0,1 1 0,-1-1 0,0 1 0,0-1 0,1 1 0,-1-1 0,0 1 0,0-1 0,1 1 0,-1-1 0,0 1 0,0-1 0,0 1 0,0-1 0,0 1 0,0-1 0,0 1 0,0 0 0,0-1 0,0 1 0,0 0 0,-1 45 0,0-34 0,1 39-19,0-24-654,-5 51 0,1-60-6153</inkml:trace>
  <inkml:trace contextRef="#ctx0" brushRef="#br0" timeOffset="1">378 36 24575,'0'-3'0,"0"-3"0,0-5 0,3 1 0,1 4 0,0 7 0,2 5 0,0 2-8191</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48.502"/>
    </inkml:context>
    <inkml:brush xml:id="br0">
      <inkml:brushProperty name="width" value="0.035" units="cm"/>
      <inkml:brushProperty name="height" value="0.035" units="cm"/>
      <inkml:brushProperty name="color" value="#FFC114"/>
    </inkml:brush>
  </inkml:definitions>
  <inkml:trace contextRef="#ctx0" brushRef="#br0">1 72 24575,'0'0'0,"1"-1"0,-1 0 0,1 1 0,-1-1 0,1 0 0,0 1 0,-1-1 0,1 1 0,0-1 0,0 1 0,-1-1 0,1 1 0,0 0 0,0-1 0,0 1 0,0 0 0,-1 0 0,1 0 0,0-1 0,0 1 0,0 0 0,0 0 0,0 0 0,0 0 0,-1 1 0,1-1 0,0 0 0,0 0 0,0 0 0,0 1 0,-1-1 0,1 0 0,0 1 0,0-1 0,0 1 0,-1-1 0,1 1 0,0-1 0,-1 1 0,1-1 0,0 1 0,-1 0 0,1-1 0,0 2 0,1 2 0,0-1 0,0 0 0,-1 1 0,1-1 0,-1 1 0,0-1 0,1 1 0,0 7 0,-2 2 0,0 1 0,-1-1 0,0 1 0,-7 25 0,3-9 0,11-45 0,0 1 0,2-1 0,10-16 0,-8 14 0,13-27 0,-17 30 0,1 0 0,1 0 0,0 1 0,12-15 0,-19 26 0,0 1 0,0 0 0,-1 0 0,1 0 0,0 1 0,0-1 0,0 0 0,0 0 0,0 0 0,0 1 0,0-1 0,0 0 0,0 1 0,0-1 0,1 1 0,-1-1 0,0 1 0,0 0 0,1-1 0,-1 1 0,0 0 0,0 0 0,3 0 0,-3 1 0,0-1 0,0 1 0,0 0 0,0 0 0,0 0 0,0-1 0,0 1 0,0 0 0,-1 0 0,1 0 0,0 0 0,-1 1 0,1-1 0,0 0 0,-1 0 0,1 0 0,-1 0 0,1 3 0,1 7 0,0 0 0,-1 0 0,1 22 0,-4 2 0,1-24 0,0-1 0,1 0 0,0 1 0,1-1 0,3 19 0,-4-28 0,0 0 0,0 0 0,0 0 0,1-1 0,-1 1 0,0 0 0,1 0 0,-1-1 0,1 1 0,-1 0 0,0-1 0,1 1 0,0 0 0,-1-1 0,1 1 0,-1-1 0,1 1 0,0-1 0,-1 1 0,1-1 0,0 1 0,0-1 0,-1 0 0,1 1 0,0-1 0,0 0 0,1 1 0,-1-1 0,1-1 0,0 1 0,-1 0 0,1-1 0,0 1 0,-1-1 0,1 1 0,-1-1 0,1 0 0,-1 0 0,1 1 0,2-3 0,4-4 0,-1 0 0,1 0 0,7-11 0,-14 18 0,83-100 0,-84 100 0,0-1 0,1 0 0,-1 0 0,0 1 0,1-1 0,-1 1 0,1-1 0,-1 0 0,1 1 0,-1-1 0,1 1 0,0-1 0,-1 1 0,1 0 0,0-1 0,-1 1 0,1 0 0,0-1 0,-1 1 0,1 0 0,0 0 0,0-1 0,-1 1 0,3 0 0,-3 1 0,1-1 0,-1 1 0,0 0 0,1 0 0,-1-1 0,0 1 0,1 0 0,-1 0 0,0-1 0,0 1 0,0 0 0,1 0 0,-1 0 0,0-1 0,0 1 0,0 0 0,0 0 0,-1 1 0,-6 46 0,6-45 0,-7 30 0,-6 25 0,14-55 0,-1 1 0,1 0 0,0 0 0,0 0 0,0 0 0,0 0 0,1 0 0,0 0 0,0-1 0,0 1 0,2 6 0,-2-9 0,-1 1 0,1-1 0,0 0 0,0 0 0,0 1 0,0-1 0,0 0 0,0 0 0,0 0 0,0 0 0,0 0 0,0 0 0,1 0 0,-1-1 0,0 1 0,1 0 0,-1-1 0,0 1 0,1-1 0,-1 1 0,3 0 0,-1-1 0,0 0 0,-1-1 0,1 1 0,0 0 0,0-1 0,-1 1 0,1-1 0,-1 0 0,1 0 0,0 0 0,2-1 0,3-3 0,0-1 0,1 1 0,-2-1 0,1 0 0,10-12 0,-8 7 0,0-1 0,-1 0 0,-1 0 0,0 0 0,-1-1 0,0-1 0,-1 1 0,0-1 0,-1 0 0,6-27 0,-11 39 0,0 0 0,1-1 0,-1 1 0,0 0 0,0 0 0,0-1 0,-1 1 0,1 0 0,0 0 0,-1 0 0,0 0 0,1 0 0,-3-4 0,2 5 0,1 0 0,-1 1 0,0-1 0,1 0 0,-1 1 0,0-1 0,0 1 0,0-1 0,0 1 0,1-1 0,-1 1 0,0-1 0,0 1 0,0 0 0,0 0 0,0 0 0,0-1 0,0 1 0,0 0 0,0 0 0,0 0 0,0 0 0,0 0 0,0 1 0,0-1 0,0 0 0,0 0 0,0 1 0,0-1 0,1 0 0,-1 1 0,-1 0 0,-8 4 0,2 0 0,-1 0 0,0 1 0,1 0 0,0 0 0,0 1 0,1 0 0,-10 12 0,7-5 0,-1-1 0,2 1 0,0 1 0,-9 20 0,14-27-105,1 0 0,0 1 0,1-1 0,-1 1 0,2-1 0,-1 1 0,1 0 0,1 0 0,-1-1 0,2 1 0,-1 0 0,4 17 0,2-5-6721</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51.207"/>
    </inkml:context>
    <inkml:brush xml:id="br0">
      <inkml:brushProperty name="width" value="0.035" units="cm"/>
      <inkml:brushProperty name="height" value="0.035" units="cm"/>
      <inkml:brushProperty name="color" value="#FFC114"/>
    </inkml:brush>
  </inkml:definitions>
  <inkml:trace contextRef="#ctx0" brushRef="#br0">0 769 24575,'0'-1'0,"0"-1"0,1 1 0,-1 0 0,0-1 0,0 1 0,1 0 0,-1 0 0,1-1 0,-1 1 0,1 0 0,-1 0 0,1 0 0,0 0 0,0 0 0,-1-1 0,1 1 0,0 1 0,0-1 0,0 0 0,0 0 0,0 0 0,0 0 0,0 1 0,1-1 0,-1 0 0,0 1 0,0-1 0,0 1 0,3-1 0,4-1 0,0 1 0,1 0 0,15-1 0,3 0 0,-8-2 0,0-1 0,-1-1 0,1-1 0,18-9 0,70-43 0,-18 10 0,-46 27 0,2 3 0,0 1 0,1 3 0,1 1 0,0 3 0,53-6 0,-71 13 0,-1 3 0,0 0 0,1 2 0,-1 0 0,1 3 0,-1 0 0,0 1 0,0 2 0,-1 1 0,0 1 0,44 22 0,-45-16 0,-1 1 0,-1 0 0,34 31 0,56 65 0,-37-34 0,-69-69 0,2 0 0,-1-1 0,1-1 0,0 0 0,0 0 0,1 0 0,0-2 0,0 1 0,1-1 0,0-1 0,-1 0 0,1-1 0,1 0 0,-1-1 0,0 0 0,1-1 0,-1-1 0,0 1 0,1-2 0,-1 0 0,1 0 0,14-5 0,32-11 0,0-2 0,-2-4 0,69-36 0,-66 31 0,45-22 0,17-10 0,202-67 0,-276 113 0,1 2 0,88-9 0,-102 19 0,0 1 0,0 2 0,0 1 0,63 13 0,-51-4 0,0 3 0,52 23 0,84 51 0,-151-73 0,0 0 0,0-2 0,60 15 0,-70-23 0,0-1 0,1-1 0,-1-2 0,1 0 0,0-1 0,42-6 0,0-6 0,104-34 0,59-37 0,120-35 0,-278 101 0,0 4 0,1 3 0,85-1 0,-97 11 0,-1 2 0,0 3 0,0 3 0,77 19 0,-59-5 0,-33-9 0,1-2 0,0-1 0,65 5 0,-92-15 0,1-1 0,0 0 0,-1-2 0,1 0 0,19-6 0,84-33 0,-64 21 0,4 0 0,1 2 0,0 3 0,123-14 0,-152 27 0,0 2 0,0 1 0,0 2 0,0 1 0,0 1 0,-1 2 0,1 2 0,-1 0 0,45 20 0,-19 1 0,73 49 0,-80-45 0,105 49 0,-138-75 0,0 0 0,1-1 0,0-1 0,0-1 0,0 0 0,0-2 0,1 0 0,-1-1 0,1-1 0,20-3 0,-7-2 0,0-2 0,0-1 0,-1-1 0,0-2 0,-1-1 0,35-20 0,165-111 0,-169 100 0,3 2 0,114-53 0,-165 88 0,-1 1 0,1 0 0,0 1 0,1 0 0,-1 1 0,1 1 0,-1 0 0,1 1 0,-1 1 0,1 0 0,0 1 0,-1 1 0,1 0 0,-1 1 0,1 0 0,-1 1 0,0 1 0,-1 0 0,1 1 0,-1 1 0,18 11 0,118 95 0,-41-28 0,-69-57 0,1-2 0,67 33 0,-86-50 0,-1-1 0,1-1 0,1-1 0,-1 0 0,1-2 0,0-1 0,40 2 0,-19-7 0,0-1 0,-1-2 0,60-15 0,122-45 0,-207 60 0,216-81 0,-124 44 0,122-31 0,-209 67 0,-1 2 0,1 0 0,0 2 0,1 0 0,-1 1 0,0 1 0,0 2 0,0 0 0,0 1 0,0 1 0,-1 1 0,1 1 0,-1 1 0,29 14 0,76 50 0,-80-42 0,68 30 0,-97-52 0,0 0 0,1-2 0,0 0 0,0-1 0,0 0 0,1-2 0,36 1 0,-14-6 0,1-1 0,-1-2 0,66-20 0,117-49 0,-174 54 0,0-2 0,-1-2 0,46-32 0,127-103 0,-122 85 0,-82 62 0,0 0 0,1 1 0,0 1 0,1 1 0,26-9 0,-39 16 0,1 1 0,0 0 0,0 0 0,0 1 0,0 0 0,0 1 0,0 0 0,0 0 0,0 0 0,0 1 0,0 0 0,0 1 0,0 0 0,0 0 0,0 1 0,-1 0 0,12 5 0,8 10 0,-1 1 0,-1 1 0,-1 1 0,40 45 0,24 21 0,-66-68 0,1-1 0,1-1 0,0-1 0,1-1 0,35 15 0,-48-25 0,0 0 0,0-1 0,0-1 0,0 0 0,1 0 0,-1-1 0,1-1 0,0 0 0,-1-1 0,1 0 0,0-1 0,-1-1 0,1 0 0,19-5 0,-3-6 0,-1 0 0,0-2 0,-1-1 0,0-1 0,37-32 0,47-30 0,-81 61 0,2 1 0,0 2 0,1 2 0,0 0 0,1 2 0,0 2 0,1 1 0,47-4 0,-53 9 0,0 2 0,-1 1 0,1 2 0,0 1 0,0 1 0,-1 1 0,1 2 0,-2 0 0,1 2 0,43 21 0,-10 0 0,-28-11 0,2-2 0,0-2 0,1-1 0,44 11 0,-57-21 0,-1 0 0,1-1 0,0-2 0,31-1 0,-41-1 0,1 0 0,0-2 0,-1 1 0,0-2 0,1 1 0,-1-2 0,-1 0 0,20-10 0,-30 14 9,0 0 1,0-1-1,0 1 0,0-1 0,0 1 1,-1-1-1,1 0 0,0 1 0,-1-1 0,1 0 1,-1 0-1,2-3 0,-3 4-71,0 0 0,1-1 0,-1 1 0,0 0 1,1-1-1,-1 1 0,0 0 0,0 0 0,0-1 0,0 1 0,0 0 0,0-1 1,-1 1-1,1 0 0,0-1 0,-1 1 0,1 0 0,-1 0 0,1 0 0,-1-1 1,0 1-1,1 0 0,-2-1 0,-8-9-6764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20.363"/>
    </inkml:context>
    <inkml:brush xml:id="br0">
      <inkml:brushProperty name="width" value="0.035" units="cm"/>
      <inkml:brushProperty name="height" value="0.035" units="cm"/>
      <inkml:brushProperty name="color" value="#FFC114"/>
    </inkml:brush>
  </inkml:definitions>
  <inkml:trace contextRef="#ctx0" brushRef="#br0">145 66 24575,'-3'-3'0,"0"-1"0,0 1 0,1-1 0,0 0 0,-1 0 0,1 0 0,1 0 0,-1 0 0,0 0 0,1-1 0,0 1 0,0 0 0,0-6 0,1 10 0,0 0 0,0 0 0,0 0 0,-1 0 0,1 0 0,0 0 0,0 0 0,0 0 0,0-1 0,0 1 0,0 0 0,0 0 0,0 0 0,0 0 0,0 0 0,0 0 0,0 0 0,0-1 0,0 1 0,0 0 0,0 0 0,0 0 0,0 0 0,0 0 0,0 0 0,0 0 0,0 0 0,0-1 0,0 1 0,0 0 0,0 0 0,0 0 0,0 0 0,0 0 0,0 0 0,0 0 0,0 0 0,1 0 0,-1-1 0,0 1 0,0 0 0,0 0 0,0 0 0,0 0 0,0 0 0,0 0 0,0 0 0,0 0 0,1 0 0,-1 0 0,0 0 0,0 0 0,0 0 0,0 0 0,0 0 0,0 0 0,0 0 0,0 0 0,1 0 0,-1 0 0,0 0 0,0 0 0,0 0 0,0 0 0,0 0 0,0 0 0,7 10 0,4 17 0,0 22 0,-1 1 0,3 76 0,-7 105 0,-6-213 0,-24 813-1025,4-317 1027,14 41 7,4-237-131,2-292 124,-6 134-45,4-134 90,-2 1 0,0-1 0,-16 49-1,17-70 23,0 1 1,0 0-1,0 0 0,0-1 0,-1 0 0,0 0 0,0 0 0,-5 4 0,8-8-61,0 0 0,0 0-1,1 0 1,-1 0 0,0 0-1,0 0 1,0-1 0,0 1-1,0 0 1,-1-1 0,1 1-1,0-1 1,0 1 0,0-1-1,0 0 1,-1 1 0,1-1-1,0 0 1,0 0 0,0 0-1,-1 0 1,1 0 0,0 0-1,0 0 1,-1 0 0,1-1-1,0 1 1,0 0 0,0-1-1,0 1 1,-1-1 0,1 1-1,0-1 1,0 0 0,0 1-1,0-1 1,0 0 0,0 0-1,0 0 1,1 1 0,-1-1-1,0 0 1,0 0 0,1 0-1,-1-1 1,0 1 0,0-2-1,1 2-7,-1 0 0,0 0 0,1 0 0,-1-1 0,1 1 0,0 0 0,0-1 0,-1 1 0,1 0 0,0-1 0,0 1 0,0 0 0,0-1 0,0 1 0,1 0 0,-1 0 0,0-1 0,0 1 0,2-3 0,-1 1 0,1 1 0,0-1 0,-1 0 0,1 1 0,0-1 0,1 1 0,-1 0 0,3-3 0,3-1 0,0 0 0,0 1 0,1 0 0,14-6 0,0 2 0,0 2 0,1 0 0,48-6 0,79 1 0,-151 12 0,974-3-3809,-626 10 2431,3609 19-6708,-3941-25 8086,1018 6 1,-7 23 292,-953-26-128,311 27 5267,-378-30-6241</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51.547"/>
    </inkml:context>
    <inkml:brush xml:id="br0">
      <inkml:brushProperty name="width" value="0.035" units="cm"/>
      <inkml:brushProperty name="height" value="0.035" units="cm"/>
      <inkml:brushProperty name="color" value="#FFC114"/>
    </inkml:brush>
  </inkml:definitions>
  <inkml:trace contextRef="#ctx0" brushRef="#br0">48 13 24575,'-2'-2'0,"-1"0"0,0 1 0,1 0 0,-1-1 0,1 1 0,-1 0 0,0 0 0,0 1 0,-5-2 0,-6 4 0,14-1 0,0-1 0,-1 1 0,1-1 0,0 0 0,0 1 0,0-1 0,0 1 0,0-1 0,-1 0 0,1 1 0,0-1 0,0 1 0,0-1 0,0 1 0,0-1 0,0 1 0,0-1 0,1 0 0,-1 1 0,0-1 0,0 1 0,0-1 0,0 0 0,0 1 0,1-1 0,-1 1 0,0-1 0,0 0 0,1 1 0,-1-1 0,1 1 0,8 10 0,1 0 0,0 0 0,1-1 0,0 0 0,0-1 0,1 0 0,14 7 0,4 5 0,-24-17 0,17 12 0,0 1 0,-1 1 0,36 39 0,-53-50 0,0 0 0,0-1 0,-1 1 0,0 1 0,0-1 0,-1 1 0,5 13 0,-7-16 0,0 0 0,0 1 0,-1-1 0,1 1 0,-1 0 0,0-1 0,-1 1 0,1-1 0,-1 1 0,0-1 0,0 1 0,-4 8 0,-1-1 14,0 0-1,-1-1 1,0 0 0,-1 0-1,-1 0 1,0-1 0,-17 16-1,-79 63-1168,96-83 836,-24 18-6507</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52.856"/>
    </inkml:context>
    <inkml:brush xml:id="br0">
      <inkml:brushProperty name="width" value="0.035" units="cm"/>
      <inkml:brushProperty name="height" value="0.035" units="cm"/>
      <inkml:brushProperty name="color" value="#FFC114"/>
    </inkml:brush>
  </inkml:definitions>
  <inkml:trace contextRef="#ctx0" brushRef="#br0">49 318 24575,'-6'-28'0,"5"25"0,0 0 0,0 0 0,0 0 0,0 0 0,1 0 0,-1 0 0,1 0 0,0 0 0,0-4 0,0 5 0,0 0 0,1 0 0,-1 0 0,0 0 0,1 0 0,-1 0 0,1 0 0,0 0 0,0 0 0,0 0 0,0 0 0,0 1 0,0-1 0,0 0 0,0 1 0,1-1 0,-1 1 0,1-1 0,-1 1 0,1-1 0,0 1 0,-1 0 0,1 0 0,0 0 0,2-1 0,-2 2 0,0 0 0,0 0 0,0 0 0,0 0 0,0 0 0,0 0 0,0 0 0,0 1 0,-1-1 0,1 1 0,0 0 0,0-1 0,0 1 0,0 0 0,-1 0 0,1 0 0,0 0 0,-1 0 0,1 1 0,-1-1 0,1 0 0,-1 1 0,0-1 0,1 1 0,-1-1 0,1 4 0,7 8 0,-1 2 0,0-1 0,-2 1 0,0 0 0,0 1 0,-1 0 0,-1-1 0,4 32 0,3 134 0,-11-173 0,-2 93 0,-4 1 0,-28 148 0,-76 193 0,102-417 0,2-12 0,2 0 0,0 1 0,0-1 0,2 1 0,0 0 0,-1 28 0,3-42 0,1 1 0,-1-1 0,0 0 0,1 1 0,-1-1 0,1 0 0,-1 0 0,1 0 0,-1 1 0,1-1 0,0 0 0,0 0 0,0 0 0,0 0 0,0 0 0,-1 0 0,2 0 0,-1-1 0,0 1 0,0 0 0,0-1 0,0 1 0,0 0 0,1-1 0,-1 1 0,0-1 0,0 0 0,1 1 0,-1-1 0,0 0 0,1 0 0,-1 0 0,0 0 0,3 0 0,6-1 0,-1 0 0,1 0 0,17-5 0,-12 3 0,65-10 0,0 4 0,1 3 0,95 5 0,242 37 0,378 71 0,-701-93 0,-71-11 0,-16-3 0,1 1 0,-1 0 0,1 1 0,-1 0 0,0 0 0,15 7 0,-21-7 0,-10-3 0,-10-3 0,14 3 0,1-1 0,0 1 0,0-1 0,0 1 0,0-1 0,0 0 0,0 0 0,0 0 0,1-1 0,-1 1 0,1-1 0,-1 1 0,1-1 0,0 0 0,0 0 0,0 0 0,-1-3 0,2 1 0,-1 1 0,1-1 0,1 1 0,-1-1 0,0 1 0,1-1 0,0 0 0,0 1 0,1-1 0,-1 1 0,1-1 0,0 1 0,2-6 0,61-180 0,-18 62 0,47-164 0,166-472 0,-235 706 0,20-55 0,-39 96 0,0 0 0,-1 0 0,-1-1 0,2-27 0,-5 43 0,0 1 0,0-1 0,0 1 0,0-1 0,0 1 0,0-1 0,-1 0 0,1 1 0,0-1 0,-1 1 0,1 0 0,-1-1 0,1 1 0,-1-1 0,0 1 0,0 0 0,-1-2 0,2 3 0,-1-1 0,0 1 0,0-1 0,1 1 0,-1 0 0,0-1 0,0 1 0,0 0 0,0 0 0,1 0 0,-1 0 0,0-1 0,0 1 0,0 0 0,0 0 0,0 1 0,1-1 0,-1 0 0,0 0 0,0 0 0,0 0 0,0 1 0,-8 3 0,1 0 0,0 0 0,1 1 0,-14 10 0,3-1 0,-7 0 0,-1-1 0,-1-1 0,0-1 0,0-1 0,-31 6 0,-146 23 0,175-35 0,-557 54-654,-3-47 385,35-30 269,884 62-442,-278-34-6384</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53.374"/>
    </inkml:context>
    <inkml:brush xml:id="br0">
      <inkml:brushProperty name="width" value="0.035" units="cm"/>
      <inkml:brushProperty name="height" value="0.035" units="cm"/>
      <inkml:brushProperty name="color" value="#FFC114"/>
    </inkml:brush>
  </inkml:definitions>
  <inkml:trace contextRef="#ctx0" brushRef="#br0">66 456 24575,'-1'0'0,"0"0"0,1 0 0,-1 1 0,0-1 0,1 0 0,-1 0 0,0 0 0,1 0 0,-1 1 0,0-1 0,1 0 0,-1 1 0,1-1 0,-1 0 0,0 1 0,1-1 0,-1 1 0,1-1 0,-1 1 0,1-1 0,-1 1 0,1-1 0,0 1 0,-1 0 0,1-1 0,0 1 0,-1 0 0,1-1 0,0 1 0,0 0 0,0-1 0,-1 1 0,1 0 0,0-1 0,0 1 0,0 0 0,0-1 0,0 2 0,5 34 0,-2-22 0,10 87 0,1 146 0,-30-501 0,-2 8 0,24 76 0,-4 150 0,0-1 0,2 2 0,1-1 0,0 0 0,1 1 0,12-25 0,-16 41 0,0-1 0,0 1 0,0 0 0,1-1 0,-1 1 0,1 0 0,0 0 0,0 0 0,3-2 0,-4 4 0,-1 0 0,0 1 0,0-1 0,0 1 0,0-1 0,0 1 0,1-1 0,-1 1 0,0 0 0,0-1 0,1 1 0,-1 0 0,0 0 0,1 0 0,-1 0 0,0 0 0,0 0 0,1 1 0,-1-1 0,0 0 0,0 1 0,1-1 0,-1 1 0,0-1 0,0 1 0,0-1 0,0 1 0,0 0 0,0 0 0,0-1 0,2 3 0,1 2 0,0 0 0,0 0 0,0 1 0,0 0 0,-1 0 0,0 0 0,0 0 0,-1 0 0,1 0 0,-1 1 0,1 9 0,1 6 0,0 1 0,-1 23 0,-3-29 10,0-1 0,-1 0 0,-1 1 0,-1-1 0,0 0 0,-1 0 0,-1-1 0,0 1 0,-1-1 0,-1 0 0,-12 20 0,1-8-307,0 0 0,-3-2 0,0 0 0,-42 39 0,44-47-6529</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54.312"/>
    </inkml:context>
    <inkml:brush xml:id="br0">
      <inkml:brushProperty name="width" value="0.035" units="cm"/>
      <inkml:brushProperty name="height" value="0.035" units="cm"/>
      <inkml:brushProperty name="color" value="#FFC114"/>
    </inkml:brush>
  </inkml:definitions>
  <inkml:trace contextRef="#ctx0" brushRef="#br0">0 80 24575,'2'-2'0,"1"0"0,-1 0 0,1 0 0,-1 0 0,1 0 0,-1 1 0,1-1 0,0 1 0,0-1 0,0 1 0,0 0 0,0 0 0,0 1 0,5-2 0,-6 2 0,1 1 0,-1-1 0,0 1 0,1-1 0,-1 1 0,0-1 0,0 1 0,1 0 0,-1 0 0,0 0 0,0 1 0,0-1 0,0 0 0,0 1 0,-1-1 0,1 1 0,0 0 0,-1-1 0,1 1 0,1 3 0,10 13 0,0 0 0,-2 1 0,0 1 0,14 35 0,-19-40 0,-2 0 0,1 0 0,-2 0 0,0 0 0,-1 1 0,-1-1 0,0 27 0,-1-38 0,-1 0 0,0 0 0,0 0 0,0-1 0,0 1 0,-1 0 0,1 0 0,-4 5 0,4-8 0,1 0 0,-1 0 0,1-1 0,-1 1 0,1 0 0,-1 0 0,1-1 0,-1 1 0,0-1 0,1 1 0,-1 0 0,0-1 0,0 1 0,1-1 0,-1 0 0,0 1 0,0-1 0,0 0 0,0 1 0,1-1 0,-1 0 0,0 0 0,0 0 0,0 1 0,0-1 0,0 0 0,0 0 0,0-1 0,0 1 0,1 0 0,-1 0 0,0 0 0,0-1 0,0 1 0,0 0 0,0-1 0,1 1 0,-1 0 0,0-1 0,0 0 0,1 1 0,-1-1 0,0 0 0,-1-1 0,0 0 0,1 0 0,-1 0 0,1 0 0,0-1 0,-1 1 0,1 0 0,0-1 0,1 1 0,-1-1 0,0 1 0,1-1 0,-1 1 0,1-1 0,0 1 0,0-1 0,0 0 0,0 1 0,0-1 0,1 1 0,-1-1 0,2-3 0,1-8 0,1 1 0,10-23 0,-14 34 0,14-29 0,1 0 0,38-56 0,-41 70 0,0 1 0,2 0 0,0 1 0,1 0 0,0 2 0,21-16 0,-34 28 0,0-1 0,0 1 0,0 0 0,0 0 0,0 0 0,0 0 0,1 0 0,-1 0 0,0 0 0,0 1 0,1-1 0,-1 1 0,0 0 0,1 0 0,-1 0 0,0 0 0,1 0 0,-1 0 0,3 1 0,-3 0 0,-1 0 0,1 0 0,0 0 0,-1 0 0,1 0 0,-1 0 0,0 1 0,1-1 0,-1 1 0,0-1 0,0 1 0,1-1 0,-1 1 0,0 0 0,-1-1 0,1 1 0,0 0 0,-1 0 0,1 0 0,-1 0 0,1 0 0,-1 0 0,1 2 0,0 12 0,0-1 0,-1 22 0,0-22 0,0 0 0,0-1 0,4 16 0,2 7 0,-1-11 0,0 0 0,13 36 0,-18-60 0,1 0 0,-1 0 0,1 0 0,0 0 0,0 0 0,0 0 0,0 0 0,0-1 0,0 1 0,1 0 0,-1-1 0,1 1 0,-1-1 0,1 1 0,-1-1 0,1 0 0,0 0 0,-1 0 0,1 0 0,0 0 0,0 0 0,0 0 0,0 0 0,0-1 0,0 1 0,0-1 0,0 1 0,0-1 0,4 0 0,-3-1 0,-1 1 0,1-1 0,0 0 0,-1-1 0,1 1 0,0 0 0,-1-1 0,1 1 0,-1-1 0,0 0 0,0 1 0,0-1 0,0 0 0,0-1 0,0 1 0,0 0 0,0 0 0,-1-1 0,1 1 0,1-6 0,1-3 0,0 1 0,-1-1 0,-1 0 0,0 0 0,0-1 0,-1 1 0,0 0 0,-1 0 0,-1-1 0,0 1 0,0 0 0,-1 0 0,0 0 0,-1 0 0,0 0 0,-1 0 0,0 1 0,-1-1 0,-9-14 0,13 23 0,-1 0 0,1-1 0,-1 1 0,0 0 0,0 0 0,0 0 0,0 0 0,0 1 0,0-1 0,-1 1 0,1-1 0,0 1 0,-1 0 0,1 0 0,-1 0 0,0 0 0,1 0 0,-1 0 0,0 1 0,1-1 0,-1 1 0,0 0 0,0 0 0,1 0 0,-1 0 0,-4 1 0,4 1 0,-1-1 0,1 1 0,0-1 0,-1 1 0,1 0 0,0 0 0,0 1 0,0-1 0,1 1 0,-1-1 0,0 1 0,1 0 0,0 0 0,0 0 0,0 0 0,0 0 0,0 1 0,-2 6 0,2-6 0,0 1 0,0 0 0,1 0 0,0 1 0,0-1 0,0 0 0,1 0 0,0 1 0,0-1 0,0 0 0,0 0 0,1 1 0,0-1 0,0 0 0,0 0 0,1 0 0,0 0 0,0 0 0,3 6 0,-2-8 0,-1 1 0,1 0 0,0-1 0,0 1 0,0-1 0,0 0 0,1 0 0,-1 0 0,1-1 0,0 1 0,0-1 0,0 0 0,0 0 0,0 0 0,0 0 0,1-1 0,-1 0 0,1 0 0,-1 0 0,1 0 0,-1-1 0,9 0 0,-4 0 0,0-1 0,0 0 0,0-1 0,0 0 0,0 0 0,0-1 0,0 0 0,-1-1 0,0 0 0,0 0 0,0-1 0,0 0 0,13-11 0,-6 2 0,0 0 0,-2-1 0,1-1 0,-2 0 0,13-20 0,-24 34 0,0 0 0,0 0 0,1 0 0,0 0 0,-1 0 0,1 0 0,0 1 0,0-1 0,0 1 0,2-2 0,-4 3 0,1 0 0,0 0 0,-1-1 0,1 1 0,-1 0 0,1 0 0,0 0 0,-1 0 0,1 0 0,0 0 0,-1 0 0,1 1 0,-1-1 0,1 0 0,0 0 0,-1 0 0,1 1 0,-1-1 0,1 0 0,-1 1 0,1-1 0,-1 0 0,1 1 0,-1-1 0,1 0 0,-1 1 0,1-1 0,-1 1 0,1-1 0,-1 1 0,0-1 0,1 1 0,-1 0 0,0-1 0,0 1 0,1-1 0,-1 1 0,0 0 0,0-1 0,0 1 0,0-1 0,0 2 0,7 27 0,-1 1 0,-2-1 0,-1 1 0,-1 41 0,-1-39 0,1 10 0,2 62 0,-11 119 0,6-211 0,-1-1 0,0 0 0,0 0 0,-1 0 0,-1 0 0,0-1 0,0 1 0,-1-1 0,-7 11 0,10-18 0,0 0 0,-1 0 0,1 0 0,0-1 0,-1 1 0,0-1 0,1 0 0,-1 0 0,0 0 0,0 0 0,0 0 0,-1 0 0,1-1 0,0 0 0,-1 1 0,1-1 0,0 0 0,-1-1 0,1 1 0,-1-1 0,0 1 0,1-1 0,-1 0 0,1-1 0,-1 1 0,1 0 0,-1-1 0,1 0 0,-1 0 0,1 0 0,-1 0 0,-3-3 0,0 1-195,1 0 0,-1-1 0,1 0 0,0 0 0,0-1 0,-10-9 0,-6-11-6631</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54.641"/>
    </inkml:context>
    <inkml:brush xml:id="br0">
      <inkml:brushProperty name="width" value="0.035" units="cm"/>
      <inkml:brushProperty name="height" value="0.035" units="cm"/>
      <inkml:brushProperty name="color" value="#FFC114"/>
    </inkml:brush>
  </inkml:definitions>
  <inkml:trace contextRef="#ctx0" brushRef="#br0">1 92 24575,'5'-9'0,"6"-8"0,2-5 0,4 2 0,0 5 0,-2 6 0,-4 9 0,-6 7 0,-7 8 0,-7 4 0,-3 5 0,-1-2-8191</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55.901"/>
    </inkml:context>
    <inkml:brush xml:id="br0">
      <inkml:brushProperty name="width" value="0.035" units="cm"/>
      <inkml:brushProperty name="height" value="0.035" units="cm"/>
      <inkml:brushProperty name="color" value="#FFC114"/>
    </inkml:brush>
  </inkml:definitions>
  <inkml:trace contextRef="#ctx0" brushRef="#br0">35 872 24575,'-4'-5'0,"1"0"0,0-1 0,0 0 0,1 1 0,-1-1 0,1 0 0,1 0 0,-1 0 0,-1-10 0,2 8 0,0 4 0,-4-29 0,5 31 0,-1 1 0,1 0 0,0 0 0,0 0 0,0 0 0,0 0 0,0 0 0,0 0 0,0-1 0,1 1 0,-1 0 0,0 0 0,1 0 0,-1 0 0,1 0 0,-1 0 0,1 0 0,-1 0 0,1 0 0,-1 0 0,1 1 0,0-1 0,1-1 0,-2 2 0,1 0 0,-1 0 0,1 0 0,-1 0 0,1 0 0,0 0 0,-1 1 0,1-1 0,-1 0 0,1 0 0,-1 0 0,1 1 0,-1-1 0,1 0 0,-1 0 0,0 1 0,1-1 0,-1 1 0,1-1 0,-1 0 0,0 1 0,1-1 0,-1 1 0,0-1 0,1 1 0,-1-1 0,0 1 0,0-1 0,1 1 0,-1 0 0,8 19 0,-8-19 0,9 31 0,-2 1 0,-1 1 0,1 57 0,-4-56 0,3 105 0,-6-139 0,0 1 0,0 0 0,1-1 0,-1 1 0,0 0 0,0-1 0,1 1 0,-1-1 0,1 1 0,0 0 0,-1-1 0,1 0 0,0 1 0,0-1 0,2 3 0,-3-4 0,0 0 0,1 1 0,-1-1 0,0 0 0,1 0 0,-1 0 0,1 0 0,-1 0 0,0 1 0,1-1 0,-1 0 0,1 0 0,-1 0 0,0 0 0,1 0 0,-1 0 0,1-1 0,-1 1 0,0 0 0,1 0 0,-1 0 0,1 0 0,0-1 0,12-11 0,2-11 0,-1 0 0,-2-1 0,14-33 0,-6 12 0,56-111 0,7 4 0,7 4 0,6 3 0,158-182 0,-247 319 0,-3 3 0,-1 1 0,1 0 0,0-1 0,1 1 0,-1 1 0,9-7 0,-12 10 0,-1 0 0,0 0 0,0 0 0,1-1 0,-1 1 0,0 0 0,0 0 0,1 0 0,-1 0 0,0 0 0,1 0 0,-1 0 0,0 0 0,0-1 0,1 1 0,-1 0 0,0 0 0,1 0 0,-1 1 0,0-1 0,1 0 0,-1 0 0,0 0 0,0 0 0,1 0 0,-1 0 0,0 0 0,1 0 0,-1 1 0,0-1 0,0 0 0,1 0 0,-1 0 0,0 0 0,0 1 0,0-1 0,1 0 0,-1 0 0,0 1 0,0-1 0,1 16 0,-9 17 0,8-33 0,-15 41-95,5-16 202,-7 28 1,16-46-257,-1-1 1,1 1-1,0 0 1,1-1-1,0 1 1,0-1-1,0 1 1,1 0-1,2 10 1,1-7-6678</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09:56.792"/>
    </inkml:context>
    <inkml:brush xml:id="br0">
      <inkml:brushProperty name="width" value="0.035" units="cm"/>
      <inkml:brushProperty name="height" value="0.035" units="cm"/>
      <inkml:brushProperty name="color" value="#FFC114"/>
    </inkml:brush>
  </inkml:definitions>
  <inkml:trace contextRef="#ctx0" brushRef="#br0">405 211 24575,'1'0'0,"0"-1"0,1 1 0,-1 0 0,0-1 0,0 1 0,0-1 0,1 0 0,-1 1 0,0-1 0,0 0 0,0 0 0,0 1 0,0-1 0,0 0 0,0 0 0,0 0 0,-1 0 0,1 0 0,0-1 0,0 1 0,0-2 0,13-29 0,-11 24 0,-2 4 0,1 0 0,-1 0 0,0 0 0,-1-1 0,1 1 0,-1 0 0,1-1 0,-1 1 0,-1-1 0,1 1 0,-1 0 0,1-1 0,-1 1 0,0 0 0,-1 0 0,1 0 0,-1 0 0,0 0 0,-4-7 0,4 8 0,0 0 0,0 1 0,0-1 0,0 1 0,-1 0 0,1-1 0,-1 1 0,0 0 0,0 0 0,0 1 0,1-1 0,-2 1 0,1-1 0,0 1 0,0 0 0,0 0 0,-1 0 0,1 0 0,0 1 0,-1 0 0,1-1 0,0 1 0,-1 0 0,1 1 0,0-1 0,-5 2 0,-2 0 0,1 2 0,-1-1 0,1 1 0,0 1 0,1 0 0,-1 0 0,1 0 0,0 1 0,0 1 0,-6 6 0,-12 13 0,-29 39 0,30-33 0,1 1 0,-37 72 0,50-83 0,2-1 0,0 2 0,2-1 0,0 1 0,2 0 0,-4 37 0,8-49 0,1-1 0,0 0 0,0 0 0,1 1 0,1-1 0,0 0 0,0 0 0,1 0 0,0-1 0,1 1 0,0-1 0,0 1 0,1-1 0,10 14 0,-7-13 0,1 0 0,0 0 0,1-1 0,0 0 0,1-1 0,0 0 0,0 0 0,0-1 0,1-1 0,17 8 0,-12-8 0,0 0 0,1-1 0,0 0 0,-1-1 0,1-2 0,1 1 0,-1-2 0,0-1 0,0 0 0,0-1 0,1-1 0,-1 0 0,0-2 0,-1 0 0,1-1 0,29-13 0,-31 9 0,-1-1 0,0 0 0,-1-1 0,0-1 0,-1 0 0,0 0 0,-1-2 0,0 0 0,-1 0 0,-1-1 0,0 0 0,-1 0 0,-1-1 0,7-18 0,-2 0 0,-1 0 0,-2 0 0,-2-1 0,-1 0 0,-2-1 0,2-40 0,-7 55 0,0-1 0,-1 1 0,0-1 0,-2 1 0,-1 0 0,-1 0 0,-12-34 0,15 48 0,-2 0 0,1 1 0,-1-1 0,0 1 0,0 0 0,0 0 0,-1 1 0,0-1 0,0 1 0,-1 0 0,-6-5 0,6 7 0,1 0 0,0 0 0,-1 1 0,1 0 0,-1 0 0,1 0 0,-1 1 0,0 0 0,0 0 0,0 0 0,0 1 0,0 0 0,0 0 0,0 0 0,-10 3 0,7-1-65,0 1 0,-1 0 0,1 0 0,0 1 0,1 1 0,-1-1 0,1 1 0,0 1 0,0-1 0,0 1 0,1 1 0,0-1 0,0 1 0,1 1 0,0-1 0,0 1 0,1 0 0,0 0 0,0 1 0,-6 16 0,6-9-6761</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03.861"/>
    </inkml:context>
    <inkml:brush xml:id="br0">
      <inkml:brushProperty name="width" value="0.035" units="cm"/>
      <inkml:brushProperty name="height" value="0.035" units="cm"/>
      <inkml:brushProperty name="color" value="#FFC114"/>
    </inkml:brush>
  </inkml:definitions>
  <inkml:trace contextRef="#ctx0" brushRef="#br0">53 1009 24575,'-3'0'0,"0"0"0,1 1 0,-1-1 0,1 1 0,-1 0 0,1 0 0,-1 0 0,-4 2 0,-12 5 0,19-8 0,0 0 0,0 0 0,-1 0 0,1 0 0,0 0 0,0 0 0,0 0 0,0 0 0,-1 0 0,1 0 0,0 0 0,0 0 0,0 0 0,0 0 0,-1 0 0,1 0 0,0 0 0,0 0 0,0 0 0,0 0 0,-1 0 0,1 0 0,0-1 0,0 1 0,0 0 0,0 0 0,0 0 0,0 0 0,0 0 0,-1 0 0,1-1 0,0 1 0,0 0 0,0 0 0,0 0 0,0 0 0,0 0 0,0-1 0,0 1 0,0 0 0,0 0 0,0 0 0,0 0 0,0-1 0,0 1 0,0 0 0,0 0 0,4-13 0,9-11 0,85-121 0,-29 46 0,105-146 0,20-30 0,-170 235 0,-1-1 0,-3-1 0,17-47 0,-33 82 71,-3 16-1507,-2 2-5390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04.204"/>
    </inkml:context>
    <inkml:brush xml:id="br0">
      <inkml:brushProperty name="width" value="0.035" units="cm"/>
      <inkml:brushProperty name="height" value="0.035" units="cm"/>
      <inkml:brushProperty name="color" value="#FFC114"/>
    </inkml:brush>
  </inkml:definitions>
  <inkml:trace contextRef="#ctx0" brushRef="#br0">0 222 24575,'1'-8'0,"0"0"0,0 1 0,0-1 0,1 0 0,1 0 0,-1 1 0,1 0 0,1-1 0,-1 1 0,1 0 0,0 0 0,1 1 0,6-9 0,1 1 0,1 1 0,1-1 0,0 2 0,23-17 0,-31 26 0,0-1 0,0 1 0,0 0 0,0 0 0,0 0 0,1 1 0,-1 0 0,1 1 0,-1-1 0,1 1 0,8 0 0,-12 1 0,1 0 0,0 0 0,-1 0 0,1 1 0,-1 0 0,1-1 0,-1 1 0,1 1 0,-1-1 0,1 0 0,-1 1 0,0 0 0,0-1 0,0 1 0,0 0 0,0 1 0,0-1 0,-1 0 0,1 1 0,-1 0 0,0 0 0,4 4 0,3 12 0,0 0 0,0 1 0,-2 0 0,-1 1 0,6 32 0,4 9 0,4 7-1365,-11-39-5461</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05.797"/>
    </inkml:context>
    <inkml:brush xml:id="br0">
      <inkml:brushProperty name="width" value="0.035" units="cm"/>
      <inkml:brushProperty name="height" value="0.035" units="cm"/>
      <inkml:brushProperty name="color" value="#FFC114"/>
    </inkml:brush>
  </inkml:definitions>
  <inkml:trace contextRef="#ctx0" brushRef="#br0">1 7078 24575,'0'1'0,"0"-1"0,0 1 0,0-1 0,0 1 0,0-1 0,1 1 0,-1-1 0,0 0 0,0 1 0,1-1 0,-1 1 0,0-1 0,0 0 0,1 1 0,-1-1 0,0 1 0,1-1 0,-1 0 0,1 0 0,-1 1 0,0-1 0,1 0 0,-1 0 0,1 1 0,-1-1 0,1 0 0,-1 0 0,1 0 0,-1 0 0,1 0 0,-1 0 0,1 0 0,-1 0 0,1 0 0,-1 0 0,1 0 0,-1 0 0,1 0 0,0 0 0,21-5 0,12-9 0,0-1 0,-2-1 0,40-26 0,84-74 0,-52 24-246,-4-4 0,-4-5 0,-5-3 0,123-184-1,-61 45-368,144-309 0,-166 275 615,-13-6 0,115-415 0,-178 484 0,-10-2 0,-9-3 0,-10 0 0,-3-245 0,-32 166 0,-12 0 0,-85-416 0,-23 196-569,79 363 373,-89-186 0,22 119 1939,93 184-1333,-1 2 1,-1 1 0,-52-54-1,75 87-404,-42-39 28,41 38-34,0 0-1,0 0 1,-1 0 0,1 1 0,-1-1-1,0 1 1,0 0 0,-9-2-1,13 4-24,1-1 1,0 1-1,0 0 0,-1 0 0,1 0 0,0 0 0,-1 0 1,1 0-1,0 0 0,-1 0 0,1 0 0,0 0 1,-1 0-1,1 0 0,0 0 0,-1 0 0,1 0 0,0 0 1,-1 0-1,1 0 0,0 1 0,0-1 0,-1 0 0,1 0 1,0 0-1,0 0 0,-1 1 0,1-1 0,0 0 1,0 0-1,-1 1 0,1-1 0,0 0 0,0 0 0,0 1 1,0-1-1,-1 0 0,1 1 0,0-1 0,0 0 0,0 0 1,0 1-1,0-1 0,0 0 0,0 1 0,0-1 1,0 0-1,0 1 0,0-1 0,0 0 0,0 1 0,0-1 1,0 0-1,0 1 0,4 9-6801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21.331"/>
    </inkml:context>
    <inkml:brush xml:id="br0">
      <inkml:brushProperty name="width" value="0.035" units="cm"/>
      <inkml:brushProperty name="height" value="0.035" units="cm"/>
      <inkml:brushProperty name="color" value="#FFC114"/>
    </inkml:brush>
  </inkml:definitions>
  <inkml:trace contextRef="#ctx0" brushRef="#br0">52 252 24575,'-4'0'0,"-1"-1"0,1 0 0,0 0 0,0 0 0,0-1 0,0 1 0,0-1 0,0 0 0,1 0 0,-1-1 0,-4-3 0,8 6 0,0 0 0,0-1 0,0 1 0,0 0 0,0-1 0,0 1 0,0 0 0,1-1 0,-1 1 0,0 0 0,0-1 0,0 1 0,0 0 0,0-1 0,1 1 0,-1 0 0,0 0 0,0-1 0,1 1 0,-1 0 0,0 0 0,0-1 0,1 1 0,-1 0 0,0 0 0,1 0 0,-1-1 0,0 1 0,0 0 0,1 0 0,-1 0 0,0 0 0,1 0 0,-1 0 0,1 0 0,-1 0 0,0 0 0,1 0 0,-1 0 0,20-5 0,-19 5 0,62-9 0,72-1 0,-72 7 0,1922-62-7204,-1095 45 5654,1860-68-2440,-2693 86 3787,1447-18 2865,-1478 21-2666,269 17 4088,-254-9-2006,-40-9-2038,-1 0 0,1 0 0,-1 0 0,1 0-1,-1 0 1,1 0 0,-1 0 0,0 1 0,1-1-1,-1 0 1,1 0 0,-1 0 0,1 1 0,-1-1-1,0 0 1,1 1 0,-1-1 0,0 0 0,1 1-1,-1-1 1,0 0 0,1 1 0,-1-1 0,0 1 0,0-1-1,0 0 1,1 1 0,-1-1 0,0 1 0,-10 7 982,-23 2-273,-62 1 436,65-9-1197,-58 13 0,97-10 12,8-1 0,0-1 0,-1 0 0,1 1 0,-1 1 0,0 0 0,27 15 0,-36-16 0,0 0 0,0 1 0,-1 0 0,0 0 0,0 0 0,-1 1 0,1 0 0,-1 0 0,-1 1 0,1-1 0,-1 1 0,0 0 0,0 0 0,4 13 0,-1 3 0,0 1 0,-2 0 0,-1 0 0,-1 1 0,1 35 0,-12 125 0,-68 382-425,10-92 99,-5 941-288,71-1401-6212</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07.049"/>
    </inkml:context>
    <inkml:brush xml:id="br0">
      <inkml:brushProperty name="width" value="0.035" units="cm"/>
      <inkml:brushProperty name="height" value="0.035" units="cm"/>
      <inkml:brushProperty name="color" value="#FFC114"/>
    </inkml:brush>
  </inkml:definitions>
  <inkml:trace contextRef="#ctx0" brushRef="#br0">408 69 24575,'69'1'0,"77"-2"0,-144 1 0,0-1 0,0 1 0,0 0 0,0-1 0,0 1 0,-1-1 0,1 0 0,0 1 0,0-1 0,2-2 0,0-5 0,-14-2 0,-2 4 0,0 1 0,0 0 0,0 1 0,0 0 0,-1 1 0,-22-3 0,-82-2 0,94 8 0,-30-2 0,-68 7 0,101-2 0,0 0 0,0 0 0,1 2 0,-1 0 0,1 2 0,-29 14 0,44-20 0,0 1 0,1 0 0,0 0 0,-1 1 0,1-1 0,0 1 0,0 0 0,1-1 0,-1 1 0,0 1 0,1-1 0,0 0 0,0 0 0,0 1 0,0 0 0,0-1 0,-1 7 0,2-6 0,1-1 0,-1 1 0,1 0 0,0-1 0,0 1 0,1-1 0,-1 1 0,1 0 0,0-1 0,0 0 0,0 1 0,0-1 0,1 1 0,-1-1 0,1 0 0,0 0 0,0 0 0,0 0 0,4 4 0,8 9 0,2-1 0,0 0 0,23 15 0,-24-19 0,-1 0 0,0 1 0,0 1 0,-1 0 0,12 17 0,-22-26-50,-1-1-1,1 1 1,-1 1-1,0-1 0,0 0 1,0 0-1,-1 1 1,0-1-1,0 1 1,0-1-1,0 1 0,-1 0 1,1-1-1,-1 1 1,0 0-1,-1-1 1,1 1-1,-1 0 0,0-1 1,0 1-1,0-1 1,-1 1-1,0-1 1,0 0-1,0 0 1,-3 5-1,-6 8-6775</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07.872"/>
    </inkml:context>
    <inkml:brush xml:id="br0">
      <inkml:brushProperty name="width" value="0.035" units="cm"/>
      <inkml:brushProperty name="height" value="0.035" units="cm"/>
      <inkml:brushProperty name="color" value="#FFC114"/>
    </inkml:brush>
  </inkml:definitions>
  <inkml:trace contextRef="#ctx0" brushRef="#br0">1 73 24575,'19'-28'0,"-17"23"0,1 0 0,0 1 0,0 0 0,0-1 0,0 1 0,1 0 0,7-6 0,-10 10 0,0-1 0,0 1 0,-1-1 0,1 1 0,0 0 0,0-1 0,0 1 0,0 0 0,0 0 0,0 0 0,-1 0 0,1 0 0,0 0 0,0 0 0,0 0 0,0 0 0,0 0 0,0 0 0,0 1 0,1-1 0,0 2 0,0-1 0,0 0 0,0 1 0,0-1 0,0 1 0,0 0 0,-1-1 0,1 1 0,-1 0 0,3 4 0,3 5 0,0 1 0,-1 0 0,-1 0 0,0 1 0,-1-1 0,4 18 0,11 82 0,-17-95 0,13 146-1365,-10-115-5461</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08.480"/>
    </inkml:context>
    <inkml:brush xml:id="br0">
      <inkml:brushProperty name="width" value="0.035" units="cm"/>
      <inkml:brushProperty name="height" value="0.035" units="cm"/>
      <inkml:brushProperty name="color" value="#FFC114"/>
    </inkml:brush>
  </inkml:definitions>
  <inkml:trace contextRef="#ctx0" brushRef="#br0">68 828 24575,'-14'-40'0,"0"-1"0,3 0 0,2-1 0,1 0 0,-3-63 0,11 81 0,0 0 0,1 0 0,2 0 0,0 0 0,1 1 0,2 0 0,0 0 0,2 0 0,18-38 0,-18 45 0,1 1 0,1 0 0,0 1 0,1 0 0,1 0 0,0 1 0,0 1 0,2 0 0,-1 1 0,2 0 0,-1 1 0,1 0 0,29-12 0,-15 11 0,1 1 0,0 1 0,0 2 0,1 1 0,-1 1 0,1 1 0,0 2 0,1 2 0,53 5 0,-41 1 0,0 1 0,-1 2 0,0 3 0,0 1 0,-1 2 0,49 25 0,-64-26 0,0 2 0,-1 1 0,-1 0 0,-1 2 0,0 1 0,-2 1 0,0 1 0,34 44 0,-46-52 0,0 1 0,-1-1 0,-1 2 0,0-1 0,-1 1 0,-1 0 0,0 1 0,-1-1 0,-1 1 0,0 0 0,-2 0 0,0 1 0,-1-1 0,0 0 0,-1 1 0,-6 33 0,4-39 0,-2 0 0,1 0 0,-1-1 0,-1 0 0,0 0 0,-1 0 0,0 0 0,0-1 0,-1 0 0,-15 16 0,9-13 0,0-1 0,-1 0 0,-1 0 0,0-2 0,0 0 0,-25 11 0,-5-2 0,0-2 0,-2-2 0,0-2 0,-69 10 0,98-19 0,-5 0 0,0 0 0,0-2 0,-44 0 0,65-2 0,0 0 0,0-1 0,0 1 0,0-1 0,0 1 0,0-1 0,0 1 0,0-1 0,0 0 0,-3-2 0,5 3 0,-1-1 0,1 1 0,0 0 0,0 0 0,0 0 0,-1-1 0,1 1 0,0 0 0,0 0 0,0-1 0,0 1 0,0 0 0,0 0 0,-1-1 0,1 1 0,0 0 0,0 0 0,0-1 0,0 1 0,0 0 0,0-1 0,0 1 0,0 0 0,0 0 0,0-1 0,0 1 0,0 0 0,1 0 0,-1-1 0,12-9 0,5 2 0,1 1 0,0 1 0,0 0 0,1 1 0,31-3 0,97-4 0,-108 11 0,0 2 0,0 1 0,0 2 0,0 2 0,37 10 0,-52-9 0,0 1 0,-1 0 0,0 2 0,-1 0 0,0 2 0,-1 0 0,0 2 0,-1 0 0,20 19 0,-32-25 0,1 1 0,-1 0 0,0 1 0,-1 0 0,0 0 0,-1 0 0,0 1 0,-1 0 0,0 0 0,0 1 0,-1 0 0,3 15 0,-6-21 0,0 1 0,0-1 0,-1 1 0,0-1 0,0 1 0,0-1 0,-1 1 0,0-1 0,0 1 0,-1-1 0,0 0 0,0 0 0,0 0 0,-1 0 0,0 0 0,0 0 0,0-1 0,-1 1 0,0-1 0,0 0 0,0 0 0,-1 0 0,0-1 0,-8 7 0,-1-2 0,0-1 0,0 0 0,-1-1 0,0 0 0,0-1 0,-1-1 0,0-1 0,-27 5 0,-1-3 0,-88 0 0,75-7 0,-64-9 0,96 7 0,1-2 0,0 0 0,0-2 0,1-1 0,-27-12 0,44 18 17,1-1 0,-1-1 0,1 1 0,-1-1 0,1 0 0,-6-7 0,9 9-116,0 0 0,0-1 0,0 1 1,0-1-1,1 1 0,-1-1 0,1 0 0,0 0 0,0 0 0,0 1 0,0-1 0,0 0 0,1 0 0,-1-6 0,3-17-6727</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08.885"/>
    </inkml:context>
    <inkml:brush xml:id="br0">
      <inkml:brushProperty name="width" value="0.035" units="cm"/>
      <inkml:brushProperty name="height" value="0.035" units="cm"/>
      <inkml:brushProperty name="color" value="#FFC114"/>
    </inkml:brush>
  </inkml:definitions>
  <inkml:trace contextRef="#ctx0" brushRef="#br0">72 49 24575,'-22'-3'0,"19"2"0,1 1 0,-1-1 0,1 1 0,-1 0 0,0-1 0,1 1 0,-1 1 0,-4-1 0,6 1 0,0-1 0,0 1 0,0 0 0,0-1 0,0 1 0,0 0 0,0-1 0,0 1 0,1 0 0,-1 0 0,0 0 0,0 0 0,1 0 0,-1 0 0,1 0 0,-1 0 0,1 0 0,-1 0 0,1 0 0,-1 0 0,1 1 0,0-1 0,0 0 0,0 2 0,-3 17 0,2 1 0,0-1 0,1 1 0,1-1 0,1 0 0,1 1 0,1-1 0,0 0 0,2 0 0,0-1 0,1 0 0,14 25 0,-19-40 0,1 1 0,-1 0 0,2-1 0,-1 0 0,0 0 0,1 0 0,-1 0 0,1-1 0,0 1 0,1-1 0,-1 0 0,0 0 0,1 0 0,0-1 0,7 3 0,-8-4 0,1 0 0,-1 0 0,1 0 0,-1-1 0,1 0 0,-1 0 0,1 0 0,-1 0 0,1-1 0,-1 0 0,1 0 0,-1 0 0,0 0 0,1-1 0,-1 1 0,0-1 0,0 0 0,5-4 0,4-3 0,0-1 0,0 0 0,-1 0 0,-1-2 0,0 1 0,0-2 0,-1 1 0,16-28 0,-19 28 0,-1 1 0,-1-1 0,0 0 0,0 0 0,-1-1 0,-1 1 0,0-1 0,0 0 0,-1 0 0,-1 0 0,-1-19 0,-1 23 0,0 0 0,-1 1 0,0-1 0,-1 1 0,0 0 0,-6-12 0,8 17 0,-1 0 0,1 0 0,-1 1 0,0-1 0,0 1 0,0-1 0,-1 1 0,1 0 0,-4-3 0,4 4 0,1 0 0,0 1 0,-1-1 0,1 1 0,0-1 0,-1 1 0,1-1 0,-1 1 0,1 0 0,-1 0 0,1-1 0,0 1 0,-1 0 0,1 1 0,-1-1 0,1 0 0,-1 0 0,1 1 0,-1-1 0,1 0 0,-2 2 0,1-1 5,0 0 0,1 0 0,-1 0-1,1 0 1,-1 0 0,1 0 0,-1 1 0,1-1-1,0 1 1,0-1 0,0 1 0,0-1 0,0 1-1,0 0 1,0-1 0,0 1 0,1 0-1,-1 0 1,0 0 0,1-1 0,0 1 0,-1 0-1,1 0 1,0 3 0,0-1-111,0-1 0,0 0 0,1 0 0,-1 1 0,1-1 0,0 0-1,0 0 1,0 0 0,0 0 0,0 0 0,1 0 0,-1 0 0,4 4 0,7 5-6720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09.214"/>
    </inkml:context>
    <inkml:brush xml:id="br0">
      <inkml:brushProperty name="width" value="0.035" units="cm"/>
      <inkml:brushProperty name="height" value="0.035" units="cm"/>
      <inkml:brushProperty name="color" value="#FFC114"/>
    </inkml:brush>
  </inkml:definitions>
  <inkml:trace contextRef="#ctx0" brushRef="#br0">51 51 24575,'-16'-21'0,"14"18"0,0-1 0,0 1 0,-1 0 0,1 0 0,-1 1 0,0-1 0,0 0 0,-4-2 0,7 5 0,0 0 0,-1 0 0,1 0 0,0 0 0,0 0 0,-1 0 0,1 0 0,0 0 0,0 0 0,-1 0 0,1 0 0,0 0 0,0 0 0,-1 0 0,1 1 0,0-1 0,0 0 0,-1 0 0,1 0 0,0 0 0,0 1 0,0-1 0,-1 0 0,1 0 0,0 0 0,0 1 0,0-1 0,0 0 0,-1 0 0,1 1 0,0-1 0,0 0 0,0 0 0,0 1 0,0-1 0,0 0 0,0 0 0,0 1 0,0-1 0,0 0 0,0 1 0,0-1 0,0 0 0,0 0 0,0 1 0,0-1 0,0 0 0,0 0 0,1 1 0,-1 16 0,15 75 0,29 105 0,-38-175-1365,1-5-5461</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09.546"/>
    </inkml:context>
    <inkml:brush xml:id="br0">
      <inkml:brushProperty name="width" value="0.035" units="cm"/>
      <inkml:brushProperty name="height" value="0.035" units="cm"/>
      <inkml:brushProperty name="color" value="#FFC114"/>
    </inkml:brush>
  </inkml:definitions>
  <inkml:trace contextRef="#ctx0" brushRef="#br0">45 35 24575,'0'-6'0,"-3"-4"0,-4-1 0,0 4 0,0 9 0,-1 8 0,1 4 0,1 0-8191</inkml:trace>
  <inkml:trace contextRef="#ctx0" brushRef="#br0" timeOffset="1">196 119 24575,'0'3'0,"0"6"0,0 5 0,0 9 0,0 5 0,0 8 0,3 5 0,1 5 0,0 6 0,1 0 0,1-1 0,2 0 0,-1-3 0,-1-4 0,2-7 0,-2-9-8191</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10.045"/>
    </inkml:context>
    <inkml:brush xml:id="br0">
      <inkml:brushProperty name="width" value="0.035" units="cm"/>
      <inkml:brushProperty name="height" value="0.035" units="cm"/>
      <inkml:brushProperty name="color" value="#FFC114"/>
    </inkml:brush>
  </inkml:definitions>
  <inkml:trace contextRef="#ctx0" brushRef="#br0">368 585 24575,'-3'0'0,"-1"0"0,1-1 0,-1 1 0,1-1 0,0 0 0,0 0 0,-1 0 0,1 0 0,0-1 0,0 1 0,0-1 0,0 0 0,1 1 0,-1-1 0,0-1 0,-3-2 0,-2-5 0,0 0 0,0 0 0,-7-13 0,10 15 0,0 0 0,-1 0 0,0 0 0,0 0 0,-14-11 0,18 17 0,-1 1 0,0-1 0,1 1 0,-1-1 0,0 1 0,0 0 0,0 0 0,0 0 0,0 1 0,0-1 0,0 1 0,0-1 0,0 1 0,0 0 0,0 0 0,0 0 0,0 1 0,0-1 0,0 1 0,0 0 0,0-1 0,-5 4 0,-1 0 0,0 0 0,1 1 0,-1 0 0,1 0 0,0 1 0,1 0 0,-1 0 0,1 1 0,1 0 0,-1 0 0,-9 16 0,9-12 0,0 0 0,1 0 0,0 1 0,1 0 0,1 0 0,0 1 0,0-1 0,-2 18 0,5-26 0,1 0 0,-1 0 0,1 0 0,0 1 0,0-1 0,1 0 0,-1 0 0,1 0 0,0 1 0,0-1 0,0 0 0,0 0 0,1 0 0,0-1 0,0 1 0,0 0 0,0-1 0,0 1 0,1-1 0,0 0 0,-1 1 0,1-1 0,1-1 0,5 6 0,-3-5 0,0 1 0,1-1 0,-1 0 0,1-1 0,0 0 0,-1 0 0,1 0 0,0-1 0,0 0 0,0 0 0,0-1 0,0 0 0,0 0 0,10-2 0,-7 0 0,1 0 0,0-1 0,-1 0 0,0-1 0,0 0 0,0 0 0,0-1 0,-1-1 0,1 1 0,-1-2 0,-1 1 0,1-1 0,-1 0 0,0-1 0,-1 0 0,0 0 0,0-1 0,-1 0 0,6-9 0,-2-2 0,0 1 0,-1-1 0,-1-1 0,-1 0 0,-1 0 0,0 0 0,-2 0 0,3-34 0,-5-15 0,-2-1 0,-4 0 0,-19-110 0,17 156 0,1 16 0,5 9 0,0 0 0,-1 0 0,1 0 0,0 0 0,0 0 0,0 0 0,-1 0 0,1 0 0,0 0 0,0 0 0,0 0 0,-1 0 0,1 0 0,0 0 0,0 0 0,0 1 0,-1-1 0,1 0 0,0 0 0,0 0 0,0 0 0,0 0 0,0 1 0,-1-1 0,1 0 0,0 0 0,0 0 0,0 0 0,0 1 0,0-1 0,0 0 0,0 0 0,0 0 0,0 1 0,0-1 0,0 0 0,0 0 0,0 1 0,0-1 0,0 0 0,-4 18 0,1 0 0,0 1 0,2-1 0,0 0 0,2 26 0,0-21 0,1 36 0,2 0 0,4 0 0,1-1 0,4 0 0,1 0 0,4-2 0,42 95 0,-53-138-341,0 0 0,1 0-1,18 22 1,-2-10-6485</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10.542"/>
    </inkml:context>
    <inkml:brush xml:id="br0">
      <inkml:brushProperty name="width" value="0.035" units="cm"/>
      <inkml:brushProperty name="height" value="0.035" units="cm"/>
      <inkml:brushProperty name="color" value="#FFC114"/>
    </inkml:brush>
  </inkml:definitions>
  <inkml:trace contextRef="#ctx0" brushRef="#br0">159 219 24575,'0'0'0,"0"-1"0,0 1 0,0 0 0,0-1 0,0 1 0,0 0 0,0-1 0,0 1 0,0 0 0,0-1 0,0 1 0,-1-1 0,1 1 0,0 0 0,0-1 0,0 1 0,0 0 0,-1 0 0,1-1 0,0 1 0,0 0 0,-1-1 0,1 1 0,0 0 0,-1 0 0,1 0 0,0-1 0,0 1 0,-1 0 0,1 0 0,0 0 0,-1 0 0,1-1 0,-1 1 0,1 0 0,0 0 0,-1 0 0,1 0 0,0 0 0,-1 0 0,1 0 0,0 0 0,-1 0 0,1 0 0,-1 0 0,1 1 0,0-1 0,-1 0 0,1 0 0,-1 0 0,0 1 0,0-1 0,0 1 0,0-1 0,0 1 0,0-1 0,0 1 0,0 0 0,0-1 0,0 1 0,1 0 0,-1 0 0,0 0 0,0 0 0,1-1 0,-2 3 0,1 4 0,0 0 0,0 0 0,0-1 0,1 1 0,1 0 0,-1 0 0,1 0 0,0-1 0,0 1 0,5 13 0,1 7 0,11 84 0,36 160 0,-53-271 0,-1 3 0,1 0 0,-1 0 0,1 0 0,0 0 0,0 0 0,1 0 0,-1-1 0,1 1 0,-1 0 0,1-1 0,0 1 0,0-1 0,0 0 0,0 1 0,4 2 0,-6-5 0,1 0 0,-1 0 0,1 0 0,-1 0 0,0 1 0,1-1 0,-1 0 0,1 0 0,-1-1 0,1 1 0,-1 0 0,0 0 0,1 0 0,-1 0 0,1 0 0,-1 0 0,0 0 0,1-1 0,-1 1 0,0 0 0,1 0 0,-1-1 0,0 1 0,1 0 0,-1 0 0,0-1 0,0 1 0,1 0 0,-1-1 0,0 1 0,0 0 0,1-1 0,-1 1 0,0-1 0,0 1 0,0 0 0,0-1 0,0 1 0,0-1 0,0 0 0,4-19 0,-4 19 0,1-17 0,-1 0 0,-1 1 0,0-1 0,-1 0 0,-1 1 0,-8-27 0,-42-100 0,-30-22 0,-8-19 0,88 178 0,0-1 0,1 0 0,0 0 0,-2-15 0,4 22 0,-1-1 0,1 1 0,0 0 0,0-1 0,0 1 0,0 0 0,0 0 0,0-1 0,1 1 0,-1 0 0,0-1 0,1 1 0,-1 0 0,1 0 0,-1 0 0,1-1 0,0 1 0,-1 0 0,1 0 0,0 0 0,0 0 0,0 0 0,-1 0 0,1 0 0,0 1 0,0-1 0,1 0 0,-1 0 0,0 1 0,0-1 0,0 1 0,0-1 0,1 1 0,-1-1 0,0 1 0,0 0 0,3-1 0,2 1 0,-1 0 0,1 1 0,0 0 0,-1 0 0,1 0 0,-1 0 0,0 1 0,1 0 0,-1 0 0,0 0 0,7 5 0,7 4 0,26 21 0,-23-15 0,-1 1 0,38 41 0,-53-51 0,0 0 0,0 0 0,0 0 0,-1 0 0,0 1 0,-1 0 0,0 0 0,0 0 0,-1 1 0,0-1 0,2 19 0,-5-23 5,1 0 1,-2-1-1,1 1 0,0-1 0,-1 1 0,0-1 1,0 1-1,0-1 0,-1 1 0,1-1 1,-1 0-1,0 0 0,0 0 0,-1 0 0,1 0 1,-1 0-1,0-1 0,0 1 0,0-1 0,-1 0 1,1 0-1,-5 4 0,-1-1-170,0-1 0,-1 1 0,1-2 0,-1 1 0,0-1 0,0-1 0,-1 0 0,-14 3 0,-3-2-6661</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11.043"/>
    </inkml:context>
    <inkml:brush xml:id="br0">
      <inkml:brushProperty name="width" value="0.035" units="cm"/>
      <inkml:brushProperty name="height" value="0.035" units="cm"/>
      <inkml:brushProperty name="color" value="#FFC114"/>
    </inkml:brush>
  </inkml:definitions>
  <inkml:trace contextRef="#ctx0" brushRef="#br0">249 172 24575,'1'-7'0,"0"-1"0,0 1 0,1 0 0,0 0 0,1 0 0,3-8 0,10-32 0,-16 44 0,0 1 0,1-1 0,-1 1 0,0-1 0,0 1 0,0-1 0,-1 1 0,1-1 0,0 1 0,-1-1 0,0 1 0,1-1 0,-1 1 0,0-1 0,-3-3 0,3 4 0,-1 1 0,1-1 0,-1 0 0,0 0 0,0 1 0,0-1 0,0 1 0,0 0 0,0-1 0,0 1 0,-1 0 0,1 0 0,0 1 0,0-1 0,-1 0 0,1 1 0,-1-1 0,1 1 0,-1 0 0,1 0 0,0 0 0,-1 0 0,1 0 0,-1 0 0,-4 2 0,-1 0 0,-1 0 0,1 1 0,0 0 0,0 0 0,-15 9 0,11-4 0,0 1 0,0 1 0,1 0 0,0 0 0,1 1 0,0 1 0,1-1 0,0 2 0,1-1 0,0 1 0,1 0 0,1 1 0,0 0 0,-7 25 0,12-35 0,0 0 0,0 0 0,1-1 0,-1 1 0,1 0 0,0 0 0,1 0 0,-1-1 0,0 1 0,1 0 0,0 0 0,0-1 0,0 1 0,1-1 0,-1 1 0,1-1 0,-1 1 0,4 3 0,-2-3 0,1 0 0,-1-1 0,1 1 0,0-1 0,0 0 0,0 0 0,1 0 0,-1 0 0,1-1 0,-1 0 0,1 0 0,6 2 0,-1-1 0,1-1 0,0 0 0,-1 0 0,1-1 0,0 0 0,0-1 0,0 0 0,0-1 0,0 0 0,0-1 0,0 0 0,11-4 0,-14 2 0,0 1 0,-1-1 0,1 0 0,-1-1 0,0 0 0,0 0 0,0-1 0,-1 0 0,1 0 0,-1 0 0,-1-1 0,0 0 0,1 0 0,-2 0 0,1-1 0,-1 1 0,-1-1 0,1 0 0,-1 0 0,-1-1 0,1 1 0,-1 0 0,-1-1 0,0 0 0,0 1 0,0-1 0,-1 0 0,-2-13 0,5 42 0,1 0 0,0 0 0,2 0 0,0-1 0,2 0 0,0 0 0,1 0 0,22 33 0,-27-47-227,1 0-1,0 0 1,0 0-1,1 0 1,5 3-1,8 4-6598</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11.982"/>
    </inkml:context>
    <inkml:brush xml:id="br0">
      <inkml:brushProperty name="width" value="0.035" units="cm"/>
      <inkml:brushProperty name="height" value="0.035" units="cm"/>
      <inkml:brushProperty name="color" value="#FFC114"/>
    </inkml:brush>
  </inkml:definitions>
  <inkml:trace contextRef="#ctx0" brushRef="#br0">162 559 24575,'4'-10'0,"-1"1"0,0 0 0,-1-1 0,0 0 0,0 1 0,-1-1 0,0-12 0,0 5 0,-2 1 0,0 0 0,-6-26 0,7 39 0,-1 0 0,0 0 0,0 0 0,0 0 0,0 0 0,-1 0 0,1 0 0,-1 1 0,1-1 0,-1 1 0,0-1 0,0 1 0,0 0 0,0 0 0,-4-3 0,4 4 0,1 0 0,-1 0 0,0 1 0,1-1 0,-1 1 0,0 0 0,1-1 0,-1 1 0,0 0 0,1 0 0,-1 0 0,0 0 0,1 0 0,-1 0 0,0 1 0,1-1 0,-1 0 0,0 1 0,1-1 0,-1 1 0,1 0 0,-1 0 0,1-1 0,-1 1 0,1 0 0,-1 0 0,1 0 0,0 1 0,-2 0 0,-6 7 0,0 0 0,1 0 0,0 1 0,1 0 0,0 0 0,0 1 0,1 0 0,0 0 0,1 1 0,0-1 0,1 1 0,1 0 0,-1 0 0,-1 22 0,4-28 0,0 1 0,1 0 0,0 0 0,0 0 0,1 0 0,0-1 0,0 1 0,0 0 0,1-1 0,0 1 0,0-1 0,1 1 0,0-1 0,0 0 0,0 0 0,1 0 0,0-1 0,0 1 0,1-1 0,-1 0 0,1 0 0,0 0 0,0-1 0,1 0 0,-1 0 0,1 0 0,0 0 0,7 2 0,-5-3 0,0 1 0,0-1 0,1-1 0,0 0 0,-1 0 0,1-1 0,0 1 0,0-2 0,0 0 0,0 0 0,0 0 0,0-1 0,-1-1 0,1 1 0,0-1 0,-1-1 0,1 0 0,-1 0 0,0 0 0,15-9 0,-12 4 0,0 0 0,0 0 0,-1-1 0,0 0 0,-1-1 0,0 0 0,0 0 0,-1-1 0,0 0 0,-1-1 0,-1 0 0,0 0 0,6-15 0,-3 0 0,-2 0 0,-1 0 0,0-1 0,-2 1 0,-2-1 0,0-45 0,-5 15 0,-3 1 0,-15-67 0,21 122 0,-1-4 0,0-1 0,-1 1 0,0 0 0,0 0 0,-4-8 0,6 14 0,0 0 0,0 0 0,0 0 0,0 0 0,0 0 0,0 0 0,0 0 0,0 0 0,0 0 0,0-1 0,0 1 0,0 0 0,0 0 0,0 0 0,0 0 0,0 0 0,0 0 0,0 0 0,0 0 0,-1 0 0,1 0 0,0 0 0,0 0 0,0 0 0,0 0 0,0 0 0,0 0 0,0-1 0,0 1 0,0 0 0,0 0 0,0 0 0,0 0 0,-1 0 0,1 0 0,0 0 0,0 0 0,0 0 0,0 0 0,0 0 0,0 0 0,0 0 0,0 0 0,0 0 0,0 0 0,0 0 0,-1 1 0,1-1 0,0 0 0,0 0 0,0 0 0,0 0 0,0 0 0,0 0 0,0 0 0,0 0 0,0 0 0,0 0 0,0 0 0,0 0 0,0 0 0,0 0 0,0 0 0,0 0 0,0 1 0,0-1 0,-1 0 0,1 0 0,0 0 0,-1 10 0,2 14 0,36 243 0,-8-69 0,-26-173 0,-2-12 0,0 0 0,1 0 0,1-1 0,0 1 0,9 23 0,-11-35 0,-1 0 0,0 0 0,0 0 0,1-1 0,-1 1 0,1 0 0,-1 0 0,1 0 0,-1-1 0,1 1 0,-1 0 0,1-1 0,0 1 0,-1 0 0,1-1 0,0 1 0,0-1 0,-1 1 0,1-1 0,0 1 0,0-1 0,0 1 0,0-1 0,-1 0 0,1 0 0,0 1 0,0-1 0,0 0 0,0 0 0,0 0 0,0 0 0,0 0 0,0 0 0,0 0 0,0-1 0,-1 1 0,1 0 0,0 0 0,0-1 0,0 1 0,0 0 0,0-1 0,-1 1 0,1-1 0,0 1 0,0-1 0,-1 1 0,1-1 0,0 0 0,-1 1 0,1-1 0,-1 0 0,1 0 0,0-1 0,5-5 0,0-1 0,-1 0 0,8-18 0,-11 23 0,101-178 0,-85 161 0,-10 19 0,-4 13 0,-4-5 0,0 0 0,-1 0 0,0 0 0,-1-1 0,1 1 0,-1-1 0,0 1 0,-1-1 0,1 1 0,-1-1 0,-1 0 0,1 0 0,-1-1 0,0 1 0,0-1 0,-1 0 0,-9 9 0,9-10 0,1 0 0,-1-1 0,1 1 0,-1-1 0,0 0 0,0-1 0,0 1 0,-1-1 0,1 0 0,-1 0 0,1-1 0,-1 1 0,0-1 0,1 0 0,-1-1 0,0 0 0,0 0 0,1 0 0,-1 0 0,0-1 0,-8-2 0,14 3 0,-1 0 0,1 0 0,0 0 0,0 0 0,-1 0 0,1 0 0,0 0 0,0 0 0,-1 0 0,1 0 0,0 0 0,-1 0 0,1 0 0,0 0 0,0-1 0,-1 1 0,1 0 0,0 0 0,0 0 0,0 0 0,-1-1 0,1 1 0,0 0 0,0 0 0,0 0 0,-1-1 0,1 1 0,0 0 0,0 0 0,0-1 0,0 1 0,0 0 0,0 0 0,-1-1 0,1 1 0,0 0 0,0 0 0,0-1 0,0 1 0,0 0 0,0-1 0,0 1 0,0-1 0,13-7 0,22-3 0,-31 11 0,0 0 0,0 0 0,0 0 0,0 1 0,0-1 0,0 1 0,0 0 0,0 0 0,0 0 0,0 1 0,-1-1 0,1 1 0,0 0 0,-1 0 0,1 0 0,-1 1 0,0-1 0,0 1 0,4 3 0,5 8 0,0 0 0,0 1 0,10 17 0,7 11 0,-20-32 0,1 0 0,-1-1 0,2 0 0,0-1 0,0 0 0,15 9 0,-22-16 0,-1 0 0,1 0 0,0 0 0,0 0 0,0-1 0,0 1 0,0-1 0,0-1 0,0 1 0,1 0 0,-1-1 0,0 0 0,1 0 0,-1 0 0,0 0 0,0-1 0,0 0 0,1 0 0,-1 0 0,0 0 0,0-1 0,0 1 0,0-1 0,-1 0 0,5-3 0,2-2 0,0-1 0,-1 0 0,1-1 0,-2 0 0,1-1 0,-1 0 0,-1 0 0,0-1 0,0 1 0,-1-1 0,0-1 0,7-21 0,-13 32 4,1-1 1,-1 1-1,0-1 0,0 1 0,1-1 0,-1 1 0,0-1 0,0 1 0,0-1 1,-1 1-1,1-1 0,0 1 0,0-1 0,-1 1 0,1-1 0,-1 1 0,0-1 1,1 1-1,-1 0 0,0-1 0,0 1 0,0 0 0,0 0 0,0-1 0,0 1 1,0 0-1,0 0 0,-2-1 0,-1 0-153,0 0 1,1 0-1,-1 1 1,0 0-1,0 0 1,0 0-1,0 0 1,0 1-1,-8-1 1,-7 1-6678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30.061"/>
    </inkml:context>
    <inkml:brush xml:id="br0">
      <inkml:brushProperty name="width" value="0.035" units="cm"/>
      <inkml:brushProperty name="height" value="0.035" units="cm"/>
      <inkml:brushProperty name="color" value="#FFC114"/>
    </inkml:brush>
  </inkml:definitions>
  <inkml:trace contextRef="#ctx0" brushRef="#br0">13 243 24575,'-2'-2'0,"-2"-5"0,1-3 0,0-3 0,3-3 0,6 3 0,3-1 0,4 3 0,8 0 0,6-1 0,8-1 0,8-4 0,6-2 0,6-1 0,3-2 0,2-1 0,-9 4-8191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22.264"/>
    </inkml:context>
    <inkml:brush xml:id="br0">
      <inkml:brushProperty name="width" value="0.035" units="cm"/>
      <inkml:brushProperty name="height" value="0.035" units="cm"/>
      <inkml:brushProperty name="color" value="#FFC114"/>
    </inkml:brush>
  </inkml:definitions>
  <inkml:trace contextRef="#ctx0" brushRef="#br0">368 50 24575,'36'12'0,"-31"-12"0,0 0 0,0-1 0,0 1 0,0-1 0,0 0 0,0-1 0,8-2 0,-11 3 0,-1 1 0,1-1 0,0 0 0,-1 1 0,1-1 0,-1 0 0,0 0 0,1 0 0,-1 0 0,0 0 0,1 0 0,-1 0 0,0 0 0,0 0 0,0-1 0,0 1 0,0 0 0,0-1 0,-1 1 0,1-1 0,0 1 0,-1-1 0,1 1 0,-1-1 0,1 0 0,-1 1 0,0-3 0,0 3 0,-1 0 0,1 0 0,-1 0 0,1 0 0,-1 0 0,0 0 0,1 0 0,-1 0 0,0 0 0,0 1 0,1-1 0,-1 0 0,0 1 0,0-1 0,0 0 0,0 1 0,0-1 0,0 1 0,0-1 0,0 1 0,0 0 0,0-1 0,-1 1 0,1 0 0,0 0 0,0 0 0,0 0 0,-2 0 0,-35 1 0,18 2 0,0 1 0,0 1 0,1 0 0,0 2 0,0 0 0,0 1 0,-20 13 0,13-6 0,0 2 0,2 1 0,-1 1 0,-22 24 0,36-33 0,1 1 0,1 0 0,0 0 0,1 1 0,0 1 0,0-1 0,1 1 0,-9 25 0,15-34 0,-1 1 0,1 0 0,0-1 0,0 1 0,1 0 0,-1 0 0,1 0 0,0-1 0,1 1 0,-1 0 0,1 0 0,0 0 0,0-1 0,0 1 0,0-1 0,1 1 0,0-1 0,0 1 0,0-1 0,1 0 0,-1 0 0,1 0 0,0 0 0,0 0 0,1-1 0,-1 1 0,1-1 0,-1 0 0,9 5 0,1-1 0,0 0 0,1 0 0,-1-2 0,1 1 0,1-2 0,-1 0 0,1-1 0,-1 0 0,1-1 0,0-1 0,23 0 0,-9-2 0,0-2 0,0 0 0,0-2 0,55-17 0,-59 14-455,-1-2 0,29-16 0,-15 4-6371</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13.073"/>
    </inkml:context>
    <inkml:brush xml:id="br0">
      <inkml:brushProperty name="width" value="0.035" units="cm"/>
      <inkml:brushProperty name="height" value="0.035" units="cm"/>
      <inkml:brushProperty name="color" value="#FFC114"/>
    </inkml:brush>
  </inkml:definitions>
  <inkml:trace contextRef="#ctx0" brushRef="#br0">0 0 24575,'40'0'0,"14"0"-8191</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14.116"/>
    </inkml:context>
    <inkml:brush xml:id="br0">
      <inkml:brushProperty name="width" value="0.035" units="cm"/>
      <inkml:brushProperty name="height" value="0.035" units="cm"/>
      <inkml:brushProperty name="color" value="#FFC114"/>
    </inkml:brush>
  </inkml:definitions>
  <inkml:trace contextRef="#ctx0" brushRef="#br0">80 93 24575,'2'-5'0,"0"-1"0,0 1 0,0-1 0,0 0 0,0-9 0,-1 12 0,-1 0 0,0 0 0,1 0 0,-1 0 0,-1 0 0,1 0 0,0 0 0,-1 0 0,0 0 0,1 1 0,-1-1 0,-2-5 0,2 8 0,1-1 0,0 1 0,-1-1 0,1 1 0,0 0 0,-1-1 0,1 1 0,0-1 0,-1 1 0,1 0 0,-1 0 0,1-1 0,-1 1 0,1 0 0,-1 0 0,1-1 0,-1 1 0,1 0 0,-1 0 0,1 0 0,-1 0 0,1 0 0,-1 0 0,1 0 0,-1 0 0,0 0 0,1 0 0,-1 0 0,1 0 0,-1 0 0,1 0 0,-1 0 0,1 1 0,-1-1 0,1 0 0,-1 0 0,1 1 0,-1-1 0,1 0 0,0 1 0,-1-1 0,1 0 0,-1 1 0,1-1 0,0 0 0,-1 1 0,1-1 0,-1 1 0,-15 25 0,9-8 0,0 0 0,1 1 0,1 0 0,-3 23 0,-5 79 0,12-89 0,0 1 0,3-1 0,0 0 0,2 0 0,2 0 0,1 0 0,1-1 0,16 40 0,-17-54 0,1 0 0,1 0 0,1 0 0,0-1 0,1-1 0,1 0 0,0 0 0,1-1 0,0-1 0,1 0 0,1-1 0,0 0 0,0-1 0,2-1 0,24 12 0,18 0-1365,-5-8-5461</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14.775"/>
    </inkml:context>
    <inkml:brush xml:id="br0">
      <inkml:brushProperty name="width" value="0.035" units="cm"/>
      <inkml:brushProperty name="height" value="0.035" units="cm"/>
      <inkml:brushProperty name="color" value="#FFC114"/>
    </inkml:brush>
  </inkml:definitions>
  <inkml:trace contextRef="#ctx0" brushRef="#br0">93 793 24575,'-2'-2'0,"0"-4"0,0 1 0,-1 0 0,0 0 0,0 0 0,-1 1 0,0-1 0,1 1 0,-6-5 0,9 9 0,0 0 0,0 0 0,0 0 0,0 0 0,-1 0 0,1 0 0,0 0 0,0-1 0,0 1 0,0 0 0,0 0 0,-1 0 0,1 0 0,0 0 0,0 0 0,0 0 0,0 0 0,-1 0 0,1 0 0,0 0 0,0 0 0,0 0 0,0 0 0,0 0 0,-1 0 0,1 0 0,0 1 0,0-1 0,0 0 0,0 0 0,0 0 0,-1 0 0,1 0 0,0 0 0,0 0 0,0 0 0,0 0 0,0 1 0,0-1 0,0 0 0,0 0 0,-1 0 0,1 0 0,0 0 0,0 1 0,0-1 0,0 0 0,0 0 0,0 0 0,0 0 0,0 0 0,0 1 0,0-1 0,0 0 0,0 0 0,0 0 0,0 0 0,0 1 0,0-1 0,0 0 0,0 0 0,0 0 0,0 0 0,0 0 0,1 1 0,-1-1 0,0 0 0,0 0 0,0 0 0,3 14 0,17 54 0,-4 0 0,-3 1 0,-2 1 0,1 132 0,-12-175 0,-1-17 0,1-1 0,0 1 0,0 0 0,3 11 0,0-19 0,-1-10 0,2-14 0,-2-31 0,-2 0 0,-9-70 0,-26-107 0,32 216 0,-28-150 0,8 51 0,-16-204 0,38 299 0,1 0 0,1 1 0,0-1 0,2 1 0,0-1 0,10-31 0,-12 44 0,1 1 0,0 0 0,0-1 0,0 1 0,1 0 0,-1 1 0,1-1 0,0 0 0,0 1 0,0-1 0,0 1 0,1 0 0,0 0 0,-1 0 0,1 1 0,0-1 0,0 1 0,0 0 0,1 0 0,-1 0 0,0 1 0,1 0 0,-1 0 0,1 0 0,0 0 0,-1 0 0,1 1 0,0 0 0,-1 0 0,9 2 0,2 0 0,-2 1 0,1 0 0,0 2 0,-1-1 0,1 2 0,-1 0 0,-1 0 0,1 1 0,11 9 0,10 9 0,55 52 0,-69-57 0,0 0 0,-2 1 0,-1 1 0,0 1 0,-2 0 0,0 1 0,-2 1 0,-1 0 0,10 27 0,-17-37 0,-1 0 0,0 0 0,-1 0 0,0 0 0,-1 1 0,-1-1 0,-1 1 0,0-1 0,-1 1 0,-1-1 0,0 1 0,-1-1 0,0 0 0,-2 0 0,1 0 0,-2-1 0,-13 26 0,9-25 0,0 1 0,-2-1 0,0-1 0,0 0 0,-1 0 0,-1-2 0,0 1 0,-24 14 0,25-18 0,0-2 0,0 0 0,-1 0 0,1-1 0,-1-1 0,-1 0 0,1-1 0,-1 0 0,1-2 0,-1 1 0,-16-1 0,29-2 0,0 0 0,0 0 0,0 0 0,0 0 0,0 0 0,1 0 0,-1-1 0,0 1 0,0-1 0,0 1 0,0-1 0,1 0 0,-1 0 0,0 0 0,1 0 0,-4-2 0,5 2 0,-1 0 0,1 1 0,-1-1 0,1 0 0,-1 0 0,1 0 0,0 0 0,-1 0 0,1 0 0,0 0 0,0 0 0,0 0 0,-1 0 0,1 0 0,0 0 0,0 0 0,1 0 0,-1 0 0,0 0 0,0 0 0,0 0 0,1 1 0,-1-2 0,2-2 0,0 1 0,-1 0 0,1 0 0,0 0 0,0 0 0,1 1 0,-1-1 0,0 0 0,1 1 0,0 0 0,0-1 0,-1 1 0,1 0 0,0 1 0,1-1 0,3-1 0,-3 1 0,0 1 0,0 0 0,0 0 0,0 1 0,0-1 0,0 1 0,0 0 0,0 0 0,0 0 0,0 1 0,0-1 0,0 1 0,0 0 0,0 0 0,4 2 0,-2 0 0,0 0 0,0 1 0,0 0 0,0 0 0,0 0 0,-1 0 0,0 1 0,5 6 0,5 7 0,-2 0 0,0 1 0,-1 1 0,12 26 0,-5-8-117,-6-8 180,1-2 0,2 0-1,23 32 1,-35-54-142,1 0 0,0 0 0,1 0 0,0-1 1,-1 0-1,2 0 0,-1 0 0,0-1 0,1 0 0,0 0 0,0 0 0,0-1 0,0 0 0,1-1 1,-1 0-1,1 0 0,0 0 0,10 0 0,11-2-6747</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15.120"/>
    </inkml:context>
    <inkml:brush xml:id="br0">
      <inkml:brushProperty name="width" value="0.035" units="cm"/>
      <inkml:brushProperty name="height" value="0.035" units="cm"/>
      <inkml:brushProperty name="color" value="#FFC114"/>
    </inkml:brush>
  </inkml:definitions>
  <inkml:trace contextRef="#ctx0" brushRef="#br0">135 249 24575,'-1'-12'0,"0"0"0,-1 1 0,0-1 0,-1 0 0,-1 1 0,0 0 0,0 0 0,-1 0 0,-1 0 0,1 1 0,-2 0 0,-10-14 0,15 22 0,0 0 0,0-1 0,0 2 0,-1-1 0,1 0 0,-1 0 0,1 1 0,-1-1 0,1 1 0,-1 0 0,0 0 0,1 0 0,-1 0 0,0 0 0,-6 0 0,8 1 0,0 0 0,0 0 0,0 0 0,0 0 0,0 0 0,0 1 0,0-1 0,0 0 0,0 1 0,0-1 0,0 1 0,0-1 0,0 1 0,1-1 0,-1 1 0,0 0 0,0-1 0,0 2 0,-1 0 0,1 0 0,0 0 0,0-1 0,0 1 0,0 0 0,1 0 0,-1 0 0,1 0 0,-1 1 0,1-1 0,-1 0 0,1 2 0,0 10 0,1-1 0,1 1 0,0-1 0,0 0 0,2 0 0,-1 0 0,2 0 0,-1 0 0,2-1 0,0 0 0,0 0 0,11 14 0,-15-23 0,0-1 0,0 1 0,0-1 0,1 0 0,-1 1 0,1-1 0,0 0 0,0 0 0,-1-1 0,1 1 0,0-1 0,1 1 0,-1-1 0,0 0 0,0 0 0,0 0 0,1-1 0,-1 1 0,0-1 0,1 0 0,-1 0 0,1 0 0,-1 0 0,0 0 0,1-1 0,-1 1 0,0-1 0,0 0 0,1 0 0,-1-1 0,0 1 0,4-3 0,0 0 0,0 0 0,0 0 0,0-1 0,-1 0 0,0 0 0,0-1 0,0 0 0,-1 0 0,1 0 0,-1-1 0,-1 1 0,7-12 0,-6 6 0,0 0 0,-1-1 0,0 1 0,-1-1 0,-1 0 0,0 0 0,0 0 0,-1 0 0,-1 0 0,0 0 0,-1 0 0,-4-24 0,5 36 0,-1-1 0,1 0 0,-1 1 0,1-1 0,-1 0 0,0 1 0,0-1 0,0 1 0,1-1 0,-2 1 0,1-1 0,0 1 0,0 0 0,0-1 0,0 1 0,-1 0 0,1 0 0,-1 0 0,1 0 0,-1 0 0,1 0 0,-1 1 0,-3-2 0,4 2 0,0 0 0,0 0 0,-1 0 0,1 0 0,0 1 0,0-1 0,-1 0 0,1 1 0,0-1 0,0 1 0,0-1 0,0 1 0,-1 0 0,1-1 0,0 1 0,0 0 0,0 0 0,0 0 0,1 0 0,-1 0 0,0 0 0,0 0 0,1 0 0,-1 0 0,0 0 0,1 0 0,-1 0 0,1 0 0,-1 1 0,1-1 0,0 0 0,-1 3 0,0 2-170,-1 0-1,1 0 0,0 0 1,1 1-1,-1-1 0,1 0 1,2 13-1,1-1-6655</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15.509"/>
    </inkml:context>
    <inkml:brush xml:id="br0">
      <inkml:brushProperty name="width" value="0.035" units="cm"/>
      <inkml:brushProperty name="height" value="0.035" units="cm"/>
      <inkml:brushProperty name="color" value="#FFC114"/>
    </inkml:brush>
  </inkml:definitions>
  <inkml:trace contextRef="#ctx0" brushRef="#br0">0 62 24575,'1'-4'0,"0"-1"0,0 0 0,0 1 0,0-1 0,1 1 0,0-1 0,0 1 0,0 0 0,0 0 0,1 0 0,4-6 0,-6 10 0,-1 0 0,0-1 0,1 1 0,-1 0 0,0-1 0,1 1 0,-1 0 0,1 0 0,-1 0 0,0-1 0,1 1 0,-1 0 0,1 0 0,-1 0 0,1 0 0,-1 0 0,1 0 0,-1 0 0,1 0 0,-1 0 0,1 0 0,-1 0 0,0 0 0,1 0 0,-1 0 0,1 0 0,-1 1 0,1-1 0,10 13 0,3 24 0,-12-31 0,3 12 0,-2 1 0,1 0 0,0 32 0,-3-26 0,6 27 0,-7-51 0,0-1 0,0 0 0,0 1 0,0-1 0,0 1 0,0-1 0,1 1 0,-1-1 0,0 1 0,0-1 0,0 0 0,0 1 0,0-1 0,1 1 0,-1-1 0,0 1 0,0-1 0,1 0 0,-1 1 0,0-1 0,1 0 0,-1 1 0,0-1 0,1 0 0,-1 0 0,1 1 0,-1-1 0,0 0 0,1 0 0,0 1 0,9-11 0,5-20 0,3-29 0,-15 45 0,1 1 0,0-1 0,1 1 0,1 0 0,0 0 0,1 1 0,10-16 0,-16 27 0,-1 0 0,1 0 0,0 0 0,-1 0 0,1 1 0,0-1 0,0 0 0,0 0 0,0 1 0,0-1 0,-1 1 0,1-1 0,0 1 0,0-1 0,1 1 0,-1-1 0,0 1 0,0 0 0,0 0 0,0-1 0,0 1 0,0 0 0,0 0 0,0 0 0,0 0 0,0 1 0,2-1 0,-1 1 0,-1 0 0,1 0 0,0 0 0,-1 0 0,1 1 0,0-1 0,-1 1 0,0-1 0,1 1 0,-1-1 0,0 1 0,0 0 0,2 2 0,2 8 0,1 0 0,-2 0 0,6 18 0,-10-30 0,8 35 0,10 29 0,-16-58 0,0 0 0,1-1 0,-1 1 0,1 0 0,1-1 0,-1 0 0,9 9 0,-11-12-91,1-1 0,-1 1 0,1-1 0,0 0 0,-1 0 0,1 0 0,0 0 0,0 0 0,0 0 0,0 0 0,0-1 0,0 1 0,0-1 0,2 1 0,10-1-6735</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15.839"/>
    </inkml:context>
    <inkml:brush xml:id="br0">
      <inkml:brushProperty name="width" value="0.035" units="cm"/>
      <inkml:brushProperty name="height" value="0.035" units="cm"/>
      <inkml:brushProperty name="color" value="#FFC114"/>
    </inkml:brush>
  </inkml:definitions>
  <inkml:trace contextRef="#ctx0" brushRef="#br0">0 183 24575,'1'-70'0,"-1"-43"0,48 544 0,-43-385-1365,-1-8-5461</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16.164"/>
    </inkml:context>
    <inkml:brush xml:id="br0">
      <inkml:brushProperty name="width" value="0.035" units="cm"/>
      <inkml:brushProperty name="height" value="0.035" units="cm"/>
      <inkml:brushProperty name="color" value="#FFC114"/>
    </inkml:brush>
  </inkml:definitions>
  <inkml:trace contextRef="#ctx0" brushRef="#br0">33 123 24575,'-8'-8'0,"5"6"0,0 0 0,0-1 0,1 1 0,-1-1 0,1 0 0,0 0 0,-3-4 0,4 6 0,1 1 0,0 0 0,0-1 0,0 1 0,0 0 0,0-1 0,0 1 0,0 0 0,0-1 0,0 1 0,0 0 0,0-1 0,0 1 0,0-1 0,0 1 0,0 0 0,0-1 0,1 1 0,-1 0 0,0-1 0,0 1 0,0 0 0,1 0 0,-1-1 0,0 1 0,0 0 0,0-1 0,1 1 0,0 0 0,20-7 0,60 5 0,-66 3 0,1 0 0,0-1 0,-1-1 0,1-1 0,-1 0 0,0-1 0,1-1 0,16-6 0,-29 8 0,-1 0 0,0 0 0,0 0 0,0 0 0,0 0 0,0-1 0,0 1 0,0-1 0,-1 1 0,0-1 0,1 0 0,-1 0 0,0 1 0,0-1 0,0 0 0,-1 0 0,2-6 0,3 46 0,-1 1 0,-2-1 0,-3 43 0,2 35 0,-1-113-114,0 0 1,1 1-1,-1-1 0,0 0 0,1 1 1,0-1-1,-1 0 0,1 0 0,0 0 1,0 1-1,2 2 0,4 2-6712</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16.495"/>
    </inkml:context>
    <inkml:brush xml:id="br0">
      <inkml:brushProperty name="width" value="0.035" units="cm"/>
      <inkml:brushProperty name="height" value="0.035" units="cm"/>
      <inkml:brushProperty name="color" value="#FFC114"/>
    </inkml:brush>
  </inkml:definitions>
  <inkml:trace contextRef="#ctx0" brushRef="#br0">90 127 24575,'-3'-9'0,"0"-8"0,-4-7 0,-2-3 0,-4 4 0,-1 6 0,-2 8 0,2 9 0,3 4-8191</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17.058"/>
    </inkml:context>
    <inkml:brush xml:id="br0">
      <inkml:brushProperty name="width" value="0.035" units="cm"/>
      <inkml:brushProperty name="height" value="0.035" units="cm"/>
      <inkml:brushProperty name="color" value="#FFC114"/>
    </inkml:brush>
  </inkml:definitions>
  <inkml:trace contextRef="#ctx0" brushRef="#br0">47 136 24575,'-2'-2'0,"1"1"0,-1-1 0,0 1 0,0-1 0,1 1 0,-1 0 0,0 0 0,0 0 0,-3-1 0,5 2 0,-1 0 0,1 0 0,-1 0 0,1 0 0,-1 0 0,0 0 0,1 0 0,-1 0 0,1 1 0,-1-1 0,1 0 0,-1 0 0,1 1 0,0-1 0,-1 0 0,1 1 0,-1-1 0,1 0 0,-1 1 0,1-1 0,0 0 0,-1 1 0,1-1 0,0 1 0,0-1 0,-1 1 0,1-1 0,0 1 0,0-1 0,0 1 0,-1-1 0,1 1 0,0-1 0,0 1 0,0-1 0,0 1 0,0-1 0,0 1 0,0-1 0,0 1 0,0 0 0,1 0 0,-3 30 0,2 34 0,1-45 0,0 0 0,-1-1 0,-2 1 0,0-1 0,-8 33 0,46-216 0,-27 135 0,-5 11 0,2 0 0,0 0 0,1 0 0,0 0 0,2 1 0,14-22 0,-22 37 0,0 1 0,0-1 0,0 1 0,0-1 0,0 1 0,1-1 0,-1 1 0,0 0 0,1 0 0,-1 0 0,1 0 0,0 0 0,-1 0 0,1 0 0,0 0 0,-1 1 0,1-1 0,0 1 0,0-1 0,0 1 0,-1 0 0,1-1 0,0 1 0,0 0 0,4 1 0,-4 0 0,-1 0 0,1 0 0,0 0 0,0 0 0,-1 1 0,1-1 0,0 1 0,-1-1 0,0 1 0,1 0 0,-1-1 0,0 1 0,0 0 0,0 0 0,0 0 0,0 0 0,0 0 0,0 0 0,-1 0 0,1 0 0,-1 0 0,1 3 0,2 20 0,-1 0 0,-2 0 0,0 0 0,-1 0 0,-6 32 0,-2 40 0,9-96 0,0 0 0,0 1 0,0-1 0,0 0 0,0 1 0,0-1 0,0 1 0,0-1 0,1 0 0,-1 1 0,1-1 0,-1 0 0,1 0 0,-1 1 0,1-1 0,1 1 0,-2-2 0,1 1 0,-1-1 0,1 0 0,0 0 0,-1 0 0,1 0 0,-1 0 0,1 0 0,0 0 0,-1 0 0,1 0 0,-1 0 0,1-1 0,0 1 0,-1 0 0,1 0 0,-1 0 0,1-1 0,-1 1 0,1 0 0,-1-1 0,1 1 0,-1 0 0,1-1 0,-1 1 0,1-1 0,-1 1 0,0-1 0,1 1 0,-1-1 0,0 1 0,0-1 0,1 1 0,-1-1 0,1 0 0,13-22 0,-1 0 0,-1-1 0,14-40 0,-13 30 0,19-33 0,-30 63 0,1 0 0,0 0 0,-1 0 0,1 0 0,7-6 0,-9 9 0,-1 1 0,1-1 0,-1 1 0,1-1 0,0 1 0,-1-1 0,1 1 0,0 0 0,-1-1 0,1 1 0,0 0 0,-1 0 0,1 0 0,0-1 0,-1 1 0,1 0 0,0 0 0,0 0 0,-1 0 0,1 0 0,0 0 0,0 0 0,-1 1 0,1-1 0,0 0 0,-1 0 0,1 0 0,0 1 0,-1-1 0,1 0 0,0 1 0,-1-1 0,1 1 0,0-1 0,-1 1 0,1-1 0,-1 1 0,1-1 0,-1 1 0,1-1 0,-1 1 0,0 0 0,1-1 0,-1 1 0,0 0 0,1-1 0,-1 2 0,4 8 0,0 1 0,-1 0 0,-1 0 0,1 0 0,-2 0 0,1 0 0,-2 23 0,3 16 0,-2-43 0,0 0 0,0 0 0,1 0 0,0 0 0,0 0 0,1-1 0,0 1 0,4 7 0,-6-12 0,1 0 0,0 0 0,-1 0 0,1 0 0,0 0 0,0 0 0,0-1 0,0 1 0,0-1 0,0 0 0,1 1 0,-1-1 0,1 0 0,-1 0 0,0 0 0,1-1 0,-1 1 0,1 0 0,0-1 0,-1 0 0,1 0 0,-1 0 0,1 0 0,0 0 0,2-1 0,6-1 0,0 0 0,0-1 0,0-1 0,0 0 0,-1 0 0,0-1 0,0 0 0,0-1 0,-1 0 0,0 0 0,0-1 0,0-1 0,13-13 0,-10 7 0,0-1 0,0 0 0,-2-1 0,0 0 0,0 0 0,-2-1 0,10-25 0,-18 42 0,5-13 0,-1 0 0,4-22 0,-8 32 0,1 1 0,-1 0 0,0 0 0,1-1 0,-1 1 0,0 0 0,0 0 0,0-1 0,-1 1 0,1 0 0,0-1 0,-1 1 0,0 0 0,1 0 0,-1 0 0,0 0 0,0 0 0,0 0 0,0 0 0,-1 0 0,1 0 0,-1 0 0,1 0 0,-4-2 0,4 4 0,0-1 0,-1 1 0,1-1 0,0 1 0,-1 0 0,1 0 0,-1-1 0,1 1 0,-1 0 0,1 1 0,0-1 0,-1 0 0,1 0 0,-1 0 0,1 1 0,0-1 0,-1 1 0,1-1 0,0 1 0,-1 0 0,1-1 0,0 1 0,-2 1 0,-25 23 0,18-13 0,0 1 0,1 1 0,0-1 0,1 2 0,1-1 0,0 1 0,1 0 0,1 0 0,0 0 0,1 1 0,0 0 0,-1 18 0,5-31 0,0 1 0,0-1 0,0 1 0,0-1 0,0 1 0,0-1 0,1 1 0,0-1 0,0 1 0,0-1 0,0 1 0,0-1 0,1 0 0,0 0 0,-1 0 0,1 1 0,0-2 0,0 1 0,1 0 0,-1 0 0,1-1 0,-1 1 0,1-1 0,0 0 0,3 2 0,0-1 0,-1-1 0,1 0 0,-1 0 0,1 0 0,-1-1 0,1 0 0,0 0 0,0-1 0,-1 1 0,1-1 0,0 0 0,0-1 0,0 0 0,9-2 0,2-1-170,0-2-1,0 0 0,-1-1 1,0-1-1,0 0 0,-1-1 1,17-13-1,-7 5-6655</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17.401"/>
    </inkml:context>
    <inkml:brush xml:id="br0">
      <inkml:brushProperty name="width" value="0.035" units="cm"/>
      <inkml:brushProperty name="height" value="0.035" units="cm"/>
      <inkml:brushProperty name="color" value="#FFC114"/>
    </inkml:brush>
  </inkml:definitions>
  <inkml:trace contextRef="#ctx0" brushRef="#br0">198 46 24575,'0'-6'0,"-1"-1"0,0 0 0,0 1 0,-3-10 0,2 12 0,2 6 0,6 22 0,-5-19 0,51 202 0,-45-173 0,-2 1 0,-2-1 0,-1 1 0,-3 39 0,0-64 0,0 1 0,0-1 0,-1 0 0,-1 0 0,0 0 0,0-1 0,-1 1 0,0-1 0,-1 0 0,-10 16 0,10-19 0,0 1 0,-1-1 0,0-1 0,0 1 0,0-1 0,-1 0 0,1 0 0,-1-1 0,-1 0 0,1 0 0,0-1 0,-1 0 0,-15 4 0,4-3-455,1-1 0,-23 1 0,4-2-6371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22.702"/>
    </inkml:context>
    <inkml:brush xml:id="br0">
      <inkml:brushProperty name="width" value="0.035" units="cm"/>
      <inkml:brushProperty name="height" value="0.035" units="cm"/>
      <inkml:brushProperty name="color" value="#FFC114"/>
    </inkml:brush>
  </inkml:definitions>
  <inkml:trace contextRef="#ctx0" brushRef="#br0">18 338 24575,'-1'1'0,"0"-1"0,1 0 0,-1 1 0,0-1 0,0 1 0,1-1 0,-1 1 0,0-1 0,1 1 0,-1-1 0,1 1 0,-1 0 0,1-1 0,-1 1 0,1 0 0,-1 0 0,1-1 0,-1 1 0,1 0 0,0 0 0,0 0 0,-1-1 0,1 1 0,0 0 0,0 0 0,0 0 0,0 1 0,-3 30 0,3-28 0,-1 276 0,2-144 0,3-103 0,-4-33 0,0 1 0,0-1 0,0 1 0,0-1 0,0 1 0,1-1 0,-1 1 0,0-1 0,0 1 0,1-1 0,-1 0 0,0 1 0,0-1 0,1 1 0,-1-1 0,0 0 0,1 1 0,-1-1 0,1 0 0,0 1 0,-1-1 0,1 0 0,0-1 0,-1 1 0,1 0 0,-1-1 0,1 1 0,-1-1 0,1 1 0,-1-1 0,1 1 0,-1-1 0,0 1 0,1-1 0,-1 1 0,0-1 0,1 1 0,-1-1 0,0 0 0,1 1 0,-1-1 0,0 1 0,0-2 0,4-8 0,-2 0 0,1 0 0,-1 0 0,0 0 0,-1-1 0,0 1 0,-2-13 0,-7-76 0,4 70 0,-15-202 0,18 174 0,2 0 0,9-59 0,-8 100 0,1 1 0,0 0 0,2 0 0,-1 0 0,10-18 0,-12 29 0,0 0 0,0 1 0,1-1 0,-1 1 0,1 0 0,0-1 0,-1 1 0,2 1 0,-1-1 0,7-4 0,-8 5 0,0 1 0,1 0 0,-1 0 0,1 1 0,-1-1 0,1 0 0,-1 1 0,1 0 0,-1 0 0,1-1 0,0 1 0,-1 1 0,1-1 0,-1 0 0,1 1 0,-1-1 0,1 1 0,-1 0 0,4 1 0,1 2 0,0 0 0,1 0 0,-2 1 0,1 0 0,-1 0 0,1 1 0,-1-1 0,-1 1 0,1 1 0,-1-1 0,0 1 0,-1 0 0,0 0 0,0 1 0,6 14 0,-2-1 0,-1 0 0,-1 0 0,-1 0 0,5 41 0,-9-46-341,-1-1 0,0 1-1,-4 24 1,-2-4-6485</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31.067"/>
    </inkml:context>
    <inkml:brush xml:id="br0">
      <inkml:brushProperty name="width" value="0.035" units="cm"/>
      <inkml:brushProperty name="height" value="0.035" units="cm"/>
      <inkml:brushProperty name="color" value="#FFC114"/>
    </inkml:brush>
  </inkml:definitions>
  <inkml:trace contextRef="#ctx0" brushRef="#br0">0 1 24575,'3'0'0,"3"0"0,4 3 0,1 3 0,0 8 0,-1 3 0,-2 4 0,-3 6 0,-2 2 0,-4 3 0,-3 2 0,-2 0 0,-2 1 0,2-1 0,2-5-8191</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31.409"/>
    </inkml:context>
    <inkml:brush xml:id="br0">
      <inkml:brushProperty name="width" value="0.035" units="cm"/>
      <inkml:brushProperty name="height" value="0.035" units="cm"/>
      <inkml:brushProperty name="color" value="#FFC114"/>
    </inkml:brush>
  </inkml:definitions>
  <inkml:trace contextRef="#ctx0" brushRef="#br0">18 1 24575,'1'8'0,"-1"1"0,2 0 0,-1-1 0,1 0 0,0 1 0,1-1 0,0 0 0,6 12 0,5 5 0,20 29 0,3 4 0,-28-43 0,-1 1 0,-1 0 0,0 1 0,-1 0 0,-1 0 0,-1 0 0,3 21 0,-6-29 0,0 0 0,-1 0 0,0-1 0,-1 1 0,0 0 0,0 0 0,-1 0 0,0-1 0,-1 1 0,1-1 0,-2 0 0,1 0 0,-1 0 0,0 0 0,-1 0 0,-7 9 0,0-4-273,-1 0 0,0-1 0,0-1 0,-24 16 0,-11 4-6553</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33.168"/>
    </inkml:context>
    <inkml:brush xml:id="br0">
      <inkml:brushProperty name="width" value="0.035" units="cm"/>
      <inkml:brushProperty name="height" value="0.035" units="cm"/>
      <inkml:brushProperty name="color" value="#FFC114"/>
    </inkml:brush>
  </inkml:definitions>
  <inkml:trace contextRef="#ctx0" brushRef="#br0">1 237 24575,'56'-11'0,"617"-12"-1531,-536 23 1071,1224 8-5982,-152 0 4206,642-33 2287,-6-63-877,-1792 84 792,304-33 2577,-342 34-1924,21-4 975,-34 7-1491,0-1 1,0 1-1,0-1 1,-1 0 0,1 1-1,0-1 1,-1 0 0,1 0-1,-1 0 1,1 0-1,-1-1 1,1 1 0,1-2-1,-3 3-55,0-1-1,0 1 1,0 0-1,0-1 1,0 1-1,0 0 1,0-1 0,0 1-1,0 0 1,0 0-1,0-1 1,0 1-1,0 0 1,0-1-1,0 1 1,0 0-1,0-1 1,0 1-1,0 0 1,-1 0-1,1-1 1,0 1 0,0 0-1,0 0 1,0-1-1,-1 1 1,1 0-1,0 0 1,0 0-1,-1-1 1,1 1-1,0 0 1,0 0-1,-1 0 1,1 0 0,0 0-1,-1-1 1,1 1-1,0 0 1,0 0-1,-1 0 1,1 0-1,-1 0 1,-13-4 399,0 0 0,0 0 0,0 2 0,-1 0 0,-20 0 1,9 0-417,-157-8-930,132 9-5927</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33.498"/>
    </inkml:context>
    <inkml:brush xml:id="br0">
      <inkml:brushProperty name="width" value="0.035" units="cm"/>
      <inkml:brushProperty name="height" value="0.035" units="cm"/>
      <inkml:brushProperty name="color" value="#FFC114"/>
    </inkml:brush>
  </inkml:definitions>
  <inkml:trace contextRef="#ctx0" brushRef="#br0">11 46 24575,'-3'-3'0,"-1"-3"0,0-5 0,15-2 0,12 3 0,7 7 0,5 9 0,1 10 0,-2 10 0,-6 12 0,-12 12 0,-17 8 0,-19 9 0,-24 4 0,-4-10-8191</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34.593"/>
    </inkml:context>
    <inkml:brush xml:id="br0">
      <inkml:brushProperty name="width" value="0.035" units="cm"/>
      <inkml:brushProperty name="height" value="0.035" units="cm"/>
      <inkml:brushProperty name="color" value="#FFC114"/>
    </inkml:brush>
  </inkml:definitions>
  <inkml:trace contextRef="#ctx0" brushRef="#br0">231 113 24575,'0'-8'0,"0"1"0,-1-1 0,1 1 0,-2-1 0,1 1 0,-1-1 0,-1 1 0,1 0 0,-1 0 0,0 0 0,-1 0 0,-5-8 0,7 14 0,1 0 0,-1 0 0,1 0 0,-1 0 0,0 0 0,1 0 0,-1 1 0,0-1 0,1 1 0,-1-1 0,0 1 0,0 0 0,0-1 0,0 1 0,1 0 0,-1 0 0,0 1 0,0-1 0,0 0 0,1 1 0,-1-1 0,0 1 0,0-1 0,1 1 0,-1 0 0,0-1 0,1 1 0,-1 0 0,1 0 0,-3 2 0,-5 4 0,0-1 0,1 1 0,-13 14 0,9-8 0,1 0 0,1 1 0,1 0 0,0 1 0,0 0 0,2 0 0,0 0 0,0 1 0,-5 23 0,10-32 0,1 0 0,0 0 0,0 0 0,1 0 0,0 0 0,0 0 0,1 0 0,0 0 0,0 0 0,0 0 0,3 7 0,-2-9 0,0 0 0,1 0 0,0 0 0,0-1 0,0 1 0,0-1 0,1 0 0,-1 0 0,1 0 0,0 0 0,1 0 0,-1-1 0,0 0 0,1 0 0,9 4 0,-6-3-114,1-1 1,-1 0-1,1-1 0,-1 0 0,1-1 1,0 0-1,0 0 0,0 0 0,0-1 1,0-1-1,13-2 0,15-3-6712</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35.011"/>
    </inkml:context>
    <inkml:brush xml:id="br0">
      <inkml:brushProperty name="width" value="0.035" units="cm"/>
      <inkml:brushProperty name="height" value="0.035" units="cm"/>
      <inkml:brushProperty name="color" value="#FFC114"/>
    </inkml:brush>
  </inkml:definitions>
  <inkml:trace contextRef="#ctx0" brushRef="#br0">81 489 24575,'-1'0'0,"1"-1"0,-1 1 0,1-1 0,-1 0 0,0 1 0,1-1 0,-1 1 0,0 0 0,1-1 0,-1 1 0,0 0 0,0-1 0,1 1 0,-1 0 0,0 0 0,0 0 0,0-1 0,1 1 0,-1 0 0,0 0 0,0 0 0,0 0 0,1 0 0,-1 1 0,0-1 0,0 0 0,0 0 0,1 0 0,-1 1 0,0-1 0,1 0 0,-1 1 0,0-1 0,0 1 0,1-1 0,-1 1 0,1-1 0,-1 1 0,0-1 0,1 1 0,-1 0 0,1-1 0,0 1 0,-1 0 0,1-1 0,-1 1 0,1 0 0,-1 1 0,-1 3 0,-1 0 0,1 0 0,0 0 0,0 1 0,-2 9 0,1 6 0,1 1 0,1-1 0,0 1 0,2-1 0,1 1 0,0-1 0,2 1 0,0-1 0,10 26 0,-14-47 0,0 1 0,0-1 0,0 1 0,0-1 0,0 1 0,0-1 0,0 1 0,0-1 0,1 1 0,-1-1 0,0 1 0,0-1 0,1 1 0,-1-1 0,0 1 0,1-1 0,-1 0 0,1 1 0,-1-1 0,0 0 0,1 1 0,-1-1 0,1 0 0,0 1 0,2-13 0,-3-24 0,-28-148 0,0 0 0,23 138 0,4-92 0,1 124 0,1 0 0,0 0 0,1 0 0,1 1 0,1-1 0,-1 1 0,2 0 0,0 0 0,1 0 0,7-13 0,-11 24 0,-1 0 0,1 0 0,-1 0 0,1 0 0,0 0 0,0 1 0,0-1 0,0 1 0,0-1 0,0 1 0,0 0 0,0 0 0,0 0 0,1 0 0,-1 0 0,0 1 0,1-1 0,-1 0 0,0 1 0,1 0 0,-1 0 0,1 0 0,-1 0 0,1 0 0,-1 0 0,0 0 0,1 1 0,-1-1 0,1 1 0,-1 0 0,0 0 0,0 0 0,1 0 0,-1 0 0,0 0 0,0 1 0,2 1 0,4 2 0,-1 1 0,1 0 0,-1 1 0,-1-1 0,1 1 0,-1 0 0,-1 1 0,8 12 0,-4-3-273,0 1 0,-2 1 0,0 0 0,4 20 0,-3-2-6553</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35.340"/>
    </inkml:context>
    <inkml:brush xml:id="br0">
      <inkml:brushProperty name="width" value="0.035" units="cm"/>
      <inkml:brushProperty name="height" value="0.035" units="cm"/>
      <inkml:brushProperty name="color" value="#FFC114"/>
    </inkml:brush>
  </inkml:definitions>
  <inkml:trace contextRef="#ctx0" brushRef="#br0">4 35 24575,'-2'0'0,"1"0"0,4-3 0,7 0 0,5-4 0,5 0 0,6 2 0,3 1 0,3 1 0,5 1 0,-5 2-8191</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35.683"/>
    </inkml:context>
    <inkml:brush xml:id="br0">
      <inkml:brushProperty name="width" value="0.035" units="cm"/>
      <inkml:brushProperty name="height" value="0.035" units="cm"/>
      <inkml:brushProperty name="color" value="#FFC114"/>
    </inkml:brush>
  </inkml:definitions>
  <inkml:trace contextRef="#ctx0" brushRef="#br0">33 585 24575,'-3'3'0,"0"0"0,1-1 0,-1 1 0,0 0 0,1 0 0,0 1 0,0-1 0,0 0 0,0 1 0,1-1 0,-1 1 0,1 0 0,0-1 0,0 1 0,0 0 0,0 0 0,1 0 0,-1 0 0,1 0 0,0-1 0,0 1 0,1 0 0,-1 0 0,1 0 0,0 0 0,0 0 0,0-1 0,1 1 0,-1 0 0,4 4 0,-2-2 0,1-1 0,-1 0 0,1 0 0,1-1 0,-1 1 0,1-1 0,-1 0 0,1 0 0,0 0 0,1-1 0,-1 1 0,1-1 0,-1-1 0,1 1 0,0-1 0,0 0 0,0 0 0,8 0 0,-10-1 0,1 0 0,-1-1 0,1 0 0,0 0 0,-1 0 0,1-1 0,-1 0 0,1 1 0,-1-1 0,0-1 0,1 1 0,-1-1 0,0 0 0,0 0 0,0 0 0,5-4 0,-3 2 0,-1-1 0,0 0 0,1-1 0,-2 1 0,1-1 0,-1 0 0,0 0 0,0-1 0,4-8 0,0-5 0,-1 0 0,0-1 0,-2 0 0,0 0 0,3-43 0,-7 17 0,-1 0 0,-3-1 0,-2 1 0,-2 0 0,-2 0 0,-2 1 0,-31-80 0,41 122 0,-14-31 0,14 33 0,0 0 0,0 1 0,0-1 0,-1 0 0,1 0 0,0 1 0,-1-1 0,1 1 0,-1-1 0,1 1 0,-1 0 0,0 0 0,0-1 0,-2 0 0,3 2 0,1 0 0,-1 0 0,1 0 0,-1 0 0,1 0 0,-1 0 0,1 0 0,-1 0 0,0 1 0,1-1 0,-1 0 0,1 0 0,-1 0 0,1 1 0,-1-1 0,1 0 0,-1 1 0,1-1 0,-1 0 0,1 1 0,0-1 0,-1 1 0,1-1 0,0 1 0,-1-1 0,1 1 0,0-1 0,-1 1 0,1-1 0,0 1 0,0-1 0,0 1 0,0-1 0,-1 1 0,1-1 0,0 1 0,0 0 0,-4 25 0,4-24 0,-1 25 0,0 0 0,2 0 0,6 36 0,22 82 0,-11-59 0,-10-42-117,-3-13-91,0-1 0,3 0 0,0 0 0,2 0 0,14 30 0,-11-39-6618</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36.575"/>
    </inkml:context>
    <inkml:brush xml:id="br0">
      <inkml:brushProperty name="width" value="0.035" units="cm"/>
      <inkml:brushProperty name="height" value="0.035" units="cm"/>
      <inkml:brushProperty name="color" value="#FFC114"/>
    </inkml:brush>
  </inkml:definitions>
  <inkml:trace contextRef="#ctx0" brushRef="#br0">0 117 24575,'1'-8'0,"0"-1"0,1 0 0,4-14 0,0-1 0,-6 24 0,0 0 0,0 0 0,0 0 0,0 0 0,0 0 0,0 0 0,0 0 0,0 0 0,0 0 0,0 0 0,0 0 0,0 1 0,0-1 0,0 0 0,0 0 0,0 0 0,0 0 0,0 0 0,0 0 0,0 0 0,0 0 0,0 0 0,0 0 0,0 0 0,1 0 0,-1 0 0,0 0 0,0 0 0,0 0 0,0 0 0,0 0 0,0 0 0,0 0 0,0 0 0,0 0 0,0 0 0,0 0 0,0 0 0,0 0 0,0 0 0,0 0 0,1 0 0,-1 0 0,0 0 0,0 0 0,0 0 0,0 0 0,0 0 0,0 0 0,0 0 0,0 0 0,0 0 0,0 0 0,0 0 0,4 12 0,2 16 0,-2 15 0,-1-16 0,5 27 0,-7-47 0,1 0 0,0 0 0,0-1 0,1 1 0,0-1 0,0 1 0,0-1 0,1 0 0,4 5 0,-7-9 0,0-1 0,1 1 0,-1-1 0,0 0 0,0 0 0,1 0 0,-1 0 0,0 0 0,1 0 0,-1 0 0,1 0 0,0 0 0,-1-1 0,1 1 0,-1-1 0,1 1 0,0-1 0,0 1 0,-1-1 0,1 0 0,0 0 0,0 0 0,-1 0 0,1 0 0,0-1 0,-1 1 0,1 0 0,0-1 0,-1 1 0,1-1 0,0 1 0,-1-1 0,1 0 0,-1 0 0,1 0 0,-1 0 0,1 0 0,-1 0 0,1-1 0,2-2 0,-1 1 0,0 0 0,0 0 0,-1-1 0,1 1 0,-1-1 0,0 0 0,0 0 0,0 0 0,0 0 0,-1 0 0,0 0 0,0-1 0,2-6 0,-4 3 0,1 1 0,-1 0 0,0 0 0,0 0 0,-1 0 0,0 0 0,0 1 0,-1-1 0,0 1 0,0-1 0,0 1 0,-1 0 0,-8-10 0,6 8 0,-1-1 0,0 1 0,-1 1 0,0 0 0,0 0 0,0 0 0,-1 1 0,-14-7 0,9 8 0,14 5 0,0 0 0,0 0 0,0 0 0,0 0 0,0 0 0,0 0 0,0 0 0,0-1 0,0 1 0,-1 0 0,1 1 0,0-1 0,0 0 0,0 0 0,0 0 0,0 0 0,0 0 0,0 0 0,0 0 0,0 0 0,0 0 0,-1 0 0,1 0 0,0 0 0,0 0 0,0 0 0,0 0 0,0 0 0,0 0 0,0 0 0,0 0 0,0 0 0,0 0 0,0 1 0,0-1 0,0 0 0,0 0 0,0 0 0,0 0 0,0 0 0,0 0 0,0 0 0,0 0 0,0 0 0,0 0 0,0 1 0,0-1 0,0 0 0,0 0 0,0 0 0,0 0 0,0 0 0,0 0 0,0 0 0,0 0 0,0 0 0,0 1 0,1 0 0,0 1 0,1 0 0,-1-1 0,1 1 0,-1-1 0,1 0 0,0 1 0,-1-1 0,1 0 0,2 1 0,10 5 0,0-1 0,1-1 0,0 0 0,0 0 0,0-2 0,19 3 0,-1-2 0,63-2 0,-85-3 0,0 0 0,1 0 0,-1-1 0,0-1 0,16-5 0,-23 7 0,1-1 0,-1 0 0,1 0 0,-1-1 0,0 1 0,0-1 0,0 0 0,0 0 0,0-1 0,-1 1 0,1-1 0,-1 1 0,0-1 0,4-7 0,-6 10 0,0 0 0,-1 1 0,1-1 0,-1 0 0,0 0 0,1 1 0,-1-1 0,0 0 0,1 0 0,-1 0 0,0 0 0,0 1 0,0-1 0,1 0 0,-1 0 0,0 0 0,0 0 0,-1 0 0,1 0 0,0 1 0,0-1 0,0 0 0,0 0 0,-1 0 0,1 0 0,0 1 0,-1-1 0,1 0 0,-1 0 0,1 1 0,-1-1 0,1 0 0,-1 1 0,0-1 0,1 0 0,-1 1 0,0-1 0,1 1 0,-1-1 0,0 1 0,0-1 0,1 1 0,-1 0 0,0-1 0,-1 1 0,0-1 0,-1 1 0,0-1 0,0 1 0,1 0 0,-1-1 0,0 2 0,0-1 0,1 0 0,-1 0 0,0 1 0,1-1 0,-1 1 0,-3 2 0,1-1 0,1 1 0,0 0 0,1 0 0,-1 0 0,0 0 0,1 1 0,0 0 0,0-1 0,0 1 0,0 0 0,0 1 0,1-1 0,0 0 0,0 1 0,0-1 0,1 1 0,-1 0 0,1-1 0,0 1 0,0 0 0,1 0 0,0 0 0,-1 0 0,2 5 0,-1-7 0,0 0 0,0 0 0,0 0 0,1 0 0,0 0 0,-1 0 0,1 0 0,0 0 0,0 0 0,0 0 0,1-1 0,-1 1 0,1 0 0,0-1 0,-1 1 0,1-1 0,0 0 0,0 0 0,1 1 0,-1-1 0,0-1 0,1 1 0,-1 0 0,1-1 0,0 1 0,-1-1 0,1 0 0,0 1 0,0-1 0,0-1 0,0 1 0,0 0 0,0-1 0,0 0 0,0 1 0,0-1 0,0 0 0,0-1 0,4 0 0,3 0 0,0-1 0,0-1 0,1 0 0,-1 0 0,-1-1 0,1 0 0,9-6 0,-15 8 0,1-1 0,-1 0 0,0 0 0,0 0 0,0 0 0,0-1 0,-1 1 0,1-1 0,-1 0 0,0 0 0,0 0 0,0 0 0,-1-1 0,1 1 0,-1-1 0,2-7 0,-4 11 0,1-1 0,-1 1 0,0-1 0,0 1 0,0-1 0,0 1 0,0-1 0,0 0 0,-1 1 0,1-1 0,0 1 0,-1-1 0,1 1 0,-1-1 0,1 1 0,-1-1 0,0 1 0,0 0 0,0-1 0,-1-1 0,1 3 0,1-1 0,-1 1 0,0-1 0,0 1 0,1 0 0,-1-1 0,0 1 0,0 0 0,1 0 0,-1 0 0,0-1 0,0 1 0,0 0 0,1 0 0,-1 0 0,0 0 0,0 0 0,0 0 0,1 1 0,-1-1 0,0 0 0,0 0 0,0 0 0,1 1 0,-1-1 0,0 0 0,1 1 0,-1-1 0,0 1 0,1-1 0,-1 1 0,0-1 0,1 1 0,-1 0 0,1-1 0,-1 1 0,1-1 0,-1 1 0,1 0 0,-1 0 0,1 0 0,-4 5 0,1 0 0,0 0 0,0 0 0,1 0 0,0 1 0,0-1 0,0 1 0,1-1 0,0 1 0,0 0 0,0-1 0,1 1 0,0 0 0,2 8 0,1 15 0,15 54 0,-14-67 0,27 96 0,-16-62 0,-1 0 0,-4 0 0,8 76 0,-18-121 0,0 1 0,0-1 0,-1 1 0,1-1 0,-1 1 0,-1-1 0,1 0 0,-1 0 0,0 0 0,-4 8 0,5-12 0,-1 0 0,1 0 0,0 0 0,-1-1 0,1 1 0,-1-1 0,1 1 0,-1-1 0,0 1 0,0-1 0,0 0 0,0 0 0,0 0 0,0 0 0,0 0 0,0 0 0,0-1 0,0 1 0,0-1 0,-1 1 0,1-1 0,0 0 0,0 0 0,0 0 0,-1 0 0,1 0 0,0 0 0,0-1 0,-1 1 0,1-1 0,0 0 0,-3-1 0,-4-2 0,0 0 0,0 0 0,0-1 0,1-1 0,-1 1 0,1-1 0,1-1 0,-1 1 0,1-1 0,0 0 0,1-1 0,0 0 0,0 0 0,-6-11 0,2 0 0,0 0 0,1-1 0,2 0 0,0 0 0,-8-35 0,12 40 0,0-1 0,1 0 0,1 0 0,0 0 0,1 0 0,3-21 0,-3 32 0,1 0 0,1 0 0,-1 0 0,1 0 0,0 0 0,0 0 0,0 0 0,1 1 0,-1-1 0,1 1 0,0 0 0,0 0 0,1 0 0,0 0 0,-1 0 0,1 1 0,0 0 0,0 0 0,1 0 0,-1 0 0,1 0 0,-1 1 0,7-2 0,2 0-227,1 0-1,0 1 1,1 0-1,-1 2 1,25-1-1,-13 1-6598</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36.902"/>
    </inkml:context>
    <inkml:brush xml:id="br0">
      <inkml:brushProperty name="width" value="0.035" units="cm"/>
      <inkml:brushProperty name="height" value="0.035" units="cm"/>
      <inkml:brushProperty name="color" value="#FFC114"/>
    </inkml:brush>
  </inkml:definitions>
  <inkml:trace contextRef="#ctx0" brushRef="#br0">19 8 24575,'-3'0'0,"0"-3"0,-4 0 0,3 2 0,3 5 0,3 7 0,2 7 0,3 4 0,0 4 0,2 3 0,0-1 0,0 2 0,0-3 0,-3-2 0,-2-6-8191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23.025"/>
    </inkml:context>
    <inkml:brush xml:id="br0">
      <inkml:brushProperty name="width" value="0.035" units="cm"/>
      <inkml:brushProperty name="height" value="0.035" units="cm"/>
      <inkml:brushProperty name="color" value="#FFC114"/>
    </inkml:brush>
  </inkml:definitions>
  <inkml:trace contextRef="#ctx0" brushRef="#br0">8 0 24575,'-3'0'0,"-1"3"0,3 1 0,8 0 0,8-1 0,4-1 0,5-1 0,7 0 0,1-1 0,0 0 0,-1 0 0,-7 0-8191</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37.355"/>
    </inkml:context>
    <inkml:brush xml:id="br0">
      <inkml:brushProperty name="width" value="0.035" units="cm"/>
      <inkml:brushProperty name="height" value="0.035" units="cm"/>
      <inkml:brushProperty name="color" value="#FFC114"/>
    </inkml:brush>
  </inkml:definitions>
  <inkml:trace contextRef="#ctx0" brushRef="#br0">50 18 24575,'-2'-2'0,"1"1"0,-1-1 0,0 1 0,1-1 0,-1 1 0,0 0 0,0 0 0,0 0 0,0 0 0,0 0 0,0 0 0,0 1 0,0-1 0,0 0 0,0 1 0,-2 0 0,3 0 0,0 0 0,1 0 0,-1 0 0,1 0 0,-1 0 0,0 0 0,1 1 0,-1-1 0,1 0 0,-1 0 0,1 1 0,-1-1 0,1 0 0,-1 1 0,1-1 0,-1 1 0,1-1 0,0 1 0,-1-1 0,1 1 0,0-1 0,-1 1 0,0 1 0,1 0 0,-1-1 0,1 1 0,-1 0 0,1 0 0,0-1 0,0 1 0,0 0 0,0 0 0,0-1 0,0 3 0,3 10 0,1-1 0,0 0 0,0-1 0,1 1 0,1-1 0,8 15 0,15 35 0,-23-44 0,-5-13 0,0 0 0,0-1 0,0 1 0,1-1 0,0 1 0,0-1 0,0 0 0,0 0 0,0 0 0,1 0 0,0 0 0,4 4 0,-7-8 0,1 0 0,-1 0 0,1 0 0,-1 0 0,1 0 0,-1 0 0,0 0 0,1 0 0,-1 0 0,1 0 0,-1 0 0,1 0 0,-1 0 0,0-1 0,1 1 0,-1 0 0,1 0 0,-1 0 0,0-1 0,1 1 0,-1 0 0,1 0 0,-1-1 0,0 1 0,0 0 0,1-1 0,-1 1 0,0 0 0,1-1 0,-1 1 0,0-1 0,11-16 0,-7 10 0,-1 2 0,0 1 0,0-1 0,1 1 0,0 0 0,0 0 0,0 1 0,0-1 0,9-4 0,-12 7 0,1 0 0,-1 1 0,1-1 0,-1 0 0,1 1 0,-1 0 0,1-1 0,0 1 0,-1 0 0,1 0 0,-1 0 0,1 0 0,0 0 0,-1 0 0,1 0 0,0 1 0,-1-1 0,1 0 0,-1 1 0,1 0 0,-1-1 0,1 1 0,-1 0 0,1 0 0,-1-1 0,0 1 0,0 0 0,1 1 0,-1-1 0,0 0 0,0 0 0,0 0 0,2 3 0,1 3 0,0 1 0,0 0 0,-1 0 0,1 0 0,-2 0 0,1 0 0,-1 1 0,-1-1 0,1 1 0,-1-1 0,-1 1 0,0 0 0,0-1 0,0 1 0,-1 0 0,-3 9 0,4-18 0,0 0 0,1 1 0,-1-1 0,0 0 0,0 0 0,0 0 0,0 0 0,0 0 0,0 1 0,0-1 0,0 0 0,0 0 0,0 0 0,0 0 0,0 1 0,0-1 0,-1 0 0,1 0 0,0 0 0,0 0 0,0 1 0,0-1 0,0 0 0,0 0 0,0 0 0,0 0 0,0 0 0,-1 0 0,1 0 0,0 1 0,0-1 0,0 0 0,0 0 0,0 0 0,0 0 0,-1 0 0,1 0 0,0 0 0,0 0 0,0 0 0,0 0 0,-1 0 0,1 0 0,0 0 0,0 0 0,0 0 0,0 0 0,-1 0 0,1 0 0,0 0 0,0 0 0,0 0 0,0 0 0,0 0 0,-1 0 0,1 0 0,0 0 0,-5-13 0,0-21 0,6 20 0,1 0 0,0 1 0,1-1 0,0 0 0,1 1 0,0 0 0,1 0 0,1 0 0,0 0 0,15-22 0,-16 29 0,-1 0 0,2 0 0,-1 0 0,0 0 0,1 1 0,0 0 0,0 1 0,1-1 0,9-4 0,-12 7 0,1 0 0,0 0 0,0 0 0,0 1 0,1 0 0,-1 0 0,0 0 0,0 1 0,1-1 0,-1 1 0,0 1 0,0-1 0,1 1 0,9 2 0,-10-1 0,-1 0 0,1 0 0,0 0 0,-1 1 0,1 0 0,-1 0 0,0 0 0,1 0 0,-2 1 0,1 0 0,0-1 0,-1 1 0,0 1 0,0-1 0,0 0 0,0 1 0,-1-1 0,1 1 0,-1 0 0,0 0 0,1 8 0,2 6 0,-1 0 0,0 1 0,-2-1 0,0 29 0,-2-20-682,-8 53-1,0-33-6143</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39.244"/>
    </inkml:context>
    <inkml:brush xml:id="br0">
      <inkml:brushProperty name="width" value="0.035" units="cm"/>
      <inkml:brushProperty name="height" value="0.035" units="cm"/>
      <inkml:brushProperty name="color" value="#FFC114"/>
    </inkml:brush>
  </inkml:definitions>
  <inkml:trace contextRef="#ctx0" brushRef="#br0">47 7 24575,'-3'0'0,"-1"2"0,-2 2 0,-4 3 0,-2 0 0,3-1 0,6-2 0,7-1 0,8-2 0,8 0 0,6-4 0,4-1 0,4 0 0,-2-2 0,-4 0 0,0 1 0,-3-2 0,-4 1-8191</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39.930"/>
    </inkml:context>
    <inkml:brush xml:id="br0">
      <inkml:brushProperty name="width" value="0.035" units="cm"/>
      <inkml:brushProperty name="height" value="0.035" units="cm"/>
      <inkml:brushProperty name="color" value="#FFC114"/>
    </inkml:brush>
  </inkml:definitions>
  <inkml:trace contextRef="#ctx0" brushRef="#br0">118 198 24575,'2'-2'0,"0"1"0,0-1 0,0 1 0,0-1 0,0 0 0,0 0 0,-1 0 0,1 0 0,-1 0 0,1 0 0,1-4 0,3-4 0,-1 4 0,-1 0 0,0 0 0,0 0 0,-1-1 0,0 1 0,0-1 0,-1 0 0,0 0 0,0 0 0,0 0 0,0-9 0,-1 14 0,-1-1 0,0 0 0,0 0 0,0 0 0,0 1 0,-1-1 0,1 0 0,-1 0 0,1 1 0,-1-1 0,0 0 0,0 1 0,0-1 0,0 1 0,-1-1 0,1 1 0,-1 0 0,0-1 0,1 1 0,-1 0 0,0 0 0,0 0 0,0 0 0,0 1 0,-1-1 0,1 0 0,0 1 0,-1 0 0,1 0 0,-1-1 0,0 1 0,-2 0 0,2 0 0,0 1 0,0-1 0,0 1 0,1 0 0,-1 0 0,0 0 0,0 1 0,0-1 0,0 1 0,0-1 0,1 1 0,-1 0 0,0 0 0,1 0 0,-1 0 0,0 1 0,1-1 0,0 1 0,-1-1 0,1 1 0,0 0 0,0 0 0,0 0 0,0 0 0,-2 3 0,-1 2 0,0-1 0,0 2 0,0-1 0,1 0 0,1 1 0,-1 0 0,-2 10 0,-3 13 0,-7 44 0,14-62 0,1 0 0,0 0 0,1 0 0,0 1 0,1-1 0,3 15 0,-4-26 0,0 0 0,1 0 0,0 1 0,-1-1 0,1 0 0,0 0 0,0 0 0,0 0 0,0 0 0,0 0 0,1 0 0,-1 0 0,1-1 0,-1 1 0,1 0 0,-1-1 0,1 1 0,2 0 0,-2-1 0,0 0 0,0-1 0,0 1 0,-1-1 0,1 1 0,0-1 0,0 0 0,0 0 0,0 1 0,0-2 0,0 1 0,0 0 0,0 0 0,0-1 0,0 1 0,3-2 0,1 0 0,0-1 0,-1 0 0,0 0 0,1 0 0,-1 0 0,-1-1 0,1 0 0,0 0 0,-1-1 0,0 1 0,0-1 0,4-5 0,0-4 0,0-1 0,-1 0 0,-1-1 0,0 0 0,-1 0 0,-1 0 0,0 0 0,-1-1 0,1-28 0,-6 70 0,1 10 0,1 38 0,1-64 0,0 1 0,0-1 0,1 1 0,0-1 0,0 0 0,1 0 0,1 0 0,-1 0 0,8 12 0,-8-17 0,0-1 0,0 0 0,1 1 0,-1-1 0,0-1 0,1 1 0,0 0 0,0-1 0,0 0 0,0 0 0,0 0 0,0 0 0,0-1 0,1 1 0,-1-1 0,1 0 0,-1 0 0,0-1 0,1 0 0,0 1 0,-1-1 0,1-1 0,-1 1 0,1-1 0,-1 0 0,1 0 0,-1 0 0,0 0 0,0-1 0,1 0 0,-1 0 0,0 0 0,0 0 0,-1-1 0,1 1 0,0-1 0,-1 0 0,0 0 0,4-4 0,-1 0-227,0-1-1,0 1 1,-1-1-1,0 0 1,5-12-1,-5 8-6598</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41.383"/>
    </inkml:context>
    <inkml:brush xml:id="br0">
      <inkml:brushProperty name="width" value="0.035" units="cm"/>
      <inkml:brushProperty name="height" value="0.035" units="cm"/>
      <inkml:brushProperty name="color" value="#FFC114"/>
    </inkml:brush>
  </inkml:definitions>
  <inkml:trace contextRef="#ctx0" brushRef="#br0">104 183 24575,'-2'-2'0,"1"0"0,-1 0 0,1 0 0,0 0 0,0-1 0,0 1 0,0 0 0,0 0 0,0 0 0,1-1 0,-1 1 0,0-4 0,-1-3 0,-5 65 0,5-42 0,-12 50 0,-35 103 0,40-147 0,5-18 0,2-13 0,3-22 0,2 0 0,1 1 0,16-62 0,-10 47 0,-4 17 0,1 0 0,1 0 0,2 1 0,13-28 0,-22 54 0,1 0 0,0 0 0,0 0 0,0 0 0,0 1 0,0-1 0,0 1 0,1 0 0,-1 0 0,1-1 0,-1 1 0,6-2 0,-6 3 0,-1 0 0,1 1 0,0 0 0,-1-1 0,1 1 0,-1 0 0,1 0 0,0 0 0,-1 0 0,1 0 0,-1 0 0,1 0 0,0 1 0,-1-1 0,1 1 0,-1-1 0,1 1 0,-1-1 0,1 1 0,-1 0 0,1 0 0,-1 0 0,0 0 0,0 0 0,1 0 0,-1 0 0,0 0 0,1 2 0,6 6 0,0 1 0,-1 0 0,0 0 0,-1 1 0,5 11 0,23 62 0,-26-62 0,14 38-455,-2 0 0,13 76 0,-28-108-6371</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41.959"/>
    </inkml:context>
    <inkml:brush xml:id="br0">
      <inkml:brushProperty name="width" value="0.035" units="cm"/>
      <inkml:brushProperty name="height" value="0.035" units="cm"/>
      <inkml:brushProperty name="color" value="#FFC114"/>
    </inkml:brush>
  </inkml:definitions>
  <inkml:trace contextRef="#ctx0" brushRef="#br0">25 192 24575,'-5'-5'0,"2"3"0,1 0 0,-1-1 0,1 1 0,0-1 0,0 1 0,-3-5 0,5 6 0,0 1 0,-1-1 0,1 0 0,0 1 0,0-1 0,0 1 0,0-1 0,0 0 0,0 1 0,0-1 0,0 1 0,0-1 0,0 0 0,1 1 0,-1-1 0,0 1 0,0-1 0,0 0 0,1 1 0,-1-1 0,0 1 0,1-1 0,-1 1 0,0-1 0,1 1 0,-1 0 0,1-1 0,-1 1 0,1-1 0,-1 1 0,1 0 0,-1-1 0,1 1 0,-1 0 0,1 0 0,-1-1 0,1 1 0,0 0 0,-1 0 0,1 0 0,-1 0 0,1 0 0,1 0 0,14-4 0,-1 2 0,1 0 0,0 1 0,29 1 0,10-1 0,-26-1 0,3 1 0,1-2 0,-1-1 0,43-12 0,-70 15 0,0-1 0,-1 0 0,1 0 0,-1 0 0,7-5 0,-10 6 0,0 1 0,0-1 0,0 0 0,0 0 0,0 0 0,0 0 0,0 0 0,0 0 0,0 0 0,-1 0 0,1 0 0,0-1 0,-1 1 0,1 0 0,-1 0 0,1 0 0,-1-1 0,0 1 0,0 0 0,1-1 0,-1 1 0,0 0 0,0-1 0,0 0 0,2 77 0,7 3 0,-1 90 0,-11-212 0,-11-69 0,6 61 0,-1-57 0,9 106 0,0 1 0,0-1 0,0 1 0,0-1 0,1 0 0,-1 1 0,1-1 0,-1 1 0,1-1 0,0 1 0,0-1 0,0 1 0,1 0 0,-1-1 0,0 1 0,1 0 0,0 0 0,-1 0 0,1 0 0,4-3 0,-3 3 0,1 0 0,0 0 0,0 0 0,-1 1 0,1-1 0,0 1 0,0 0 0,1 0 0,-1 1 0,0-1 0,0 1 0,5 0 0,2 0 0,1 1 0,-1 1 0,1 0 0,-1 0 0,0 1 0,0 0 0,0 1 0,18 9 0,-26-11 0,-1-1 0,1 1 0,-1-1 0,1 1 0,-1 0 0,0 0 0,1 0 0,-1 0 0,0 0 0,-1 1 0,1-1 0,0 1 0,-1-1 0,1 1 0,-1 0 0,0-1 0,0 1 0,0 0 0,1 4 0,-2-4 0,0 0 0,0 0 0,0 0 0,-1 0 0,1 0 0,-1 0 0,0 0 0,0 0 0,0-1 0,0 1 0,0 0 0,-1-1 0,1 1 0,-1 0 0,1-1 0,-1 0 0,0 1 0,0-1 0,-4 3 0,-7 6-195,0-2 0,0 1 0,-1-2 0,0 0 0,0 0 0,-27 8 0,10-5-6631</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42.304"/>
    </inkml:context>
    <inkml:brush xml:id="br0">
      <inkml:brushProperty name="width" value="0.035" units="cm"/>
      <inkml:brushProperty name="height" value="0.035" units="cm"/>
      <inkml:brushProperty name="color" value="#FFC114"/>
    </inkml:brush>
  </inkml:definitions>
  <inkml:trace contextRef="#ctx0" brushRef="#br0">1 1 24575,'6'0'0,"4"0"0,4 0 0,2 0 0,2 0 0,0 0 0,0 3 0,3 3 0,0 7 0,0 7 0,2 6 0,-4 4 0,-4 2 0,-4 5 0,-8 5 0,-7 0 0,-8-1 0,-3-7-8191</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43.973"/>
    </inkml:context>
    <inkml:brush xml:id="br0">
      <inkml:brushProperty name="width" value="0.035" units="cm"/>
      <inkml:brushProperty name="height" value="0.035" units="cm"/>
      <inkml:brushProperty name="color" value="#FFC114"/>
    </inkml:brush>
  </inkml:definitions>
  <inkml:trace contextRef="#ctx0" brushRef="#br0">69 199 24575,'-19'-18'0,"15"16"0,0-1 0,1 0 0,-1-1 0,1 1 0,0 0 0,0-1 0,0 0 0,0 0 0,1 0 0,-1 0 0,1 0 0,0 0 0,0-1 0,1 1 0,-1-1 0,1 1 0,0-1 0,-1-8 0,2 9 0,0 0 0,1 0 0,-1 0 0,1 0 0,0 0 0,0 0 0,0 0 0,1 0 0,-1 0 0,1 1 0,0-1 0,0 0 0,0 1 0,0 0 0,1-1 0,-1 1 0,1 0 0,0 0 0,0 0 0,0 1 0,0-1 0,1 1 0,-1 0 0,1 0 0,5-3 0,-5 4 0,0-1 0,0 0 0,0 1 0,1 0 0,-1 0 0,0 0 0,1 1 0,-1 0 0,0-1 0,1 1 0,-1 1 0,1-1 0,-1 1 0,0 0 0,1 0 0,-1 0 0,0 0 0,0 1 0,0 0 0,0-1 0,0 2 0,0-1 0,5 4 0,-4-1 0,0 0 0,0 0 0,0 0 0,-1 1 0,0 0 0,0 0 0,0 0 0,-1 0 0,0 0 0,0 1 0,-1-1 0,1 1 0,-1 0 0,-1 0 0,1 0 0,-1 0 0,-1 0 0,1 0 0,-1 0 0,-1 0 0,1 0 0,-3 14 0,0-7 0,-1 0 0,0 0 0,0-1 0,-2 1 0,1-1 0,-2 0 0,0-1 0,0 0 0,-1 0 0,-13 15 0,13-19 0,0 1 0,-1-1 0,0-1 0,-11 8 0,17-13 0,-1 1 0,1-1 0,0-1 0,-1 1 0,1 0 0,-1-1 0,0 0 0,0 0 0,1 0 0,-1 0 0,0 0 0,0-1 0,0 0 0,0 0 0,0 0 0,-4-1 0,7 1 0,0 0 0,-1-1 0,1 1 0,0 0 0,0-1 0,0 1 0,0-1 0,0 1 0,0-1 0,1 0 0,-1 1 0,0-1 0,0 0 0,0 1 0,0-1 0,1 0 0,-1 0 0,0 0 0,1 0 0,-1 0 0,1 0 0,-1 0 0,0-2 0,1 1 0,0 0 0,-1 0 0,1 0 0,0 0 0,0-1 0,1 1 0,-1 0 0,0 0 0,1 0 0,-1 0 0,2-3 0,1-2 0,0 0 0,0 1 0,1-1 0,0 1 0,0 0 0,6-7 0,-4 6 0,1 1 0,0 0 0,0 0 0,0 0 0,1 1 0,0 0 0,0 0 0,1 1 0,-1 0 0,1 1 0,16-5 0,-19 7 0,0 0 0,0 0 0,0 0 0,0 1 0,0 0 0,0 0 0,0 1 0,0-1 0,1 1 0,-1 1 0,-1-1 0,1 1 0,0 0 0,0 0 0,-1 1 0,1-1 0,-1 1 0,10 7 0,-6-1 0,0 0 0,0 0 0,-1 1 0,11 16 0,-10-13 0,0-1 0,15 15 0,-22-25-105,0-1 0,-1 1 0,1-1 0,0 0 0,0 0 0,0 0 0,0 0 0,0 0 0,0 0 0,0 0 0,0 0 0,4 0 0,7-1-6721</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44.320"/>
    </inkml:context>
    <inkml:brush xml:id="br0">
      <inkml:brushProperty name="width" value="0.035" units="cm"/>
      <inkml:brushProperty name="height" value="0.035" units="cm"/>
      <inkml:brushProperty name="color" value="#FFC114"/>
    </inkml:brush>
  </inkml:definitions>
  <inkml:trace contextRef="#ctx0" brushRef="#br0">23 18 24575,'0'-1'0,"-1"1"0,0-1 0,0 1 0,1-1 0,-1 0 0,0 1 0,1-1 0,-1 0 0,0 0 0,1 0 0,-1 1 0,1-1 0,0 0 0,-1 0 0,1 0 0,0 0 0,-1 0 0,1 0 0,0 0 0,0-1 0,1 2 0,0 0 0,0 0 0,0 1 0,0-1 0,0 0 0,0 0 0,0 1 0,0-1 0,0 0 0,0 1 0,-1-1 0,1 1 0,0-1 0,0 1 0,0-1 0,0 1 0,-1 0 0,1 0 0,0-1 0,0 2 0,19 15 0,-2 2 0,0 0 0,-1 1 0,0 0 0,-2 2 0,-1-1 0,0 2 0,14 34 0,-24-48 0,0 0 0,-1 1 0,0-1 0,0 1 0,-1 0 0,-1 0 0,1 0 0,-1 0 0,-1 0 0,0 0 0,-1 0 0,0 1 0,0-1 0,-1-1 0,0 1 0,-1 0 0,0 0 0,0-1 0,-1 0 0,0 1 0,-1-2 0,0 1 0,-1 0 0,0-1 0,-7 9 0,-1-2-273,-1-1 0,-1 0 0,0-1 0,-24 16 0,-15 5-6553</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46.875"/>
    </inkml:context>
    <inkml:brush xml:id="br0">
      <inkml:brushProperty name="width" value="0.035" units="cm"/>
      <inkml:brushProperty name="height" value="0.035" units="cm"/>
      <inkml:brushProperty name="color" value="#FFC114"/>
    </inkml:brush>
  </inkml:definitions>
  <inkml:trace contextRef="#ctx0" brushRef="#br0">218 104 24575,'3'0'0,"0"0"0,0-1 0,0 1 0,0-1 0,0 1 0,0-1 0,0 0 0,0 0 0,0-1 0,0 1 0,-1 0 0,1-1 0,0 0 0,-1 0 0,1 1 0,-1-1 0,2-3 0,-3 4 0,0 0 0,0-1 0,0 1 0,0-1 0,0 1 0,-1 0 0,1-1 0,-1 0 0,1 1 0,-1-1 0,1 1 0,-1-1 0,0 1 0,0-1 0,0 0 0,0 1 0,0-1 0,0 0 0,0 1 0,0-1 0,-1 1 0,1-1 0,-1 1 0,1-1 0,-1 1 0,0-1 0,1 1 0,-1-1 0,0 1 0,0 0 0,0-1 0,0 1 0,-2-2 0,0 0 0,0 0 0,0 1 0,0-1 0,-1 1 0,1 0 0,0 0 0,-1 0 0,0 0 0,1 1 0,-1-1 0,0 1 0,0 0 0,0 0 0,0 0 0,0 1 0,0-1 0,0 1 0,0 0 0,0 0 0,0 1 0,0-1 0,-7 3 0,2-1 0,0 1 0,0 0 0,0 0 0,1 1 0,0 0 0,-1 0 0,2 1 0,-15 11 0,14-8 0,0 0 0,0 1 0,1 0 0,0 0 0,1 0 0,0 1 0,1 0 0,0 0 0,0 0 0,1 1 0,0 0 0,1 0 0,1 0 0,-1 0 0,2 0 0,-2 22 0,3-27 0,0 0 0,0 0 0,1 0 0,0 0 0,0 0 0,0 0 0,1 0 0,0 0 0,0 0 0,0-1 0,0 1 0,1-1 0,0 0 0,1 1 0,-1-2 0,1 1 0,0 0 0,0-1 0,0 1 0,1-1 0,-1 0 0,1-1 0,0 1 0,0-1 0,0 0 0,1 0 0,-1 0 0,1-1 0,0 0 0,-1 0 0,1-1 0,11 2 0,-6-2-105,0 0 0,0-1 0,1-1 0,-1 0 0,0 0 0,0-1 0,0-1 0,0 0 0,0 0 0,-1-1 0,1 0 0,11-7 0,12-7-6721</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47.298"/>
    </inkml:context>
    <inkml:brush xml:id="br0">
      <inkml:brushProperty name="width" value="0.035" units="cm"/>
      <inkml:brushProperty name="height" value="0.035" units="cm"/>
      <inkml:brushProperty name="color" value="#FFC114"/>
    </inkml:brush>
  </inkml:definitions>
  <inkml:trace contextRef="#ctx0" brushRef="#br0">50 422 24575,'3'1'0,"-1"-1"0,1 0 0,-1 1 0,1-1 0,-1 1 0,1 0 0,-1 0 0,1 0 0,-1 0 0,0 0 0,0 1 0,0-1 0,1 1 0,-1-1 0,-1 1 0,1 0 0,0 0 0,0 0 0,-1 0 0,1 0 0,-1 0 0,1 0 0,-1 0 0,0 1 0,2 4 0,2 5 0,-1 1 0,-1 1 0,4 21 0,-5-22 0,8 99 0,-12-140 0,0 0 0,-2 0 0,-9-31 0,-30-82 0,-4-17 0,43 142 0,-3-10 0,-4-44 0,10 65 0,1-1 0,0 0 0,0 1 0,0-1 0,1 0 0,-1 1 0,1-1 0,1 0 0,-1 1 0,1-1 0,0 1 0,0 0 0,0 0 0,4-5 0,-5 8 0,0 0 0,1 1 0,-1-1 0,1 1 0,-1-1 0,1 1 0,0 0 0,-1-1 0,1 1 0,0 0 0,0 0 0,0 0 0,0 1 0,0-1 0,0 0 0,0 1 0,0-1 0,0 1 0,4 0 0,-2 0 0,0 0 0,0 1 0,0-1 0,0 1 0,0 0 0,0 1 0,-1-1 0,1 1 0,6 3 0,2 2 0,0 2 0,0-1 0,-1 2 0,17 17 0,-16-14-105,-1 1 0,0 0 0,-1 1 0,0 0 0,-1 0 0,-1 1 0,-1 0 0,0 1 0,-1 0 0,-1 0 0,0 0 0,2 22 0,-4-12-6721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23.574"/>
    </inkml:context>
    <inkml:brush xml:id="br0">
      <inkml:brushProperty name="width" value="0.035" units="cm"/>
      <inkml:brushProperty name="height" value="0.035" units="cm"/>
      <inkml:brushProperty name="color" value="#FFC114"/>
    </inkml:brush>
  </inkml:definitions>
  <inkml:trace contextRef="#ctx0" brushRef="#br0">1974 195 24575,'-94'-87'0,"81"77"0,0 0 0,-1 2 0,0 0 0,-1 0 0,-29-10 0,3 6 2,-1 1 0,-1 3 0,1 1 0,-1 2-1,0 3 1,-54 2 0,21 5-55,1 4 0,-129 30 1,109-13-146,0 3 1,2 5-1,-120 61 0,162-68 206,1 2 0,1 3 0,2 1 0,1 3-1,2 2 1,1 1 0,-41 50 0,65-66-8,2 1 0,0 0 0,1 1 0,1 1 0,2 1 0,1 0 0,-10 32 0,17-42 0,0 0 0,2 0 0,0 0 0,1 1 0,1-1 0,1 1 0,0-1 0,1 1 0,1-1 0,1 1 0,0-1 0,1 0 0,8 22 0,-3-19-18,0 0-1,1 0 1,1-1 0,1-1-1,1 0 1,27 30 0,-18-25-39,2-2 1,0 0 0,1-1-1,32 18 1,-1-7-26,2-2 0,0-2 0,2-4 0,70 19 0,-25-14 23,1-5 0,1-5 0,1-5 0,0-4 1,0-5-1,0-4 0,1-5 0,-2-5 0,1-5 0,106-29 0,-154 28-27,-1-3 0,-2-2 0,0-3 0,-1-2 0,-1-2 0,69-49 0,-95 55 21,-2 0 1,0-2-1,-1-1 0,-2-1 0,24-33 0,-32 37 74,-1-1 1,-2 0-1,0-2 1,-1 1-1,-2-1 0,0-1 1,8-37-1,-14 42-28,0-1 0,-2 0 0,0 0 0,-1 1 0,-2-1 0,0 0 0,-1 0 0,-1 0 0,-1 1 0,-1-1 0,-1 1 0,-12-27 0,8 25 20,-1 1 0,-2 0 1,0 0-1,-1 2 0,-1 0 1,-1 0-1,-1 2 0,-1 0 1,0 0-1,-32-22 0,17 18-6,0 2 1,-2 1-1,0 2 0,-1 1 0,-1 2 0,-49-13 1,20 12-328,0 2 0,-118-7 0,26 16-3340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47.655"/>
    </inkml:context>
    <inkml:brush xml:id="br0">
      <inkml:brushProperty name="width" value="0.035" units="cm"/>
      <inkml:brushProperty name="height" value="0.035" units="cm"/>
      <inkml:brushProperty name="color" value="#FFC114"/>
    </inkml:brush>
  </inkml:definitions>
  <inkml:trace contextRef="#ctx0" brushRef="#br0">28 26 24575,'-3'0'0,"-4"0"0,-3 0 0,3 0 0,8 0 0,6 0 0,9 0 0,9-2 0,7-2 0,7-3 0,1 1 0,-5 0-8191</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47.981"/>
    </inkml:context>
    <inkml:brush xml:id="br0">
      <inkml:brushProperty name="width" value="0.035" units="cm"/>
      <inkml:brushProperty name="height" value="0.035" units="cm"/>
      <inkml:brushProperty name="color" value="#FFC114"/>
    </inkml:brush>
  </inkml:definitions>
  <inkml:trace contextRef="#ctx0" brushRef="#br0">3 99 24575,'-1'-26'0,"0"17"0,1 0 0,0 1 0,0-1 0,1 0 0,3-16 0,-4 25 0,0 0 0,0 0 0,0 0 0,0 0 0,0-1 0,0 1 0,0 0 0,0 0 0,0 0 0,0 0 0,0 0 0,0 0 0,0-1 0,0 1 0,0 0 0,0 0 0,1 0 0,-1 0 0,0 0 0,0 0 0,0 0 0,0 0 0,0-1 0,0 1 0,0 0 0,0 0 0,0 0 0,1 0 0,-1 0 0,0 0 0,0 0 0,0 0 0,0 0 0,0 0 0,0 0 0,1 0 0,-1 0 0,0 0 0,0 0 0,0 0 0,0 0 0,0 0 0,0 0 0,1 0 0,-1 0 0,0 0 0,0 0 0,0 0 0,0 0 0,0 0 0,0 0 0,0 0 0,1 0 0,-1 0 0,0 1 0,6 8 0,2 16 0,-1 24 0,-2 0 0,-2 1 0,-5 72 0,1-43 0,-1-26 0,2-33 0,2-51 0,-1 18 0,1-1 0,0 0 0,2 1 0,-1-1 0,1 1 0,1 0 0,1 1 0,0-1 0,11-18 0,-14 27 0,1-1 0,-1 1 0,1 0 0,0 0 0,0 0 0,0 0 0,1 1 0,-1-1 0,1 1 0,0 0 0,8-3 0,-9 5 0,0-1 0,0 1 0,0 1 0,1-1 0,-1 1 0,0-1 0,0 1 0,1 0 0,-1 1 0,0-1 0,1 1 0,-1 0 0,0 0 0,0 0 0,0 0 0,7 4 0,-5-2 0,-1 0 0,0-1 0,-1 2 0,1-1 0,-1 0 0,1 1 0,-1 0 0,0 0 0,0 0 0,-1 1 0,1-1 0,-1 1 0,0 0 0,0 0 0,-1 0 0,1 0 0,-1 1 0,0-1 0,-1 0 0,1 1 0,0 7 0,-1-8 0,-1 0 0,0-1 0,0 1 0,0 0 0,-1 0 0,0-1 0,0 1 0,0-1 0,0 1 0,-1-1 0,1 1 0,-1-1 0,0 0 0,-1 0 0,1 0 0,-1 0 0,0 0 0,0 0 0,0-1 0,0 0 0,0 1 0,-1-1 0,0 0 0,0-1 0,1 1 0,-7 2 0,-1 0-91,0 0 0,0-1 0,-1 0 0,1-1 0,-1-1 0,0 0 0,0 0 0,0-1 0,0-1 0,0 0 0,0 0 0,0-2 0,0 1 0,-23-7 0,14-1-6735</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48.310"/>
    </inkml:context>
    <inkml:brush xml:id="br0">
      <inkml:brushProperty name="width" value="0.035" units="cm"/>
      <inkml:brushProperty name="height" value="0.035" units="cm"/>
      <inkml:brushProperty name="color" value="#FFC114"/>
    </inkml:brush>
  </inkml:definitions>
  <inkml:trace contextRef="#ctx0" brushRef="#br0">33 0 24575,'-1'26'0,"-2"-1"0,-9 44 0,6-45 0,2 0 0,1 0 0,-1 30 0,4-52 0,0 1 0,0-1 0,0 1 0,1-1 0,-1 1 0,1-1 0,-1 0 0,1 1 0,0-1 0,0 0 0,0 0 0,0 1 0,0-1 0,0 0 0,1 0 0,-1 0 0,1 0 0,-1 0 0,1-1 0,0 1 0,0 0 0,0-1 0,0 1 0,4 1 0,-3-2 0,0 0 0,1 0 0,-1 0 0,0-1 0,1 1 0,-1-1 0,1 0 0,-1 0 0,1 0 0,-1 0 0,1-1 0,-1 1 0,1-1 0,-1 0 0,0 0 0,1 0 0,2-2 0,4-3 0,0 1 0,-1-1 0,1-1 0,-1 0 0,-1 0 0,1-1 0,-2 0 0,1 0 0,-1-1 0,0 0 0,0 0 0,9-19 0,-12 20 0,-1 0 0,1 0 0,-2 0 0,1 0 0,-1-1 0,0 1 0,1-16 0,-3 18 0,0 1 0,-1-1 0,1 1 0,-1 0 0,0-1 0,0 1 0,-1 0 0,1 0 0,-1 0 0,0 0 0,-1 0 0,1 0 0,-4-4 0,5 7 6,0 1 0,0 0 0,0 0 0,0 0 0,0 0 0,0 0 0,0 0 0,0 0 0,0 0 0,-1 0 0,1 1 0,0-1 0,0 0 0,-1 1 0,1-1 0,-1 1 0,1 0 0,0-1 0,-3 1 0,3 0-46,0 0 0,0 0 0,1 1-1,-1-1 1,0 0 0,0 0 0,1 1 0,-1-1 0,0 1 0,1-1-1,-1 0 1,0 1 0,1 0 0,-1-1 0,1 1 0,-1-1 0,1 1 0,-1-1-1,1 1 1,0 0 0,-1 0 0,1-1 0,0 1 0,-1 0 0,1-1-1,0 1 1,0 0 0,-1 0 0,1 0 0,0-1 0,0 1 0,0 0-1,0 0 1,0-1 0,0 1 0,1 1 0,0 12-6786</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48.640"/>
    </inkml:context>
    <inkml:brush xml:id="br0">
      <inkml:brushProperty name="width" value="0.035" units="cm"/>
      <inkml:brushProperty name="height" value="0.035" units="cm"/>
      <inkml:brushProperty name="color" value="#FFC114"/>
    </inkml:brush>
  </inkml:definitions>
  <inkml:trace contextRef="#ctx0" brushRef="#br0">8 5 24575,'-3'-3'0,"-1"2"0,3 1 0,2 3 0,0 5 0,4 6 0,0 3 0,0 5 0,-1 5 0,1 0 0,0 1 0,-1-1 0,0-2 0,-3-3 0,1-5-8191</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48.978"/>
    </inkml:context>
    <inkml:brush xml:id="br0">
      <inkml:brushProperty name="width" value="0.035" units="cm"/>
      <inkml:brushProperty name="height" value="0.035" units="cm"/>
      <inkml:brushProperty name="color" value="#FFC114"/>
    </inkml:brush>
  </inkml:definitions>
  <inkml:trace contextRef="#ctx0" brushRef="#br0">53 8 24575,'-3'-3'0,"-4"-1"0,-3 3 0,-1 5 0,3 4 0,1 4 0,3 3 0,2 1 0,1 2 0,4-1 0,1-2-8191</inkml:trace>
  <inkml:trace contextRef="#ctx0" brushRef="#br0" timeOffset="1">103 109 24575,'-3'0'0,"0"3"0,-1 3 0,1 5 0,1 5 0,1 3 0,3 4 0,2 4 0,-1 3 0,0 5 0,-1 2 0,0 1 0,-2-1 0,1-1 0,-1-3 0,0-8-8191</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49.371"/>
    </inkml:context>
    <inkml:brush xml:id="br0">
      <inkml:brushProperty name="width" value="0.035" units="cm"/>
      <inkml:brushProperty name="height" value="0.035" units="cm"/>
      <inkml:brushProperty name="color" value="#FFC114"/>
    </inkml:brush>
  </inkml:definitions>
  <inkml:trace contextRef="#ctx0" brushRef="#br0">232 296 24575,'-6'-6'0,"0"0"0,0 0 0,0-1 0,1 0 0,0 0 0,0 0 0,1 0 0,0-1 0,-5-13 0,7 16 0,1 0 0,-1 0 0,0 1 0,-1-1 0,1 1 0,-7-9 0,8 12 0,0 0 0,1 1 0,-1-1 0,0 0 0,0 0 0,0 1 0,0-1 0,0 1 0,-1-1 0,1 1 0,0-1 0,0 1 0,0 0 0,0-1 0,0 1 0,-1 0 0,1 0 0,0 0 0,0 0 0,-1 0 0,1 0 0,0 0 0,0 0 0,0 1 0,0-1 0,-1 0 0,1 1 0,0-1 0,0 1 0,0-1 0,0 1 0,0-1 0,0 1 0,0 0 0,-1 1 0,-10 7 0,1 1 0,1 0 0,-1 1 0,2 0 0,-1 1 0,1 0 0,1 1 0,1-1 0,-1 2 0,-6 18 0,13-30 0,0 0 0,0 0 0,0 1 0,1-1 0,-1 0 0,1 1 0,-1-1 0,1 0 0,0 1 0,0-1 0,0 0 0,0 1 0,1-1 0,-1 0 0,0 1 0,1-1 0,0 0 0,-1 1 0,1-1 0,2 3 0,-2-3 0,1-1 0,0 0 0,-1 1 0,1-1 0,0 0 0,0 0 0,-1 0 0,1 0 0,0-1 0,0 1 0,0 0 0,0-1 0,0 1 0,0-1 0,0 0 0,0 1 0,0-1 0,1 0 0,-1 0 0,0-1 0,0 1 0,0 0 0,3-2 0,7 0 0,-1-2 0,0 1 0,0-1 0,0-1 0,0 0 0,-1 0 0,0-1 0,0-1 0,-1 0 0,1 0 0,-1 0 0,-1-1 0,0-1 0,0 0 0,0 0 0,-1 0 0,-1-1 0,1 0 0,-2 0 0,1 0 0,-1-1 0,-1 0 0,4-12 0,-1-7 0,-1 0 0,-2 0 0,0 0 0,-2-39 0,-11 211 53,4-88-526,1 1 1,6 67-1,1-92-6353</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49.841"/>
    </inkml:context>
    <inkml:brush xml:id="br0">
      <inkml:brushProperty name="width" value="0.035" units="cm"/>
      <inkml:brushProperty name="height" value="0.035" units="cm"/>
      <inkml:brushProperty name="color" value="#FFC114"/>
    </inkml:brush>
  </inkml:definitions>
  <inkml:trace contextRef="#ctx0" brushRef="#br0">43 238 24575,'-1'-1'0,"0"0"0,0 1 0,0-1 0,0 0 0,0 0 0,0 1 0,0-1 0,-1 0 0,1 1 0,0-1 0,0 1 0,0 0 0,-1-1 0,1 1 0,0 0 0,0 0 0,-1 0 0,1 0 0,0 0 0,0 0 0,-1 0 0,-1 1 0,2-1 0,0 0 0,0 1 0,0-1 0,1 1 0,-1-1 0,0 1 0,0-1 0,1 1 0,-1 0 0,0-1 0,1 1 0,-1 0 0,1-1 0,-1 1 0,1 0 0,-1 0 0,1 0 0,0-1 0,-1 1 0,1 0 0,0 0 0,0 0 0,-1 0 0,1 0 0,0 0 0,0 0 0,0 0 0,0-1 0,0 1 0,0 0 0,0 0 0,1 1 0,16 70 0,-2-5 0,12 129 0,-21-174 0,-2-18 0,0-14 0,0-32 0,-3 0 0,-1 0 0,-9-69 0,1-5 0,7 7 0,2 95 0,0 0 0,1 0 0,1 0 0,0 0 0,8-20 0,-10 31 0,0 1 0,0-1 0,0 1 0,1 0 0,-1 0 0,0 0 0,1 0 0,-1 0 0,1 0 0,0 0 0,0 0 0,0 1 0,0-1 0,0 1 0,0-1 0,0 1 0,0 0 0,0 0 0,1 0 0,-1 0 0,5-1 0,-5 1 0,1 1 0,-1 1 0,0-1 0,0 0 0,0 1 0,0-1 0,0 1 0,0-1 0,1 1 0,-1 0 0,-1 0 0,1 0 0,0 0 0,0 0 0,0 1 0,0-1 0,-1 0 0,1 1 0,-1-1 0,1 1 0,-1 0 0,0-1 0,1 1 0,-1 0 0,1 3 0,2 1 6,-1 1 0,-1-1-1,1 1 1,-1 0 0,0 0-1,-1 0 1,1 0 0,-1 0 0,-1 0-1,1 0 1,-1 0 0,-1 0-1,1 0 1,-1 0 0,0 0-1,-1 0 1,0 0 0,0 0 0,0-1-1,-6 12 1,2-7-141,0 0 0,-1 0 0,0 0 0,-1 0 0,0-1 0,-1-1 0,0 1 0,-1-2 0,1 1 0,-17 10 0,6-7-6691</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50.309"/>
    </inkml:context>
    <inkml:brush xml:id="br0">
      <inkml:brushProperty name="width" value="0.035" units="cm"/>
      <inkml:brushProperty name="height" value="0.035" units="cm"/>
      <inkml:brushProperty name="color" value="#FFC114"/>
    </inkml:brush>
  </inkml:definitions>
  <inkml:trace contextRef="#ctx0" brushRef="#br0">86 197 24575,'2'-5'0,"-1"0"0,1 0 0,0 0 0,0 1 0,1-1 0,-1 1 0,1 0 0,0-1 0,5-5 0,2-3 0,-4 4 0,25-44 0,-29 50 0,-1 0 0,0 0 0,1 0 0,-1-1 0,0 1 0,-1 0 0,1-1 0,-1 1 0,1-1 0,-1 1 0,0 0 0,-1-1 0,1 1 0,-1-7 0,0 10 0,1-1 0,0 0 0,0 0 0,-1 1 0,1-1 0,-1 0 0,1 1 0,0-1 0,-1 0 0,1 1 0,-1-1 0,0 0 0,1 1 0,-1-1 0,1 1 0,-1-1 0,0 1 0,1-1 0,-1 1 0,0 0 0,0-1 0,1 1 0,-1 0 0,0 0 0,0 0 0,1-1 0,-1 1 0,0 0 0,0 0 0,0 0 0,0 0 0,1 0 0,-1 0 0,0 0 0,0 1 0,0-1 0,1 0 0,-1 0 0,0 1 0,0-1 0,1 0 0,-1 1 0,0-1 0,1 1 0,-1-1 0,0 1 0,-5 3 0,2-1 0,-1 1 0,0 0 0,-7 8 0,-3 6 0,1 0 0,0 1 0,-12 23 0,21-31 0,-1 0 0,1 0 0,1 0 0,0 0 0,1 1 0,0 0 0,-3 21 0,6-31 0,0 0 0,0 0 0,0 0 0,0 0 0,0 0 0,0 0 0,0 0 0,1 0 0,-1 0 0,1 0 0,-1 0 0,1 0 0,0 0 0,0-1 0,0 1 0,0 0 0,0 0 0,0-1 0,0 1 0,0-1 0,1 1 0,-1-1 0,1 1 0,-1-1 0,1 0 0,0 0 0,-1 0 0,1 0 0,0 0 0,0 0 0,-1 0 0,1-1 0,0 1 0,4 0 0,-1 0 0,0-1 0,-1 0 0,1 0 0,0 0 0,0-1 0,0 1 0,0-1 0,-1 0 0,1-1 0,0 1 0,-1-1 0,1 0 0,5-3 0,-3 0 0,0 0 0,0 0 0,0 0 0,0-1 0,-1 0 0,0-1 0,0 1 0,9-14 0,-8 6 0,1 1 0,-2-1 0,0 0 0,5-17 0,-11 29 0,1 1 0,-1 0 0,0-1 0,1 1 0,-1 0 0,1 0 0,-1-1 0,1 1 0,0 0 0,0 0 0,-1 0 0,1 0 0,2-2 0,-3 3 0,0 1 0,1-1 0,-1 0 0,0 0 0,0 0 0,1 0 0,-1 0 0,0 1 0,1-1 0,-1 0 0,0 0 0,0 1 0,1-1 0,-1 0 0,0 0 0,0 1 0,0-1 0,1 0 0,-1 0 0,0 1 0,0-1 0,0 0 0,0 1 0,0-1 0,0 0 0,0 1 0,1-1 0,-1 0 0,0 1 0,0-1 0,0 1 0,4 40 0,-4-17 0,1 0 0,1-1 0,1 1 0,9 34 0,-4-42-1365,0-4-5461</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51.024"/>
    </inkml:context>
    <inkml:brush xml:id="br0">
      <inkml:brushProperty name="width" value="0.035" units="cm"/>
      <inkml:brushProperty name="height" value="0.035" units="cm"/>
      <inkml:brushProperty name="color" value="#FFC114"/>
    </inkml:brush>
  </inkml:definitions>
  <inkml:trace contextRef="#ctx0" brushRef="#br0">237 367 24575,'0'-13'0,"0"0"0,0 0 0,0 0 0,-1 1 0,-5-22 0,5 32 0,1 0 0,-1 0 0,1 0 0,-1 1 0,0-1 0,1 0 0,-1 0 0,0 1 0,0-1 0,0 0 0,-1 1 0,1-1 0,0 1 0,-1-1 0,1 1 0,0 0 0,-1-1 0,0 1 0,1 0 0,-1 0 0,0 0 0,0 0 0,1 1 0,-1-1 0,0 0 0,0 1 0,0-1 0,0 1 0,0 0 0,0 0 0,0 0 0,0 0 0,0 0 0,0 0 0,0 0 0,0 0 0,-3 2 0,-3 0 0,1 1 0,-1 1 0,1-1 0,0 1 0,-1 0 0,2 1 0,-1 0 0,1 0 0,-1 0 0,-7 10 0,2-3 0,1 1 0,1 1 0,0 0 0,-8 15 0,14-23 0,1 1 0,0 0 0,0 0 0,0-1 0,1 2 0,0-1 0,1 0 0,-1 0 0,2 1 0,-1 12 0,1-17 0,0 1 0,1-1 0,0 1 0,0-1 0,0 0 0,0 1 0,0-1 0,1 0 0,0 0 0,-1 0 0,1 0 0,0 0 0,0 0 0,1 0 0,-1-1 0,1 1 0,-1-1 0,1 0 0,0 0 0,0 0 0,0 0 0,0 0 0,0 0 0,4 1 0,7 2 0,0 0 0,1-1 0,0-1 0,0-1 0,0 0 0,0 0 0,0-1 0,0-1 0,1-1 0,-1 0 0,0-1 0,0-1 0,0 0 0,-1-1 0,1-1 0,-1 0 0,0-1 0,0 0 0,21-14 0,-29 16 0,0-1 0,-1 1 0,0-1 0,0 0 0,0 0 0,0-1 0,-1 0 0,0 1 0,0-1 0,5-13 0,-5 9 0,0-1 0,-1 1 0,0-1 0,-1 0 0,0 0 0,0-14 0,-2-11 0,-2 1 0,-1 0 0,-11-47 0,12 70 0,-2-11 0,0-3 0,-1 0 0,-12-33 0,13 54 0,3 12 0,1 13 0,2 0 0,45 319 0,-46-332 0,1 0 0,0 0 0,0 0 0,1-1 0,4 10 0,-6-15 0,-1 0 0,1 0 0,-1-1 0,1 1 0,-1 0 0,1 0 0,0-1 0,-1 1 0,1-1 0,0 1 0,0 0 0,0-1 0,-1 1 0,1-1 0,0 0 0,0 1 0,0-1 0,0 0 0,1 1 0,0-1 0,-1-1 0,0 1 0,1 0 0,-1-1 0,0 1 0,0 0 0,1-1 0,-1 0 0,0 1 0,0-1 0,0 0 0,0 0 0,0 1 0,0-1 0,0 0 0,0 0 0,0 0 0,1-2 0,15-19 0,24-43 0,-29 44 0,1 0 0,26-31 0,-28 42 0,-12 17 0,-16 19 0,7-17 0,0 0 0,-19 13 0,19-15 0,0 0 0,1 0 0,-13 14 0,21-19 0,-1 1 0,1-1 0,-1 1 0,1 0 0,0-1 0,0 1 0,1 0 0,-1 0 0,0 0 0,1 0 0,0-1 0,0 1 0,0 0 0,0 0 0,0 0 0,0 0 0,1 0 0,-1 0 0,1 0 0,0-1 0,2 5 0,2 8 0,2 0 0,12 22 0,-13-27 0,-5-7-97,1-1-1,-1 1 1,1 0-1,0-1 1,0 1-1,0-1 1,0 0-1,1 0 1,-1 0-1,0 0 1,1 0-1,0 0 0,4 2 1,5 0-6729</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0:51.525"/>
    </inkml:context>
    <inkml:brush xml:id="br0">
      <inkml:brushProperty name="width" value="0.035" units="cm"/>
      <inkml:brushProperty name="height" value="0.035" units="cm"/>
      <inkml:brushProperty name="color" value="#FFC114"/>
    </inkml:brush>
  </inkml:definitions>
  <inkml:trace contextRef="#ctx0" brushRef="#br0">228 214 24575,'1'-14'0,"1"0"0,5-24 0,-5 29 0,0 1 0,0-1 0,0 0 0,-2 1 0,1-1 0,-1 0 0,0 0 0,-1 0 0,-2-15 0,2 21 0,0 1 0,1-1 0,-1 1 0,0 0 0,0 0 0,0 0 0,-1 0 0,1-1 0,0 1 0,-1 1 0,1-1 0,-1 0 0,0 0 0,0 1 0,1-1 0,-1 1 0,0-1 0,0 1 0,-1 0 0,1 0 0,0 0 0,0 0 0,-1 0 0,1 0 0,0 1 0,-1-1 0,1 1 0,0-1 0,-1 1 0,1 0 0,-1 0 0,1 0 0,-1 0 0,1 1 0,-5 0 0,3 0 0,0 1 0,0-1 0,0 1 0,-1 0 0,2 0 0,-1 0 0,0 1 0,0-1 0,1 1 0,-1 0 0,1 0 0,0 0 0,0 1 0,0-1 0,1 1 0,-1-1 0,1 1 0,-1 0 0,-1 4 0,3-3 0,-1-1 0,0 1 0,1 0 0,0 0 0,0 0 0,0-1 0,1 1 0,0 0 0,-1 0 0,2 0 0,-1 0 0,1 0 0,-1 0 0,1 0 0,1-1 0,-1 1 0,1 0 0,0-1 0,0 1 0,0-1 0,0 0 0,4 5 0,5 4 0,0 0 0,1-1 0,1-1 0,0 0 0,16 10 0,26 24 0,-53-44 0,-1-1 0,0 1 0,0 0 0,0 0 0,0 1 0,0-1 0,0 0 0,0 0 0,-1 0 0,1 0 0,0 1 0,-1-1 0,1 0 0,0 1 0,-1-1 0,0 1 0,1-1 0,-1 0 0,0 1 0,0-1 0,0 1 0,0-1 0,0 1 0,0-1 0,0 1 0,0-1 0,-1 1 0,0 1 0,0-2 0,0 1 0,0 0 0,-1-1 0,1 1 0,-1-1 0,1 1 0,-1-1 0,0 0 0,1 0 0,-1 0 0,0 0 0,0 0 0,0 0 0,0 0 0,0-1 0,0 1 0,0-1 0,0 1 0,-3-1 0,3 1 0,-1-1 0,1 1 0,0-1 0,0 0 0,0 0 0,-1 0 0,1 0 0,0 0 0,0 0 0,0-1 0,-1 1 0,1-1 0,0 1 0,0-1 0,0 0 0,0 0 0,0 0 0,0 0 0,0 0 0,0-1 0,1 1 0,-1 0 0,0-1 0,1 1 0,-1-1 0,1 0 0,-1 0 0,1 1 0,0-1 0,0 0 0,0 0 0,0 0 0,0 0 0,-1-3 0,1 0 0,0-1 0,0 0 0,0 0 0,1 0 0,0 0 0,0 0 0,1 0 0,-1 0 0,1 0 0,1 0 0,2-9 0,23-49 0,-6 18 0,-69 121 0,6-1-455,3 3 0,-42 117 0,68-155-6371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27.644"/>
    </inkml:context>
    <inkml:brush xml:id="br0">
      <inkml:brushProperty name="width" value="0.035" units="cm"/>
      <inkml:brushProperty name="height" value="0.035" units="cm"/>
      <inkml:brushProperty name="color" value="#FFC114"/>
    </inkml:brush>
  </inkml:definitions>
  <inkml:trace contextRef="#ctx0" brushRef="#br0">36 132 24575,'1'-3'0,"0"-1"0,0 0 0,0 1 0,0 0 0,0-1 0,0 1 0,1-1 0,0 1 0,0 0 0,0 0 0,0 0 0,0 0 0,3-3 0,-1 3 0,-1-1 0,0 0 0,-1-1 0,1 1 0,-1 0 0,1-1 0,0-4 0,2-15 0,-5 23 0,0 0 0,0 1 0,0-1 0,1 0 0,-1 0 0,0 1 0,0-1 0,0 0 0,0 1 0,0-1 0,0 0 0,0 1 0,0-1 0,-1 0 0,1 0 0,0 1 0,0-1 0,-1 0 0,1 1 0,0-1 0,0 1 0,-1-1 0,1 0 0,-1 1 0,1-1 0,-1 1 0,1-1 0,-2 0 0,1 3 0,-1 0 0,1-1 0,-1 1 0,1 0 0,0 0 0,-1 1 0,1-1 0,0 0 0,0 0 0,1 1 0,-1-1 0,0 0 0,0 4 0,1-6 0,-17 83 0,3 0 0,-3 112 0,13-145 0,3-37 0,-11 221 0,12-189 0,2 1 0,2-1 0,12 51 0,-15-90-124,0 0 0,1 1 0,-1-1 0,2 0 0,-1 0 0,1 0-1,0 0 1,0 0 0,0-1 0,7 8 0,2-2-6702</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1:00.806"/>
    </inkml:context>
    <inkml:brush xml:id="br0">
      <inkml:brushProperty name="width" value="0.035" units="cm"/>
      <inkml:brushProperty name="height" value="0.035" units="cm"/>
      <inkml:brushProperty name="color" value="#FFC114"/>
    </inkml:brush>
  </inkml:definitions>
  <inkml:trace contextRef="#ctx0" brushRef="#br0">0 766 24575,'12'-8'0,"6"-9"0,15-22 0,13-18 0,12-17 0,15-10 0,3-1 0,-1 6 0,6 7 0,-7 9 0,-9 9 0,-14 12 0,-14 10 0,-12 10 0,-7 9 0,-3 4 0,-5 0 0,-3 3-8191</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1:01.432"/>
    </inkml:context>
    <inkml:brush xml:id="br0">
      <inkml:brushProperty name="width" value="0.035" units="cm"/>
      <inkml:brushProperty name="height" value="0.035" units="cm"/>
      <inkml:brushProperty name="color" value="#FFC114"/>
    </inkml:brush>
  </inkml:definitions>
  <inkml:trace contextRef="#ctx0" brushRef="#br0">0 255 24575,'0'-4'0,"1"-1"0,-1 1 0,1-1 0,0 1 0,1 0 0,-1-1 0,1 1 0,-1 0 0,1 0 0,1 0 0,-1 0 0,0 0 0,1 1 0,0-1 0,0 1 0,0-1 0,0 1 0,5-3 0,7-6 0,0 2 0,1 0 0,19-9 0,-11 6 0,11-7 0,1 2 0,0 1 0,1 2 0,1 2 0,62-14 0,-95 26 0,0 0 0,1 1 0,-1-1 0,0 1 0,1 0 0,-1 0 0,9 2 0,-11-1 0,0 0 0,0 0 0,-1 0 0,1 1 0,-1-1 0,1 1 0,-1-1 0,1 1 0,-1 0 0,0 0 0,0 0 0,0 0 0,0 0 0,0 1 0,3 4 0,7 14 17,0 1 0,-2 1 1,-1 0-1,0 0 0,-2 1 0,9 48 0,-9-25-512,-2 1 0,-3 81 0,-3-105-6331</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7:11:01.975"/>
    </inkml:context>
    <inkml:brush xml:id="br0">
      <inkml:brushProperty name="width" value="0.035" units="cm"/>
      <inkml:brushProperty name="height" value="0.035" units="cm"/>
      <inkml:brushProperty name="color" value="#FFC114"/>
    </inkml:brush>
  </inkml:definitions>
  <inkml:trace contextRef="#ctx0" brushRef="#br0">0 52 24575,'6'-5'0,"13"-3"0,32-2 0,36 1 0,43 1 0,34 3 0,18 1 0,6 3-624,-17 0 624,-21 1 0,-33 0 0,-30 1 0,-30-1-7567</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27.988"/>
    </inkml:context>
    <inkml:brush xml:id="br0">
      <inkml:brushProperty name="width" value="0.035" units="cm"/>
      <inkml:brushProperty name="height" value="0.035" units="cm"/>
      <inkml:brushProperty name="color" value="#FFC114"/>
    </inkml:brush>
  </inkml:definitions>
  <inkml:trace contextRef="#ctx0" brushRef="#br0">0 1 24575,'3'0'0,"4"0"0,4 2 0,2 5 0,2 3 0,-1 4 0,-1 4 0,1 2 0,1 1 0,-3 0 0,0-2 0,1-3 0,4-4 0,2-5 0,-3-3-8191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28.331"/>
    </inkml:context>
    <inkml:brush xml:id="br0">
      <inkml:brushProperty name="width" value="0.035" units="cm"/>
      <inkml:brushProperty name="height" value="0.035" units="cm"/>
      <inkml:brushProperty name="color" value="#FFC114"/>
    </inkml:brush>
  </inkml:definitions>
  <inkml:trace contextRef="#ctx0" brushRef="#br0">268 13 24575,'0'-1'0,"0"1"0,0-1 0,-1 0 0,1 1 0,0-1 0,-1 0 0,1 1 0,0-1 0,-1 1 0,1-1 0,0 1 0,-1-1 0,1 1 0,-1-1 0,1 1 0,-1-1 0,0 1 0,1 0 0,-1-1 0,1 1 0,-1 0 0,0-1 0,1 1 0,-1 0 0,0 0 0,1-1 0,-1 1 0,0 0 0,1 0 0,-1 0 0,0 0 0,1 0 0,-1 0 0,0 0 0,1 0 0,-1 1 0,-1-1 0,-25 6 0,18-1 0,0 0 0,1 1 0,-1 0 0,1 0 0,1 1 0,-14 14 0,-38 54 0,34-42 0,-25 28-1365,36-45-5461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28.673"/>
    </inkml:context>
    <inkml:brush xml:id="br0">
      <inkml:brushProperty name="width" value="0.035" units="cm"/>
      <inkml:brushProperty name="height" value="0.035" units="cm"/>
      <inkml:brushProperty name="color" value="#FFC114"/>
    </inkml:brush>
  </inkml:definitions>
  <inkml:trace contextRef="#ctx0" brushRef="#br0">0 35 24575,'10'-12'0,"-8"9"0,0 1 0,0-1 0,1 1 0,-1-1 0,0 1 0,1 0 0,2-2 0,-4 4 0,-1 0 0,0-1 0,0 1 0,1 0 0,-1 0 0,0 0 0,1 0 0,-1 0 0,0 0 0,1 0 0,-1 0 0,0 0 0,1 0 0,-1 0 0,0 0 0,1 0 0,-1 0 0,0 0 0,1 0 0,-1 0 0,0 1 0,0-1 0,1 0 0,-1 0 0,0 0 0,1 0 0,-1 1 0,0-1 0,7 17 0,-3 17 0,-1 1 0,-4 68 0,0-67 0,-23 290 0,2-61 0,21-258-124,1 0 0,0 1 0,0-1 0,0 1 0,1-1 0,0 0-1,0 1 1,1-1 0,0 0 0,5 13 0,3-6-6702</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29.014"/>
    </inkml:context>
    <inkml:brush xml:id="br0">
      <inkml:brushProperty name="width" value="0.035" units="cm"/>
      <inkml:brushProperty name="height" value="0.035" units="cm"/>
      <inkml:brushProperty name="color" value="#FFC114"/>
    </inkml:brush>
  </inkml:definitions>
  <inkml:trace contextRef="#ctx0" brushRef="#br0">251 97 24575,'1'-1'0,"-1"0"0,0 0 0,0 0 0,0 1 0,0-1 0,0 0 0,0 0 0,0 1 0,-1-1 0,1 0 0,0 0 0,0 0 0,0 1 0,-1-1 0,1 0 0,0 1 0,-1-1 0,1 0 0,-1 1 0,1-1 0,-1 0 0,1 1 0,-2-2 0,2 2 0,-1 0 0,0 0 0,0 0 0,1 0 0,-1 0 0,0 0 0,1 1 0,-1-1 0,0 0 0,1 0 0,-1 0 0,0 1 0,1-1 0,-1 0 0,0 1 0,1-1 0,-1 1 0,1-1 0,-1 0 0,0 2 0,-29 31 0,27-29 0,-64 86 0,-45 55 0,111-144 0,1-1 0,-1 1 0,0 0 0,1 0 0,-1 0 0,0-1 0,0 1 0,1 0 0,-1-1 0,0 1 0,0-1 0,0 1 0,0-1 0,0 1 0,0-1 0,1 1 0,-3-1 0,3 0 0,-1-1 0,1 1 0,0 0 0,0-1 0,-1 1 0,1-1 0,0 1 0,0-1 0,0 1 0,0-1 0,0 1 0,0-1 0,-1 1 0,1-1 0,0 1 0,1-1 0,-1 1 0,0-1 0,0 1 0,0-1 0,0 1 0,0-1 0,1 0 0,12-38 0,69-125 0,-73 148 0,2 0 0,-1 1 0,2 1 0,0 0 0,1 0 0,0 1 0,27-20 0,-37 31 0,0 0 0,-1 0 0,1 0 0,0 1 0,0-1 0,1 1 0,-1 0 0,0 0 0,0 0 0,1 1 0,-1-1 0,0 1 0,1-1 0,-1 1 0,0 0 0,1 1 0,-1-1 0,6 2 0,-5-1 0,-1 1 0,1 0 0,0-1 0,-1 2 0,1-1 0,-1 0 0,0 1 0,0 0 0,0-1 0,0 1 0,0 0 0,0 1 0,-1-1 0,4 7 0,2 4 8,0 1 0,-2-1 0,0 2 1,5 18-1,12 67-211,-11-46-1000,0-4-5623</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30.871"/>
    </inkml:context>
    <inkml:brush xml:id="br0">
      <inkml:brushProperty name="width" value="0.035" units="cm"/>
      <inkml:brushProperty name="height" value="0.035" units="cm"/>
      <inkml:brushProperty name="color" value="#FFC114"/>
    </inkml:brush>
  </inkml:definitions>
  <inkml:trace contextRef="#ctx0" brushRef="#br0">13 104 24575,'3'-4'0,"-1"0"0,0-1 0,0 1 0,0 0 0,0-1 0,0 0 0,-1 1 0,1-8 0,2-3 0,-2 7 0,-1 5 0,0 0 0,-1 0 0,1 0 0,0 1 0,0-1 0,1 0 0,-1 1 0,0-1 0,1 1 0,3-4 0,-5 5 0,0 1 0,0 0 0,1 0 0,-1 0 0,0 0 0,0 0 0,1 0 0,-1 0 0,0 0 0,1 0 0,-1 0 0,0 0 0,0 0 0,1 1 0,-1-1 0,0 0 0,0 0 0,1 0 0,-1 0 0,0 0 0,0 0 0,1 1 0,-1-1 0,0 0 0,0 0 0,0 0 0,1 0 0,-1 1 0,0-1 0,0 0 0,0 0 0,0 1 0,0-1 0,1 0 0,-1 0 0,0 1 0,0-1 0,0 0 0,0 0 0,0 1 0,0-1 0,0 0 0,0 1 0,0-1 0,0 0 0,0 0 0,0 1 0,0-1 0,0 0 0,0 1 0,2 16 0,-2-17 0,2 285 0,-4-224 0,1 10-341,-4 0 0,-3 1-1,-27 112 1,22-139-6485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30.388"/>
    </inkml:context>
    <inkml:brush xml:id="br0">
      <inkml:brushProperty name="width" value="0.035" units="cm"/>
      <inkml:brushProperty name="height" value="0.035" units="cm"/>
      <inkml:brushProperty name="color" value="#FFC114"/>
    </inkml:brush>
  </inkml:definitions>
  <inkml:trace contextRef="#ctx0" brushRef="#br0">390 517 24575,'3'-37'0,"1"-1"0,17-72 0,-4 28 0,-11 52 0,9-69 0,-14 88 0,-1-1 0,0 1 0,0 0 0,-1 0 0,0 0 0,-5-17 0,6 27 0,0-1 0,-1 1 0,1 0 0,0 0 0,-1 0 0,1-1 0,-1 1 0,0 0 0,1 0 0,-1 0 0,0 0 0,0 0 0,1 0 0,-1 0 0,0 0 0,0 0 0,0 0 0,0 1 0,0-1 0,0 0 0,-1 1 0,1-1 0,0 0 0,0 1 0,-3-1 0,2 1 0,0 0 0,0 0 0,0 1 0,0-1 0,0 0 0,0 1 0,0 0 0,0-1 0,0 1 0,0 0 0,0 0 0,0 0 0,0 1 0,-1 0 0,-8 7 0,0 1 0,1 0 0,-14 17 0,-9 17 0,2 0 0,2 2 0,2 1 0,3 2 0,-29 75 0,21-31 0,5 2 0,-19 111 0,29-95 60,-2 133 0,18 112-1545,3-318-5341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31.197"/>
    </inkml:context>
    <inkml:brush xml:id="br0">
      <inkml:brushProperty name="width" value="0.035" units="cm"/>
      <inkml:brushProperty name="height" value="0.035" units="cm"/>
      <inkml:brushProperty name="color" value="#FFC114"/>
    </inkml:brush>
  </inkml:definitions>
  <inkml:trace contextRef="#ctx0" brushRef="#br0">27 166 24575,'-3'0'0,"-3"-3"0,-4 0 0,2-1 0,9-2 0,13 0 0,15 1 0,14-1 0,14-3 0,12-3 0,8-1 0,3-3 0,-1 0 0,-2-1 0,-7 0 0,-8-1 0,-15 4-8191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31.541"/>
    </inkml:context>
    <inkml:brush xml:id="br0">
      <inkml:brushProperty name="width" value="0.035" units="cm"/>
      <inkml:brushProperty name="height" value="0.035" units="cm"/>
      <inkml:brushProperty name="color" value="#FFC114"/>
    </inkml:brush>
  </inkml:definitions>
  <inkml:trace contextRef="#ctx0" brushRef="#br0">257 495 24575,'-30'-18'0,"2"-1"0,1-2 0,-31-29 0,45 38 0,0-1 0,1-1 0,1 0 0,1 0 0,0-1 0,0-1 0,-12-29 0,20 39 0,-1 0 0,2 0 0,-1 0 0,1 0 0,-1-1 0,2 1 0,-1 0 0,1-1 0,0 1 0,0-1 0,1 1 0,0 0 0,0-1 0,0 1 0,1 0 0,0 0 0,4-9 0,-2 8 0,0 1 0,0-1 0,1 1 0,0 0 0,0 0 0,0 1 0,1-1 0,0 1 0,0 0 0,1 1 0,-1 0 0,1 0 0,0 0 0,8-3 0,6-1 0,1 0 0,1 2 0,-1 0 0,1 2 0,0 0 0,1 1 0,32 1 0,-35 3 0,-1 0 0,0 1 0,1 1 0,-1 1 0,0 1 0,-1 0 0,1 2 0,32 15 0,-12 3-1365,-10-1-5461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31.885"/>
    </inkml:context>
    <inkml:brush xml:id="br0">
      <inkml:brushProperty name="width" value="0.035" units="cm"/>
      <inkml:brushProperty name="height" value="0.035" units="cm"/>
      <inkml:brushProperty name="color" value="#FFC114"/>
    </inkml:brush>
  </inkml:definitions>
  <inkml:trace contextRef="#ctx0" brushRef="#br0">139 350 24575,'10'-9'0,"0"-1"0,-1-1 0,0 1 0,-1-1 0,0-1 0,-1 0 0,9-18 0,-9 12 0,1-1 0,-2 0 0,8-39 0,-13 52 0,0 0 0,-1 0 0,1 0 0,-1 0 0,-1 0 0,1 0 0,-1 0 0,0 0 0,0 0 0,-1 0 0,0 0 0,0 1 0,0-1 0,-1 1 0,1-1 0,-1 1 0,-5-7 0,6 10 0,1 1 0,0-1 0,-1 1 0,1-1 0,-1 1 0,0 0 0,0-1 0,1 1 0,-1 0 0,0 0 0,0 0 0,0 1 0,0-1 0,0 0 0,0 1 0,0-1 0,0 1 0,0 0 0,-3-1 0,2 2 0,-1-1 0,1 1 0,0-1 0,-1 1 0,1 0 0,0 0 0,-1 1 0,1-1 0,0 1 0,-5 3 0,-2 2 0,1 0 0,0 1 0,0 0 0,1 0 0,-13 18 0,9-9 0,0 0 0,2 1 0,-12 27 0,17-35 0,1 0 0,1 1 0,0 0 0,0 0 0,1 0 0,1 0 0,0 0 0,0 12 0,1-21 0,0-1 0,0 1 0,0 0 0,0 0 0,0 0 0,1 0 0,-1 0 0,1-1 0,-1 1 0,1 0 0,0 0 0,0-1 0,0 1 0,-1-1 0,1 1 0,1 0 0,-1-1 0,0 0 0,0 1 0,1-1 0,-1 0 0,0 0 0,1 1 0,0-1 0,-1 0 0,1-1 0,-1 1 0,1 0 0,2 1 0,-1-2 0,0 0 0,1 1 0,-1-1 0,0 0 0,0-1 0,1 1 0,-1 0 0,0-1 0,0 0 0,0 0 0,0 0 0,0 0 0,0 0 0,0-1 0,0 1 0,3-3 0,10-8 0,0 0 0,-2-1 0,1 0 0,-2-1 0,0-1 0,0 0 0,-2-1 0,0 0 0,15-29 0,-12 24 0,-8 20 0,-2 13 0,-3 74 117,0 2-1599,2-61-5344</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32.247"/>
    </inkml:context>
    <inkml:brush xml:id="br0">
      <inkml:brushProperty name="width" value="0.035" units="cm"/>
      <inkml:brushProperty name="height" value="0.035" units="cm"/>
      <inkml:brushProperty name="color" value="#FFC114"/>
    </inkml:brush>
  </inkml:definitions>
  <inkml:trace contextRef="#ctx0" brushRef="#br0">254 149 24575,'1'0'0,"1"0"0,-1-1 0,0 1 0,1-1 0,-1 1 0,0-1 0,0 1 0,1-1 0,-1 0 0,0 0 0,0 0 0,0 1 0,0-1 0,0 0 0,0 0 0,0-1 0,0 1 0,-1 0 0,1 0 0,0 0 0,0 0 0,-1-1 0,1 1 0,-1 0 0,1-1 0,-1-1 0,2-2 0,-1 0 0,1 0 0,-2-1 0,1 1 0,0-8 0,-1 9 0,0 1 0,0-1 0,0 1 0,-1 0 0,1-1 0,-1 1 0,0 0 0,0-1 0,0 1 0,-1 0 0,1 0 0,-1 0 0,0 0 0,1 0 0,-1 0 0,0 0 0,-1 1 0,1-1 0,0 1 0,-1 0 0,0-1 0,1 1 0,-1 0 0,0 1 0,-5-3 0,4 2 0,-1 1 0,1 0 0,-1 0 0,1 0 0,-1 0 0,1 1 0,-1 0 0,0 0 0,1 0 0,-1 1 0,0-1 0,1 1 0,-1 0 0,1 1 0,-1-1 0,1 1 0,0 0 0,-6 3 0,-2 3 0,0 0 0,1 1 0,1 0 0,-1 1 0,1 0 0,1 1 0,0 0 0,0 0 0,2 1 0,-1 0 0,1 1 0,1 0 0,0 0 0,1 0 0,0 0 0,1 1 0,-3 16 0,7-27 0,-1 0 0,1 0 0,0 0 0,0 0 0,0 0 0,0 0 0,1 0 0,-1 0 0,1 0 0,-1 0 0,1 0 0,0-1 0,0 1 0,1 0 0,-1 0 0,0-1 0,1 1 0,0-1 0,-1 1 0,1-1 0,0 0 0,0 0 0,3 3 0,-1-3 0,0 0 0,0 0 0,-1 0 0,1 0 0,1-1 0,-1 0 0,0 1 0,0-1 0,0-1 0,1 1 0,-1-1 0,0 0 0,1 0 0,-1 0 0,7-1 0,-4 0 0,0-1 0,0 0 0,0 0 0,0 0 0,-1-1 0,1 0 0,-1-1 0,1 1 0,-1-1 0,0 0 0,0-1 0,-1 1 0,0-1 0,1 0 0,-1-1 0,-1 1 0,7-11 0,-2 2 0,0-1 0,-1 0 0,-1-1 0,-1 1 0,0-1 0,5-24 0,-9 35 0,0 6 0,3 12 0,1 21 0,-5-23 20,0 0 0,1-1 0,0 1 0,0-1 0,8 18 0,-8-24-113,0 0 0,0 1 1,1-1-1,-1 0 0,1-1 0,0 1 0,0 0 0,1-1 1,-1 0-1,1 1 0,0-1 0,-1-1 0,1 1 1,0 0-1,6 1 0,8 3-6733</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32.575"/>
    </inkml:context>
    <inkml:brush xml:id="br0">
      <inkml:brushProperty name="width" value="0.035" units="cm"/>
      <inkml:brushProperty name="height" value="0.035" units="cm"/>
      <inkml:brushProperty name="color" value="#FFC114"/>
    </inkml:brush>
  </inkml:definitions>
  <inkml:trace contextRef="#ctx0" brushRef="#br0">401 338 24575,'24'-84'0,"-13"49"0,-1 0 0,-2-1 0,5-53 0,-12 85 0,-1 0 0,0 0 0,0 0 0,-1 0 0,1 1 0,-1-1 0,0 0 0,0 0 0,-1-4 0,1 7 0,1 0 0,-1 0 0,0 0 0,0 0 0,1 0 0,-1 0 0,0 0 0,0 1 0,0-1 0,0 0 0,0 0 0,0 1 0,0-1 0,0 0 0,0 1 0,0-1 0,-1 1 0,1 0 0,0-1 0,0 1 0,0 0 0,-1 0 0,1 0 0,0-1 0,0 1 0,-1 1 0,1-1 0,0 0 0,0 0 0,-1 0 0,0 1 0,-11 2 0,1 1 0,1 0 0,-1 1 0,0 1 0,1-1 0,-17 13 0,-60 49 0,75-56 0,0 0 0,1 1 0,1 0 0,0 1 0,0 0 0,-10 17 0,18-24 0,0 1 0,0-1 0,0 0 0,1 1 0,0-1 0,0 1 0,0-1 0,1 1 0,0 0 0,1 0 0,-1 0 0,1 0 0,0 0 0,1-1 0,0 1 0,0 0 0,4 13 0,-1-10 0,1 1 0,0-1 0,0 0 0,1 0 0,0 0 0,1-1 0,13 15 0,4 1 0,34 25 0,-41-37 0,-1 1 0,0 0 0,-1 2 0,0-1 0,-1 2 0,13 20 0,-25-34 0,-1 0 0,1 0 0,0 0 0,-1 1 0,0-1 0,0 0 0,0 1 0,0-1 0,0 1 0,-1-1 0,1 1 0,-1-1 0,0 1 0,0-1 0,0 1 0,-1-1 0,1 1 0,-1-1 0,0 1 0,0-1 0,0 1 0,0-1 0,-1 0 0,1 0 0,-1 0 0,0 0 0,0 0 0,0 0 0,0 0 0,-1 0 0,1-1 0,-4 3 0,-4 3 0,-1 0 0,1-1 0,-1 0 0,-1-1 0,1-1 0,-1 0 0,-22 7 0,-17 1-682,-101 13-1,89-19-6143</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33.836"/>
    </inkml:context>
    <inkml:brush xml:id="br0">
      <inkml:brushProperty name="width" value="0.035" units="cm"/>
      <inkml:brushProperty name="height" value="0.035" units="cm"/>
      <inkml:brushProperty name="color" value="#FFC114"/>
    </inkml:brush>
  </inkml:definitions>
  <inkml:trace contextRef="#ctx0" brushRef="#br0">211 345 24575,'-3'-3'0,"0"-1"0,0 0 0,1 1 0,-1-1 0,1 0 0,0 0 0,0-1 0,1 1 0,-1 0 0,1-1 0,0 1 0,-1-6 0,-9-27 0,10 37 0,1-1 0,0 1 0,0-1 0,0 1 0,0-1 0,-1 1 0,1 0 0,0-1 0,-1 1 0,1-1 0,0 1 0,0 0 0,-1-1 0,1 1 0,-1 0 0,1 0 0,0-1 0,-1 1 0,1 0 0,-1 0 0,1 0 0,0-1 0,-1 1 0,1 0 0,-1 0 0,1 0 0,-1 0 0,1 0 0,-1 0 0,1 0 0,-1 0 0,0 0 0,0 1 0,0-1 0,0 1 0,-1 0 0,1-1 0,0 1 0,0 0 0,0 0 0,0 0 0,1 0 0,-1 0 0,-1 2 0,-19 36 0,19-35 0,-36 87 0,-44 163 0,79-229 0,3-25 0,0 1 0,0-1 0,0 0 0,0 0 0,0 0 0,0 0 0,0 0 0,0 0 0,0 0 0,0 0 0,0 0 0,0 0 0,0 1 0,0-1 0,0 0 0,0 0 0,0 0 0,0 0 0,0 0 0,0 0 0,0 0 0,0 0 0,0 0 0,0 0 0,0 0 0,1 0 0,-1 1 0,0-1 0,0 0 0,0 0 0,0 0 0,0 0 0,0 0 0,0 0 0,0 0 0,0 0 0,0 0 0,0 0 0,1 0 0,-1 0 0,0 0 0,0 0 0,0 0 0,0 0 0,0 0 0,0 0 0,0 0 0,0 0 0,0 0 0,1 0 0,-1 0 0,0 0 0,0 0 0,0 0 0,0 0 0,0 0 0,0 0 0,0-1 0,0 1 0,0 0 0,9-12 0,91-204 0,-19 36 0,-63 143 0,40-74 0,-49 96 0,0-1 0,2 2 0,0-1 0,21-20 0,-30 34 0,-1-1 0,1 0 0,0 1 0,0 0 0,0-1 0,0 1 0,0 0 0,0 0 0,0 0 0,0 0 0,0 0 0,0 0 0,0 1 0,1-1 0,-1 1 0,0 0 0,4-1 0,-5 2 0,1-1 0,0 1 0,-1-1 0,1 1 0,-1 0 0,1 0 0,-1 0 0,1 0 0,-1 0 0,0 0 0,1 0 0,-1 0 0,0 0 0,0 1 0,0-1 0,0 0 0,0 1 0,0-1 0,0 1 0,-1-1 0,1 1 0,0-1 0,0 3 0,4 10 0,-1 0 0,-1 1 0,0-1 0,0 1 0,0 16 0,-3 79 0,0-69 0,-1-33 0,-3 100 0,2-95 0,1-1 0,-2 0 0,0 0 0,0 0 0,-1 0 0,-8 17 0,11-27 0,0 0 0,0 0 0,-1 0 0,1 0 0,0-1 0,-1 1 0,1 0 0,-1-1 0,1 1 0,-1-1 0,0 0 0,1 0 0,-1 1 0,0-1 0,0 0 0,0 0 0,0-1 0,0 1 0,-3 0 0,2 0 0,0-1 0,0 0 0,0 0 0,-1 0 0,1-1 0,0 1 0,0-1 0,0 0 0,0 0 0,0 0 0,0 0 0,-2-1 0,-6-4 0,1 0 0,1-1 0,-1 0 0,1 0 0,0-1 0,-8-9 0,8 7 0,0 0 0,0-1 0,1 0 0,1 0 0,-8-15 0,13 23 0,1 1 0,0 0 0,0-1 0,0 1 0,0-1 0,0 1 0,1-1 0,-1 0 0,1 1 0,0-1 0,0 1 0,0-1 0,0 0 0,0 1 0,0-1 0,1 0 0,-1 1 0,1-1 0,0 1 0,-1-1 0,1 1 0,1-1 0,-1 1 0,0 0 0,0 0 0,1-1 0,0 1 0,-1 0 0,1 0 0,0 0 0,0 1 0,0-1 0,0 0 0,3-1 0,5-3 0,-1 1 0,1 1 0,1-1 0,-1 1 0,1 1 0,-1 0 0,18-2 0,82-4 0,-30 4 0,-69 4 0,14-1 0,0-2 0,0-1 0,25-8 0,-44 12 0,0-2 0,0 1 0,0-1 0,-1 0 0,1 0 0,-1 0 0,1-1 0,-1 0 0,0 0 0,-1 0 0,1-1 0,-1 1 0,1-1 0,-1 0 0,-1-1 0,1 1 0,2-7 0,10-37 0,-5 10 0,-7 31 0,-3 14 0,-4 17 0,-50 146 0,20-68 0,13-23 0,18-70 0,1 0 0,0-1 0,0 1 0,1 0 0,0 0 0,0 0 0,1-1 0,2 10 0,-3-16 0,0-1 0,0 1 0,1 0 0,-1 0 0,0 0 0,0 0 0,1-1 0,-1 1 0,1 0 0,-1 0 0,1-1 0,-1 1 0,1 0 0,-1 0 0,1-1 0,0 1 0,-1-1 0,1 1 0,0-1 0,0 1 0,-1-1 0,1 1 0,0-1 0,0 0 0,0 1 0,-1-1 0,1 0 0,2 1 0,-1-1 0,0-1 0,0 1 0,0 0 0,0-1 0,0 0 0,0 1 0,0-1 0,-1 0 0,1 0 0,0 0 0,0 0 0,1-1 0,6-5 0,-1 0 0,0-1 0,11-13 0,0-4 0,-1-1 0,23-49 0,-24 44 0,33-50 0,-47 78 0,-1 0 0,0 0 0,1 1 0,-1-1 0,1 1 0,0-1 0,0 1 0,0 0 0,0 0 0,0 0 0,5-1 0,-8 2 0,1 1 0,0 0 0,0 0 0,0 0 0,0 0 0,-1 0 0,1 0 0,0 0 0,0 0 0,0 0 0,0 0 0,-1 0 0,1 0 0,0 0 0,0 1 0,0-1 0,-1 0 0,1 1 0,0-1 0,1 1 0,-1 1 0,0-1 0,0 0 0,0 1 0,0-1 0,0 1 0,0-1 0,0 1 0,0 0 0,0-1 0,-1 1 0,1 0 0,-1 0 0,1 2 0,2 14 0,-1 0 0,-1 25 0,-1-24 0,1-1 0,0 1 0,7 27 0,-7-41 0,0-1 0,1 1 0,0-1 0,-1 0 0,2 1 0,-1-1 0,0 0 0,1 0 0,0-1 0,-1 1 0,2 0 0,-1-1 0,0 0 0,1 0 0,-1 0 0,1 0 0,0 0 0,7 3 0,-7-4 0,-1-1 0,1 1 0,0-1 0,1 0 0,-1 0 0,0 0 0,0-1 0,0 1 0,0-1 0,1 0 0,-1 0 0,0-1 0,0 1 0,0-1 0,5-1 0,-3 0 0,1 0 0,-1-1 0,0 0 0,0 0 0,-1-1 0,1 0 0,0 0 0,8-8 0,-4 2 0,-1 0 0,0-1 0,0-1 0,-1 1 0,-1-1 0,0 0 0,-1-1 0,8-19 0,-8 15 0,-2 0 0,1 0 0,-2-1 0,0 0 0,-1 1 0,-1-1 0,-1 0 0,0 0 0,-5-24 0,5 39 0,-1 0 0,0 0 0,1 0 0,-1 0 0,-1 0 0,1 0 0,0 0 0,-1 1 0,1-1 0,-1 0 0,0 1 0,0-1 0,0 1 0,0-1 0,-1 1 0,1 0 0,-1 0 0,1 0 0,-1 1 0,1-1 0,-1 0 0,0 1 0,0 0 0,0 0 0,0 0 0,-6-2 0,5 3 0,0 0 0,0 0 0,0 0 0,0 0 0,0 1 0,0-1 0,0 1 0,0 0 0,0 0 0,0 1 0,0-1 0,0 1 0,1 0 0,-1 0 0,1 0 0,-1 0 0,1 1 0,0-1 0,0 1 0,-4 4 0,-5 9-1365,2-1-5461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34.273"/>
    </inkml:context>
    <inkml:brush xml:id="br0">
      <inkml:brushProperty name="width" value="0.035" units="cm"/>
      <inkml:brushProperty name="height" value="0.035" units="cm"/>
      <inkml:brushProperty name="color" value="#FFC114"/>
    </inkml:brush>
  </inkml:definitions>
  <inkml:trace contextRef="#ctx0" brushRef="#br0">157 202 24575,'45'-40'0,"-24"23"0,27-29 0,-41 38 0,20-26 0,-25 32 0,0-1 0,0 0 0,-1 1 0,1-1 0,-1 0 0,0 0 0,0 0 0,0 0 0,0 0 0,0-6 0,-1 8 0,0 0 0,0 1 0,0-1 0,0 0 0,-1 0 0,1 0 0,0 1 0,0-1 0,-1 0 0,1 0 0,-1 0 0,1 1 0,0-1 0,-1 0 0,1 1 0,-1-1 0,0 0 0,1 1 0,-1-1 0,0 1 0,1-1 0,-1 1 0,0-1 0,1 1 0,-1 0 0,0-1 0,0 1 0,0 0 0,1-1 0,-1 1 0,0 0 0,0 0 0,0 0 0,0 0 0,1 0 0,-1 0 0,0 0 0,0 0 0,-1 0 0,-35 6 0,9 2 0,-49 20 0,67-23 0,0 0 0,0 0 0,0 1 0,1 0 0,0 1 0,1-1 0,-1 2 0,-7 8 0,15-14 0,-1 0 0,0 1 0,1-1 0,0 0 0,-1 1 0,1 0 0,0-1 0,0 1 0,0 0 0,1-1 0,-1 1 0,1 0 0,-1 0 0,1 0 0,0-1 0,0 1 0,0 0 0,0 0 0,1 0 0,-1-1 0,1 1 0,0 0 0,0 0 0,0-1 0,0 1 0,0-1 0,0 1 0,3 3 0,5 6 0,0 0 0,0-1 0,1 0 0,16 13 0,-5-3 0,-9-9 0,0 0 0,-1 1 0,-1 1 0,0 0 0,-1 0 0,11 24 0,-18-34 0,0 0 0,-1 0 0,1 1 0,-1-1 0,0 0 0,0 1 0,-1-1 0,0 1 0,1-1 0,-1 0 0,-1 1 0,1-1 0,-1 1 0,1-1 0,-1 0 0,0 1 0,-1-1 0,1 0 0,-1 0 0,0 0 0,0 0 0,0 0 0,-1 0 0,1 0 0,-1-1 0,0 1 0,0-1 0,0 0 0,0 0 0,-5 3 0,3-2 0,-1 0 0,1-1 0,-1 1 0,0-1 0,0-1 0,-1 1 0,1-1 0,0 0 0,-1 0 0,0-1 0,1 0 0,-1 0 0,1-1 0,-1 0 0,-9 0 0,12-1 0,0 1 0,0-1 0,1 0 0,-1 0 0,0 0 0,0 0 0,1-1 0,-1 1 0,1-1 0,-1 0 0,1 0 0,0 0 0,0-1 0,0 1 0,0-1 0,0 0 0,0 1 0,1-1 0,0 0 0,-1-1 0,1 1 0,0 0 0,0-1 0,1 1 0,-1-1 0,1 0 0,-2-4 0,2 1-97,-1 0-1,2 0 1,-1 0-1,0-1 1,1 1-1,1 0 1,-1 0-1,1 0 1,0 0-1,1 0 1,0 0-1,0 0 0,5-10 1,1 3-6729</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34.990"/>
    </inkml:context>
    <inkml:brush xml:id="br0">
      <inkml:brushProperty name="width" value="0.035" units="cm"/>
      <inkml:brushProperty name="height" value="0.035" units="cm"/>
      <inkml:brushProperty name="color" value="#FFC114"/>
    </inkml:brush>
  </inkml:definitions>
  <inkml:trace contextRef="#ctx0" brushRef="#br0">87 5 24575,'-3'-3'0,"0"2"0,-1 4 0,-2 4 0,0 4 0,-1 3 0,-1 5 0,-1 5 0,-2 6 0,1 5 0,0 4 0,0-4-8191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36.291"/>
    </inkml:context>
    <inkml:brush xml:id="br0">
      <inkml:brushProperty name="width" value="0.035" units="cm"/>
      <inkml:brushProperty name="height" value="0.035" units="cm"/>
      <inkml:brushProperty name="color" value="#FFC114"/>
    </inkml:brush>
  </inkml:definitions>
  <inkml:trace contextRef="#ctx0" brushRef="#br0">233 162 24575,'9'-8'0,"0"-2"0,-1 1 0,0-1 0,0-1 0,-1 1 0,-1-1 0,0 0 0,0-1 0,4-13 0,-10 24 0,1 0 0,-1 0 0,1-1 0,-1 1 0,0 0 0,0-1 0,1 1 0,-1 0 0,0-1 0,0 1 0,0 0 0,0-1 0,-1 1 0,1 0 0,0-1 0,-1 1 0,1 0 0,0-1 0,-1 1 0,0 0 0,1 0 0,-1-1 0,0 1 0,1 0 0,-1 0 0,0 0 0,0 0 0,0 0 0,0 0 0,0 0 0,0 0 0,0 1 0,-1-1 0,1 0 0,0 1 0,0-1 0,0 1 0,-1-1 0,1 1 0,0-1 0,-1 1 0,1 0 0,0 0 0,-3 0 0,-1-1 0,0 1 0,1 1 0,-1-1 0,0 1 0,0-1 0,0 1 0,1 1 0,-1-1 0,1 1 0,-1 0 0,-6 3 0,-2 4 0,0 1 0,0 1 0,1 0 0,0 1 0,1 0 0,1 0 0,0 1 0,-12 19 0,3 2 0,0 2 0,-17 46 0,31-68 0,0 0 0,0 0 0,2 1 0,-1-1 0,0 22 0,3-33 0,1 1 0,0-1 0,0 1 0,0-1 0,0 0 0,1 1 0,-1-1 0,1 0 0,0 0 0,0 1 0,0-1 0,0 0 0,1 0 0,-1 0 0,1 0 0,0 0 0,0-1 0,0 1 0,0 0 0,0-1 0,1 1 0,-1-1 0,1 0 0,-1 0 0,1 0 0,0 0 0,0-1 0,0 1 0,0-1 0,4 2 0,1-1 0,1 1 0,0-2 0,0 1 0,0-1 0,0-1 0,1 0 0,-1 0 0,0 0 0,0-1 0,0-1 0,0 0 0,0 0 0,-1 0 0,15-7 0,-19 7 0,0 0 0,0 0 0,0 0 0,0-1 0,0 1 0,0-1 0,0 0 0,-1-1 0,0 1 0,1 0 0,-1-1 0,-1 0 0,1 0 0,0 0 0,-1 0 0,0 0 0,0 0 0,0-1 0,-1 1 0,1 0 0,-1-1 0,0 0 0,0 1 0,-1-1 0,1 0 0,-1 1 0,0-1 0,0 0 0,-2-7 0,-2-4 0,0 0 0,-9-20 0,-8-29 0,20 60 0,0 0 0,0 0 0,1 0 0,0 0 0,0-1 0,0 1 0,0 0 0,1 0 0,0 0 0,1-6 0,-1 9 0,0-1 0,0 1 0,0-1 0,0 1 0,1 0 0,-1-1 0,1 1 0,-1 0 0,1 0 0,0 0 0,0 0 0,0 0 0,0 1 0,0-1 0,1 0 0,2-1 0,-1 1 0,1 0 0,0 1 0,-1-1 0,1 1 0,0 0 0,0 0 0,0 0 0,6 1 0,1 0 0,-1 1 0,0 0 0,0 0 0,0 1 0,0 1 0,0 0 0,12 5 0,-15-4 0,0-1 0,-1 2 0,1-1 0,-1 1 0,0 0 0,0 1 0,0 0 0,-1 0 0,0 0 0,0 1 0,5 8 0,-8-10 0,0-1 0,0 1 0,-1 0 0,0 0 0,0 0 0,0 0 0,0 1 0,-1-1 0,0 0 0,0 1 0,0-1 0,-1 1 0,0-1 0,0 1 0,0-1 0,-1 1 0,0-1 0,-3 11 0,0-5 17,-1 1-1,-1-1 1,-13 20 0,0 0-1449,13-19-5394</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36.650"/>
    </inkml:context>
    <inkml:brush xml:id="br0">
      <inkml:brushProperty name="width" value="0.035" units="cm"/>
      <inkml:brushProperty name="height" value="0.035" units="cm"/>
      <inkml:brushProperty name="color" value="#FFC114"/>
    </inkml:brush>
  </inkml:definitions>
  <inkml:trace contextRef="#ctx0" brushRef="#br0">63 4 24575,'0'-2'0,"0"1"0,-3 4 0,-1 4 0,-2 4 0,-1 3 0,1 5 0,-1 2 0,1 3 0,0 0 0,0 2 0,0 0 0,1-6-8191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31.268"/>
    </inkml:context>
    <inkml:brush xml:id="br0">
      <inkml:brushProperty name="width" value="0.035" units="cm"/>
      <inkml:brushProperty name="height" value="0.035" units="cm"/>
      <inkml:brushProperty name="color" value="#FFC114"/>
    </inkml:brush>
  </inkml:definitions>
  <inkml:trace contextRef="#ctx0" brushRef="#br0">1 523 24575,'0'-1'0,"0"-7"0,0 0 0,0 0 0,1 0 0,0 1 0,2-10 0,-2 15 0,0-1 0,0 1 0,0 0 0,1-1 0,-1 1 0,0 0 0,1 0 0,0 0 0,-1 0 0,1 0 0,0 0 0,0 1 0,0-1 0,0 1 0,0-1 0,0 1 0,1 0 0,-1 0 0,4-2 0,19-4 0,-1 1 0,1 1 0,0 1 0,0 1 0,28 1 0,37-5 0,-69 4 0,138-24 0,-143 23 0,-1 0 0,1-1 0,-1-1 0,0-1 0,0 0 0,-1-1 0,23-17 0,-33 22 0,0-1 0,0 0 0,0 0 0,-1 0 0,0 0 0,0-1 0,0 0 0,0 1 0,-1-1 0,1 0 0,-1 0 0,-1 0 0,1-1 0,-1 1 0,0 0 0,1-9 0,-2 10 0,1-1 0,-1 1 0,-1 0 0,1-1 0,-1 1 0,1-1 0,-1 1 0,-1 0 0,1 0 0,0 0 0,-1-1 0,0 1 0,0 1 0,0-1 0,-1 0 0,1 0 0,-1 1 0,0 0 0,0-1 0,-5-3 0,7 6 0,-1 0 0,1 0 0,0 0 0,-1 0 0,1 0 0,-1 0 0,1 1 0,-1-1 0,0 0 0,1 1 0,-1 0 0,0-1 0,1 1 0,-1 0 0,0 0 0,1 0 0,-1 0 0,0 0 0,0 0 0,1 0 0,-3 1 0,0 1 0,1-1 0,0 0 0,0 1 0,0 0 0,0 0 0,0 0 0,1 0 0,-1 1 0,0-1 0,-2 3 0,-3 7 0,-1-1 0,1 1 0,1 0 0,-7 14 0,-2 7 0,2 0 0,1 1 0,1 1 0,2-1 0,-10 68 0,20-97 0,-1 0 0,1 0 0,0-1 0,1 1 0,-1 0 0,1 0 0,0-1 0,0 1 0,1-1 0,-1 1 0,1-1 0,0 1 0,2 3 0,-3-6 0,0-1 0,0 0 0,0 0 0,0 0 0,0 0 0,1 0 0,-1 0 0,0 0 0,0 0 0,1 0 0,-1 0 0,0-1 0,1 1 0,-1 0 0,1-1 0,-1 1 0,3-1 0,-2 0 0,0 0 0,0 0 0,1 0 0,-1 0 0,0-1 0,0 1 0,0-1 0,1 1 0,-1-1 0,0 0 0,0 0 0,0 0 0,0 0 0,0 0 0,2-2 0,4-3 0,0-1 0,-1 0 0,1-1 0,-1 0 0,0 0 0,-1 0 0,0-1 0,-1 1 0,1-1 0,-2-1 0,1 1 0,3-15 0,-1 4 0,-2 0 0,0 0 0,-2-1 0,0 0 0,0-25 0,-4 13 0,1 22 0,-1 0 0,1 0 0,1 0 0,0 0 0,4-15 0,-4 23 0,0 0 0,0 0 0,1 0 0,-1 0 0,1 1 0,-1-1 0,1 0 0,0 1 0,0 0 0,0-1 0,0 1 0,0 0 0,1 0 0,-1 0 0,1 0 0,0 1 0,-1-1 0,1 1 0,0-1 0,0 1 0,0 0 0,0 0 0,5-1 0,0 0 0,0 1 0,0 0 0,0 0 0,0 1 0,0 0 0,0 0 0,0 1 0,0 0 0,0 0 0,0 1 0,-1 0 0,1 0 0,0 1 0,-1 0 0,0 0 0,8 5 0,-7-3 0,-1 0 0,0 1 0,0 0 0,-1 0 0,1 1 0,-1 0 0,-1 0 0,1 0 0,-1 1 0,-1 0 0,1 0 0,-1 0 0,-1 0 0,4 9 0,0 6 0,0 1 0,6 47 0,-12-62 0,0 1 0,-1-1 0,0 1 0,0-1 0,-1 1 0,-1-1 0,1 1 0,-2-1 0,1 0 0,-6 14 0,7-22 0,0 1 0,1-1 0,-1 1 0,0 0 0,0-1 0,0 0 0,0 1 0,0-1 0,0 0 0,0 1 0,-1-1 0,1 0 0,0 0 0,-1 0 0,1 0 0,-1 0 0,1 0 0,-1-1 0,1 1 0,-1 0 0,0-1 0,1 1 0,-1-1 0,-1 0 0,1 0 0,1 0 0,-1-1 0,1 1 0,0-1 0,-1 1 0,1-1 0,0 1 0,-1-1 0,1 0 0,0 0 0,0 0 0,0 0 0,0 0 0,0 0 0,0 0 0,0 0 0,0 0 0,0 0 0,0 0 0,1-1 0,-1 1 0,1 0 0,-1-1 0,1 1 0,-1 0 0,1-1 0,-1 1 0,1-3 0,-2-6 0,1 1 0,1-1 0,-1 1 0,2-1 0,-1 1 0,1-1 0,1 1 0,-1 0 0,6-15 0,2-2 0,1 0 0,13-25 0,-2 11 0,27-41 0,-39 68 0,0 1 0,1 0 0,0 0 0,1 1 0,1 0 0,22-17 0,-32 27 0,0 0 0,0-1 0,0 1 0,0 0 0,0 0 0,1 0 0,-1 0 0,0 1 0,0-1 0,1 1 0,-1-1 0,0 1 0,1 0 0,-1 0 0,1 0 0,-1 0 0,0 0 0,1 1 0,2 0 0,-3 0 0,0 0 0,0 0 0,0 0 0,0 0 0,0 1 0,0-1 0,-1 1 0,1-1 0,-1 1 0,1 0 0,-1 0 0,0-1 0,1 1 0,-1 0 0,0 0 0,0 0 0,0 0 0,-1 1 0,1-1 0,0 3 0,2 9 0,-1 0 0,0-1 0,-1 1 0,0 0 0,-1 0 0,-1 0 0,0-1 0,-1 1 0,-1 0 0,0-1 0,-1 0 0,0 1 0,-1-2 0,0 1 0,-9 15 0,14-28 0,0 1 0,-1-1 0,1 0 0,0 1 0,0-1 0,0 1 0,0-1 0,-1 0 0,1 1 0,0-1 0,-1 0 0,1 1 0,0-1 0,-1 0 0,1 1 0,0-1 0,-1 0 0,1 0 0,0 0 0,-1 1 0,1-1 0,-1 0 0,1 0 0,0 0 0,-1 0 0,1 0 0,-1 1 0,0-1 0,-4-11 0,5-22 0,1 16 0,2 1 0,0-1 0,0 1 0,2-1 0,0 1 0,1 1 0,13-26 0,-14 31 0,0 0 0,1 1 0,0-1 0,1 2 0,0-1 0,1 1 0,0-1 0,0 2 0,0 0 0,1 0 0,0 0 0,14-7 0,-20 13 6,-1-1 0,1 1 0,-1 0 0,1 0 0,0 1 0,-1-1 0,1 0 0,0 1 0,-1 0 0,1 0 0,0 0 0,0 0 0,-1 0 0,1 0 0,0 1 0,0-1 0,-1 1 0,1 0 0,2 1 0,-1 0-130,-1 0 0,0 0 1,1 1-1,-1-1 0,0 1 0,-1 0 1,1 0-1,0 0 0,-1 1 0,1-1 1,2 7-1,6 11-6702</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37.370"/>
    </inkml:context>
    <inkml:brush xml:id="br0">
      <inkml:brushProperty name="width" value="0.035" units="cm"/>
      <inkml:brushProperty name="height" value="0.035" units="cm"/>
      <inkml:brushProperty name="color" value="#FFC114"/>
    </inkml:brush>
  </inkml:definitions>
  <inkml:trace contextRef="#ctx0" brushRef="#br0">120 296 24575,'2'-1'0,"-1"0"0,1 0 0,0 0 0,0 0 0,-1-1 0,1 1 0,-1 0 0,1-1 0,-1 0 0,0 1 0,1-1 0,-1 0 0,0 1 0,0-1 0,0 0 0,0 0 0,0-3 0,3-2 0,20-42 0,-13 26 0,19-31 0,-32 69 0,-8 14 0,-79 162 0,-7 16 0,95-203 0,-2 3 0,0 0 0,1 0 0,0 0 0,0 0 0,-1 10 0,25-57 0,19-77 0,-11 30 0,-8 25 0,34-86 0,-43 119 0,1 0 0,35-50 0,-46 74 0,1 0 0,0 1 0,0-1 0,0 1 0,8-7 0,-11 11 0,0-1 0,0 1 0,-1-1 0,1 1 0,0-1 0,0 1 0,0-1 0,0 1 0,-1 0 0,1-1 0,0 1 0,0 0 0,0 0 0,0 0 0,0 0 0,0 0 0,0 0 0,0 0 0,0 0 0,0 0 0,0 0 0,0 0 0,-1 1 0,1-1 0,0 0 0,0 1 0,0-1 0,0 1 0,0-1 0,-1 1 0,1-1 0,0 1 0,0-1 0,-1 1 0,1 0 0,-1 0 0,1-1 0,0 1 0,-1 0 0,1 0 0,-1-1 0,0 1 0,1 2 0,4 6 0,-2 1 0,1 0 0,-1 0 0,-1 0 0,0 0 0,1 15 0,1 66 0,-4-64 0,-11 265-1365,8-258-5461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38.041"/>
    </inkml:context>
    <inkml:brush xml:id="br0">
      <inkml:brushProperty name="width" value="0.035" units="cm"/>
      <inkml:brushProperty name="height" value="0.035" units="cm"/>
      <inkml:brushProperty name="color" value="#FFC114"/>
    </inkml:brush>
  </inkml:definitions>
  <inkml:trace contextRef="#ctx0" brushRef="#br0">20 322 24575,'-2'-1'0,"0"-1"0,1 1 0,-1-1 0,1 0 0,-1 1 0,1-1 0,0 0 0,0 0 0,0 0 0,0 0 0,0 0 0,0 0 0,0 0 0,1 0 0,-1 0 0,1 0 0,-1 0 0,1-1 0,0 1 0,0 0 0,0 0 0,0 0 0,1-1 0,-1 1 0,0 0 0,1 0 0,-1 0 0,1 0 0,0 0 0,1-3 0,1 1 0,0 1 0,0-1 0,1 1 0,-1 0 0,1 0 0,-1 0 0,1 0 0,0 0 0,0 1 0,0 0 0,1 0 0,-1 0 0,6-1 0,48-14 0,105-16 0,-97 22 0,66-21 0,-81 13 0,-48 17 0,-1 1 0,0 0 0,1-1 0,-1 1 0,0-1 0,1 0 0,-1 0 0,0 0 0,0 0 0,0 0 0,-1 0 0,1 0 0,0-1 0,-1 1 0,0 0 0,2-4 0,-3 5 0,1 0 0,-1 0 0,0 0 0,0 0 0,0 0 0,0 0 0,0 0 0,0 0 0,0 1 0,0-1 0,0 0 0,0 0 0,0 0 0,-1 0 0,1 0 0,0 0 0,0 0 0,-1 0 0,1 1 0,-1-1 0,1 0 0,-1 0 0,1 1 0,-1-1 0,-1-1 0,-21-10 0,21 11 0,0 1 0,0-1 0,0 0 0,0 0 0,0 0 0,0 0 0,0-1 0,0 1 0,0 0 0,-2-3 0,26 0 0,25-3 0,-37 5 0,0 0 0,0 0 0,0 1 0,0 0 0,0 1 0,1 0 0,-1 1 0,13 2 0,-22-3 0,0 1 0,1-1 0,-1 1 0,0 0 0,0-1 0,1 1 0,-1 0 0,0 0 0,0 0 0,0 0 0,0 0 0,0 0 0,0 0 0,-1 0 0,1 0 0,0 1 0,0-1 0,-1 0 0,1 0 0,-1 1 0,1-1 0,-1 0 0,0 1 0,1-1 0,-1 0 0,0 1 0,0-1 0,0 1 0,0-1 0,0 0 0,0 1 0,0-1 0,-1 1 0,1-1 0,0 0 0,-2 2 0,0 7 0,-1-1 0,-1 0 0,-8 16 0,-47 69 0,-10 22 0,63-104 0,0 1 0,1 0 0,0 1 0,1-1 0,1 1 0,0 0 0,-1 18 0,3-29 0,1 0 0,0 0 0,0 0 0,1 0 0,-1 0 0,1 0 0,-1 0 0,1 0 0,0 0 0,0 0 0,0 0 0,1-1 0,-1 1 0,1 0 0,-1-1 0,4 5 0,-3-6 0,-1 1 0,1-1 0,0 0 0,0 1 0,0-1 0,0 0 0,0 0 0,0 0 0,0-1 0,0 1 0,0 0 0,1-1 0,-1 1 0,0-1 0,0 0 0,1 0 0,-1 1 0,0-2 0,0 1 0,1 0 0,-1 0 0,4-2 0,4-1 0,-1 0 0,0 0 0,0-1 0,0-1 0,0 0 0,-1 0 0,1 0 0,-1-1 0,11-11 0,-15 14 0,-1-1 0,0 1 0,0-1 0,-1 1 0,1-1 0,-1 0 0,0 0 0,0-1 0,0 1 0,1-5 0,-2 6 0,-1 0 0,1 0 0,-1 0 0,0 1 0,0-1 0,0 0 0,0 0 0,0 0 0,-1 0 0,0 0 0,1 0 0,-1 0 0,0 1 0,0-1 0,0 0 0,-4-5 0,0 2 0,0-1 0,-1 1 0,1 0 0,-2 1 0,1-1 0,0 1 0,-1 0 0,0 1 0,0 0 0,-1 0 0,-13-5 0,8 3 0,1-1 0,-20-12 0,32 19 0,-1-1 0,1 1 0,-1 0 0,1 0 0,-1-1 0,1 1 0,-1 0 0,1-1 0,0 1 0,-1-1 0,1 1 0,-1 0 0,1-1 0,0 1 0,-1-1 0,1 1 0,0-1 0,0 1 0,-1-1 0,1 0 0,0 1 0,0-1 0,0 1 0,0-1 0,0 1 0,0-1 0,0 0 0,0 1 0,0-1 0,0 1 0,0-1 0,0 1 0,0-1 0,0 0 0,1 0 0,0 0 0,0 0 0,0-1 0,1 1 0,-1 0 0,1 0 0,-1 0 0,1 1 0,-1-1 0,1 0 0,-1 1 0,1-1 0,1 0 0,51-8 0,68 5-1177,-119 4 989,23 1-6638</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38.386"/>
    </inkml:context>
    <inkml:brush xml:id="br0">
      <inkml:brushProperty name="width" value="0.035" units="cm"/>
      <inkml:brushProperty name="height" value="0.035" units="cm"/>
      <inkml:brushProperty name="color" value="#FFC114"/>
    </inkml:brush>
  </inkml:definitions>
  <inkml:trace contextRef="#ctx0" brushRef="#br0">88 36 24575,'0'-3'0,"0"-4"0,-3-3 0,-4 0 0,0 4 0,0 6 0,-1 7 0,1 3 0,-1 5 0,-3 4 0,2 2 0,-2 4 0,2-3-8191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39.152"/>
    </inkml:context>
    <inkml:brush xml:id="br0">
      <inkml:brushProperty name="width" value="0.035" units="cm"/>
      <inkml:brushProperty name="height" value="0.035" units="cm"/>
      <inkml:brushProperty name="color" value="#FFC114"/>
    </inkml:brush>
  </inkml:definitions>
  <inkml:trace contextRef="#ctx0" brushRef="#br0">83 277 24575,'1'-8'0,"1"1"0,0 0 0,0 0 0,0 0 0,7-13 0,-5 12 0,-3 6 0,0-1 0,0 0 0,0 0 0,1 0 0,-1 0 0,1 0 0,-1 0 0,1 1 0,0-1 0,0 1 0,0-1 0,0 1 0,1 0 0,-1 0 0,5-3 0,-7 5 0,1 1 0,0-1 0,-1 0 0,1 1 0,0-1 0,-1 0 0,1 1 0,0-1 0,-1 1 0,1-1 0,-1 1 0,1-1 0,-1 1 0,1-1 0,-1 1 0,1 0 0,-1-1 0,0 1 0,1 0 0,-1-1 0,0 1 0,0 0 0,1 0 0,-1-1 0,0 1 0,0 0 0,0 0 0,0-1 0,0 1 0,0 0 0,0 0 0,0 0 0,1 29 0,-3-7 0,-1-1 0,-1 1 0,-1-1 0,-1 0 0,-2 0 0,0 0 0,-1-1 0,0-1 0,-2 1 0,-17 23 0,26-41 0,-1 2 0,-1 0 0,1 0 0,-1 0 0,0 0 0,-1-1 0,1 1 0,-7 4 0,11-9 0,0 0 0,-1 0 0,1 1 0,-1-1 0,1 0 0,-1 0 0,1 0 0,0 0 0,-1 1 0,1-1 0,-1 0 0,1 0 0,-1 0 0,1 0 0,-1 0 0,1 0 0,0 0 0,-1 0 0,1 0 0,-1 0 0,1-1 0,-1 1 0,1 0 0,-1 0 0,1 0 0,0 0 0,-1-1 0,1 1 0,-1 0 0,1 0 0,0-1 0,-1 1 0,1 0 0,0-1 0,-1 1 0,1 0 0,0-1 0,0 1 0,-1-1 0,1 1 0,0 0 0,0-1 0,0 1 0,0-1 0,-1 1 0,1-1 0,0 1 0,0-1 0,0 1 0,0 0 0,0-1 0,0 1 0,0-2 0,0-27 0,8-4 0,1 0 0,1 1 0,2 0 0,24-45 0,-20 42 0,-7 17 0,15-35 0,53-86 0,-75 135 0,1 0 0,0 0 0,0 1 0,1-1 0,-1 1 0,7-6 0,-9 9 0,0-1 0,-1 1 0,1-1 0,0 1 0,0 0 0,-1-1 0,1 1 0,0 0 0,0 0 0,0-1 0,0 1 0,0 0 0,-1 0 0,1 0 0,0 0 0,0 0 0,0 0 0,0 0 0,0 1 0,-1-1 0,1 0 0,0 0 0,0 1 0,0-1 0,-1 0 0,1 1 0,0-1 0,0 1 0,-1-1 0,1 1 0,0-1 0,-1 1 0,1 0 0,-1-1 0,1 1 0,0 0 0,-1-1 0,0 1 0,1 0 0,-1 0 0,1-1 0,-1 1 0,0 1 0,5 8 0,-1 0 0,0 1 0,-1-1 0,0 1 0,-1 0 0,2 19 0,-2 71 0,-2-67 0,0 4 0,-2 138 0,2-167-273,-1 0 0,-1-1 0,1 1 0,-5 10 0,-1 0-6553</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39.507"/>
    </inkml:context>
    <inkml:brush xml:id="br0">
      <inkml:brushProperty name="width" value="0.035" units="cm"/>
      <inkml:brushProperty name="height" value="0.035" units="cm"/>
      <inkml:brushProperty name="color" value="#FFC114"/>
    </inkml:brush>
  </inkml:definitions>
  <inkml:trace contextRef="#ctx0" brushRef="#br0">76 496 24575,'-8'-8'0,"1"-1"0,-1 0 0,2 0 0,-1 0 0,1 0 0,1-1 0,0 0 0,0 0 0,1-1 0,0 1 0,-3-16 0,6 20 0,0 0 0,0 0 0,1 1 0,0-1 0,0 0 0,0 0 0,1 0 0,0 0 0,0 0 0,0 0 0,1 0 0,0 1 0,0-1 0,1 1 0,-1-1 0,1 1 0,0 0 0,0 0 0,1 0 0,0 0 0,0 1 0,7-7 0,-4 5 0,0 0 0,1 1 0,-1 0 0,1 0 0,0 1 0,1 0 0,-1 0 0,1 1 0,0 0 0,10-1 0,7 0 0,0 1 0,31 0 0,-32 2 0,-23 1 0,1 0 0,0-1 0,0 1 0,0-1 0,0 0 0,-1 0 0,1 0 0,0 0 0,-1 0 0,1-1 0,-1 1 0,1-1 0,-1 0 0,0 1 0,1-1 0,-1 0 0,0-1 0,3-3 0,1-3 0,0-1 0,0 0 0,6-17 0,8-13 0,-16 35 0,0-1 0,0 1 0,0 0 0,0 1 0,1-1 0,0 1 0,6-6 0,-10 10 0,0-1 0,0 1 0,0-1 0,-1 1 0,1 0 0,0-1 0,0 1 0,0 0 0,0-1 0,0 1 0,0 0 0,0 0 0,0 0 0,0 0 0,0 0 0,-1 0 0,1 0 0,0 0 0,0 1 0,0-1 0,0 0 0,1 1 0,-1 0 0,1 0 0,-1 0 0,0 0 0,0 1 0,0-1 0,0 0 0,0 1 0,0-1 0,0 1 0,-1-1 0,1 1 0,0 0 0,-1-1 0,1 1 0,-1-1 0,0 1 0,1 2 0,1 11 19,-1 0 0,0 0-1,-1 0 1,-3 27-1,-16 60-960,16-87 426,-11 53-6310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42.907"/>
    </inkml:context>
    <inkml:brush xml:id="br0">
      <inkml:brushProperty name="width" value="0.035" units="cm"/>
      <inkml:brushProperty name="height" value="0.035" units="cm"/>
      <inkml:brushProperty name="color" value="#FFC114"/>
    </inkml:brush>
  </inkml:definitions>
  <inkml:trace contextRef="#ctx0" brushRef="#br0">59 375 24575,'1'-45'0,"10"-65"0,-10 105 0,0 0 0,-1 0 0,0-1 0,0 1 0,0 0 0,-1 0 0,0 0 0,0 0 0,-2-6 0,-1 1 0,0 0 0,-1 0 0,-8-12 0,5 8 0,1 0 0,0 0 0,1-1 0,-5-19 0,11 33-65,-1 0 0,1 0 0,0 0 0,0 1 0,0-1 0,-1 0 0,1 0 0,0 0 0,0 0 0,0 0 0,0 0 0,1 0 0,-1 1 0,0-1 0,0 0 0,0 0 0,1 0 0,-1 0 0,0 0 0,1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43.267"/>
    </inkml:context>
    <inkml:brush xml:id="br0">
      <inkml:brushProperty name="width" value="0.035" units="cm"/>
      <inkml:brushProperty name="height" value="0.035" units="cm"/>
      <inkml:brushProperty name="color" value="#FFC114"/>
    </inkml:brush>
  </inkml:definitions>
  <inkml:trace contextRef="#ctx0" brushRef="#br0">1 0 24575,'0'3'0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45.979"/>
    </inkml:context>
    <inkml:brush xml:id="br0">
      <inkml:brushProperty name="width" value="0.035" units="cm"/>
      <inkml:brushProperty name="height" value="0.035" units="cm"/>
      <inkml:brushProperty name="color" value="#FFC114"/>
    </inkml:brush>
  </inkml:definitions>
  <inkml:trace contextRef="#ctx0" brushRef="#br0">0 253 24575,'6'-7'0,"-1"0"0,1 0 0,-2 0 0,1-1 0,4-11 0,6-8 0,-11 21 0,22-33 0,-24 36 0,0 0 0,1 0 0,-1 1 0,1 0 0,-1-1 0,1 1 0,0 0 0,0 0 0,0 0 0,5-2 0,-7 4 0,-1 0 0,1 0 0,0-1 0,-1 1 0,1 0 0,-1 0 0,1 0 0,0 0 0,-1 0 0,1 0 0,-1 0 0,1 0 0,0 1 0,-1-1 0,1 0 0,-1 0 0,1 0 0,-1 1 0,1-1 0,-1 0 0,1 1 0,-1-1 0,1 0 0,-1 1 0,1-1 0,-1 0 0,1 1 0,-1-1 0,0 1 0,1-1 0,-1 1 0,0-1 0,1 1 0,-1-1 0,0 1 0,0 0 0,0-1 0,1 1 0,-1 0 0,4 27 0,-4-24 0,0 119 0,-2-85 0,2-1 0,1 1 0,2-1 0,16 74 0,-15-99 0,-4-15 0,-7-22 0,-21-40 0,13 34 0,1-1 0,2-1 0,-15-61 0,26 86 0,-1-1 0,1 0 0,1 1 0,-1-1 0,1 0 0,1 1 0,0-1 0,0 0 0,1 1 0,0-1 0,0 1 0,1-1 0,0 1 0,0 0 0,1 0 0,0 1 0,1-1 0,0 1 0,0 0 0,7-8 0,-4 7 0,1 1 0,-1 0 0,1 1 0,0 0 0,1 0 0,0 1 0,0 0 0,0 1 0,0 0 0,1 0 0,-1 1 0,1 1 0,0 0 0,0 0 0,17 0 0,-13 2 0,0 0 0,1 1 0,-1 1 0,0 0 0,0 1 0,0 0 0,0 1 0,-1 1 0,1 1 0,21 11 0,-32-15 0,0 0 0,0 1 0,0-1 0,-1 1 0,1 0 0,-1 0 0,0 0 0,0 1 0,0-1 0,0 1 0,0 0 0,-1 0 0,1 0 0,-1 0 0,0 0 0,-1 0 0,1 0 0,1 6 0,-3-6 0,0 0 0,0 0 0,0 0 0,0 0 0,0 0 0,-1 0 0,0 0 0,0 0 0,0 0 0,0 0 0,-1 0 0,1-1 0,-1 1 0,0 0 0,0-1 0,0 1 0,-1-1 0,1 0 0,-1 0 0,-4 4 0,-2 2 0,-1-1 0,1 0 0,-2 0 0,1-1 0,-20 9 0,-59 21 0,-1 0 0,83-30 0,11-3 0,16 1 0,-18-5 0,146 17 0,12 1 0,-138-14 0,1 1 0,-1 1 0,0 1 0,39 18 0,-55-22 0,1 1 0,-1 0 0,0 0 0,1 1 0,7 8 0,-13-13 0,0 1 0,0 0 0,0 0 0,0 0 0,0 1 0,0-1 0,-1 0 0,1 0 0,0 0 0,-1 1 0,1-1 0,-1 0 0,1 0 0,-1 1 0,1-1 0,-1 1 0,0-1 0,0 0 0,0 1 0,0-1 0,0 1 0,0-1 0,0 0 0,0 1 0,0-1 0,-1 0 0,1 1 0,-1-1 0,1 0 0,-1 1 0,1-1 0,-1 0 0,0 0 0,0 1 0,-1 1 0,-2 1 0,0-1 0,-1 1 0,1-1 0,-1 0 0,0 0 0,0 0 0,0-1 0,0 0 0,0 0 0,-10 2 0,-61 11 0,57-12 0,-154 15 0,141-17 0,0-2 0,-1-1 0,-42-7 0,68 7-195,0 1 0,-1-1 0,1-1 0,0 1 0,0-1 0,-10-7 0,1-2-6631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46.352"/>
    </inkml:context>
    <inkml:brush xml:id="br0">
      <inkml:brushProperty name="width" value="0.035" units="cm"/>
      <inkml:brushProperty name="height" value="0.035" units="cm"/>
      <inkml:brushProperty name="color" value="#FFC114"/>
    </inkml:brush>
  </inkml:definitions>
  <inkml:trace contextRef="#ctx0" brushRef="#br0">0 66 24575,'23'0'0,"124"1"0,199-25 0,-337 22 0,1 1 0,-1-1 0,19-7 0,-28 9 0,0 0 0,0 0 0,1 0 0,-1 0 0,0 0 0,0 0 0,0 0 0,0 0 0,1 0 0,-1 0 0,0 0 0,0 0 0,0 0 0,0-1 0,1 1 0,-1 0 0,0 0 0,0 0 0,0 0 0,0 0 0,0 0 0,1-1 0,-1 1 0,0 0 0,0 0 0,0 0 0,0 0 0,0 0 0,0-1 0,0 1 0,0 0 0,0 0 0,0 0 0,0-1 0,1 1 0,-1 0 0,0 0 0,0 0 0,0 0 0,0-1 0,-1 1 0,1 0 0,0 0 0,0 0 0,0-1 0,0 1 0,0 0 0,0 0 0,0 0 0,0 0 0,0-1 0,0 1 0,-13-6 0,-20-1 0,32 7 0,-20-4 0,0 1 0,-1 1 0,-38 2 0,54 1 0,0 0 0,0 0 0,0 0 0,0 1 0,0 0 0,0 0 0,-10 6 0,13-6 0,0 0 0,0 0 0,0 0 0,0 1 0,1-1 0,-1 1 0,1 0 0,-1 0 0,1 0 0,0 0 0,0 0 0,1 0 0,-1 1 0,-1 4 0,-1 6 0,0 0 0,2 0 0,-1 0 0,2 0 0,0 24 0,8 75 0,-5-95 0,0 10-115,4 35-510,19 89 0,-19-129-6201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46.787"/>
    </inkml:context>
    <inkml:brush xml:id="br0">
      <inkml:brushProperty name="width" value="0.035" units="cm"/>
      <inkml:brushProperty name="height" value="0.035" units="cm"/>
      <inkml:brushProperty name="color" value="#FFC114"/>
    </inkml:brush>
  </inkml:definitions>
  <inkml:trace contextRef="#ctx0" brushRef="#br0">77 280 24575,'-8'123'0,"-1"5"0,8-109 0,0-11 0,1 0 0,0 0 0,0 1 0,1-1 0,0 0 0,0 0 0,4 13 0,-1-19 0,-2-9 0,1-9 0,-4-21 0,-12-67 0,0 1 0,12 79 0,0 1 0,2-1 0,0 0 0,2 0 0,1 0 0,0 1 0,13-34 0,-14 47 0,1 0 0,1 1 0,0 0 0,0 0 0,1 0 0,0 1 0,1 0 0,11-12 0,-12 15 0,0 0 0,0 0 0,1 1 0,0 0 0,0 0 0,0 0 0,1 1 0,-1 0 0,1 0 0,0 1 0,-1 0 0,11-1 0,-11 3 0,-1-1 0,1 1 0,-1 0 0,1 1 0,0 0 0,-1 0 0,1 0 0,-1 1 0,0 0 0,1 0 0,-1 0 0,0 1 0,0 0 0,8 6 0,-11-8 0,-1 1 0,1 0 0,-1 0 0,1 1 0,-1-1 0,0 1 0,0-1 0,0 1 0,0-1 0,0 1 0,-1 0 0,1 0 0,-1 0 0,0 0 0,0 0 0,0 0 0,0 0 0,0 1 0,-1-1 0,0 0 0,1 0 0,-1 1 0,0-1 0,0 0 0,-1 1 0,1-1 0,-1 0 0,0 0 0,0 0 0,0 0 0,-1 4 0,-3 1 0,0 1 0,0-1 0,-1 0 0,0 0 0,0 0 0,-1-1 0,0 0 0,0 0 0,-1-1 0,0 0 0,0 0 0,-15 7 0,-10 5 0,-68 25 0,31-18-1365,6-6-5461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32.047"/>
    </inkml:context>
    <inkml:brush xml:id="br0">
      <inkml:brushProperty name="width" value="0.035" units="cm"/>
      <inkml:brushProperty name="height" value="0.035" units="cm"/>
      <inkml:brushProperty name="color" value="#FFC114"/>
    </inkml:brush>
  </inkml:definitions>
  <inkml:trace contextRef="#ctx0" brushRef="#br0">104 260 24575,'-5'-10'0,"0"0"0,1 0 0,0-1 0,1 1 0,0-1 0,1 0 0,0 0 0,0 0 0,1 0 0,1-13 0,3 16 0,2 11 0,3 13 0,-3 7 0,0 0 0,-2 1 0,1 43 0,-8 72 0,3-109 0,-1-1 0,-2 0 0,-1 0 0,-1 0 0,-17 49 0,21-75 0,1-1 0,0 1 0,-1 0 0,0-1 0,1 1 0,-1-1 0,0 1 0,-1-1 0,-3 4 0,5-6 0,1 1 0,-1-1 0,0 0 0,1 1 0,-1-1 0,0 0 0,1 0 0,-1 1 0,0-1 0,0 0 0,1 0 0,-1 0 0,0 0 0,1 0 0,-1 0 0,0 0 0,0 0 0,1-1 0,-1 1 0,0 0 0,1 0 0,-1 0 0,0-1 0,1 1 0,-1 0 0,1-1 0,-1 1 0,0-1 0,1 1 0,-1 0 0,1-1 0,-1 0 0,1 1 0,-1-1 0,1 1 0,0-1 0,-1 1 0,1-1 0,0 0 0,-1 1 0,1-1 0,0 0 0,0 1 0,-1-1 0,1 0 0,0 0 0,-3-8 0,1 0 0,-1 0 0,2 0 0,-1 0 0,1 0 0,1 0 0,-1 0 0,3-14 0,0-5 0,11-40 0,-1 18 0,2 1 0,34-80 0,-39 108 0,2 0 0,0 1 0,2 0 0,0 1 0,1 0 0,1 1 0,0 1 0,23-19 0,-30 29 0,1 0 0,0 1 0,1 0 0,10-4 0,-16 8 0,0 0 0,0 1 0,0-1 0,1 1 0,-1 0 0,0 0 0,1 0 0,-1 1 0,1 0 0,-1 0 0,1 0 0,5 1 0,-9-1 0,0 0 0,1 1 0,-1-1 0,0 0 0,0 1 0,1-1 0,-1 1 0,0 0 0,0-1 0,0 1 0,0 0 0,0 0 0,0-1 0,0 1 0,0 0 0,0 0 0,0 0 0,0 0 0,0 0 0,-1 1 0,1-1 0,0 0 0,-1 0 0,1 2 0,0 0 0,-1-1 0,0 1 0,1 0 0,-1 0 0,0-1 0,-1 1 0,1 0 0,0 0 0,-1-1 0,0 1 0,0 2 0,-4 8 0,0-2 0,-1 1 0,-11 18 0,5-13 0,-1-1 0,-17 18 0,19-23 0,0 1 0,1 0 0,1 0 0,0 1 0,-8 16 0,15-23 0,0 0 0,0-1 0,1 2 0,0-1 0,1 0 0,-1 0 0,1 0 0,0 0 0,1 0 0,-1 0 0,1 0 0,0 0 0,1 0 0,-1 0 0,1 0 0,1 0 0,-1-1 0,6 10 0,5 8 0,1 0 0,33 38 0,-45-58-33,14 16 112,20 20-1,-30-34-243,0 0-1,0 0 1,0 0-1,0-1 1,1 0-1,0-1 1,-1 1-1,9 2 1,7 0-6661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48.624"/>
    </inkml:context>
    <inkml:brush xml:id="br0">
      <inkml:brushProperty name="width" value="0.035" units="cm"/>
      <inkml:brushProperty name="height" value="0.035" units="cm"/>
      <inkml:brushProperty name="color" value="#FFC114"/>
    </inkml:brush>
  </inkml:definitions>
  <inkml:trace contextRef="#ctx0" brushRef="#br0">8 657 24575,'-1'-2'-16,"0"-1"-1,0 0 0,0 0 0,0 0 1,0 0-1,0-1 0,1 1 1,-1 0-1,1 0 0,0 0 1,0 0-1,0-1 0,1 1 1,-1 0-1,1 0 0,1-4 0,-1 3 19,1 0 0,1 0-1,-1 0 1,0 0-1,1 0 1,0 0-1,0 1 1,0-1 0,0 1-1,4-3 1,8-5 45,0 1 0,0 0 0,1 1 0,26-10 0,191-66-1,7 18-181,-224 63 109,417-101-1089,4 20 0,4 18 0,2 19 0,1 20 0,1 20-1,522 56 1,-598-4 832,399 102 0,-497-75 95,-4 11-1,287 130 0,-545-208 194,219 103 2193,-178-81-1299,-1 3 0,62 47 0,-106-72-634,24 21 1180,-28-24-1410,1 0 1,-1 1 0,0-1 0,1 1 0,-1 0-1,0 0 1,0-1 0,0 1 0,0 0 0,0 0-1,-1 0 1,1 0 0,0 0 0,-1 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48.952"/>
    </inkml:context>
    <inkml:brush xml:id="br0">
      <inkml:brushProperty name="width" value="0.035" units="cm"/>
      <inkml:brushProperty name="height" value="0.035" units="cm"/>
      <inkml:brushProperty name="color" value="#FFC114"/>
    </inkml:brush>
  </inkml:definitions>
  <inkml:trace contextRef="#ctx0" brushRef="#br0">404 50 24575,'-9'-8'0,"2"0"0,-1 1 0,0 0 0,-17-11 0,24 18 0,1 0 0,0-1 0,0 1 0,0 0 0,0 0 0,0 0 0,0 0 0,-1 0 0,1 0 0,0 0 0,0 0 0,0 0 0,0 0 0,-1 0 0,1-1 0,0 1 0,0 0 0,0 0 0,0 0 0,-1 0 0,1 0 0,0 0 0,0 0 0,0 1 0,0-1 0,-1 0 0,1 0 0,0 0 0,0 0 0,0 0 0,0 0 0,0 0 0,-1 0 0,1 0 0,0 0 0,0 0 0,0 1 0,0-1 0,0 0 0,0 0 0,-1 0 0,1 0 0,0 0 0,0 1 0,0-1 0,0 0 0,0 0 0,0 0 0,0 0 0,0 0 0,0 1 0,0-1 0,0 0 0,0 0 0,0 0 0,0 0 0,0 1 0,0-1 0,0 0 0,0 0 0,0 0 0,0 0 0,0 1 0,0-1 0,0 0 0,0 0 0,0 0 0,1 1 0,3 12 0,2 0 0,-1 1 0,-1-1 0,0 1 0,-1 0 0,0 0 0,1 27 0,-4-30 0,0-1 0,-1 0 0,-1 0 0,0 1 0,0-1 0,-1-1 0,0 1 0,0 0 0,-1-1 0,-9 16 0,2-8 17,-1-1-1,0 0 1,-1-1-1,0 0 1,-2-1-1,-22 18 1,1-6-758,-68 39 1,16-19-6086</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57.272"/>
    </inkml:context>
    <inkml:brush xml:id="br0">
      <inkml:brushProperty name="width" value="0.035" units="cm"/>
      <inkml:brushProperty name="height" value="0.035" units="cm"/>
      <inkml:brushProperty name="color" value="#FFC114"/>
    </inkml:brush>
  </inkml:definitions>
  <inkml:trace contextRef="#ctx0" brushRef="#br0">301 428 24575,'1'-1'0,"1"0"0,-1 0 0,1 0 0,-1 0 0,0 0 0,1 0 0,-1 0 0,0-1 0,0 1 0,0-1 0,0 1 0,0-1 0,0 1 0,1-3 0,4-5 0,-4 7 0,-1 0 0,1-1 0,-1 1 0,1 0 0,-1-1 0,0 1 0,0-1 0,0 0 0,0 1 0,0-1 0,0-3 0,-1 5 0,0 0 0,0 0 0,0 0 0,0 0 0,0 0 0,-1 1 0,1-1 0,0 0 0,-1 0 0,1 0 0,-1 0 0,1 1 0,-1-1 0,1 0 0,-1 1 0,1-1 0,-1 0 0,0 1 0,1-1 0,-1 0 0,0 1 0,0-1 0,1 1 0,-1 0 0,0-1 0,0 1 0,0 0 0,0-1 0,1 1 0,-1 0 0,0 0 0,0 0 0,0-1 0,0 1 0,0 0 0,0 0 0,0 1 0,-1-1 0,-5 0 0,-1 1 0,0 0 0,1 0 0,-1 0 0,1 1 0,-1 1 0,1-1 0,0 1 0,0 0 0,0 1 0,-6 4 0,-10 6 0,-37 31 0,47-33 0,0 0 0,1 0 0,1 1 0,0 0 0,1 1 0,0 1 0,1 0 0,1 0 0,0 0 0,1 1 0,1 0 0,0 1 0,2-1 0,-6 30 0,10-44 0,-1 0 0,1 1 0,0-1 0,0 0 0,0 0 0,0 0 0,1 0 0,-1 1 0,0-1 0,1 0 0,0 0 0,-1 0 0,1 0 0,0 0 0,0 0 0,3 3 0,-3-4 0,0 1 0,0-1 0,1 0 0,-1 0 0,0 0 0,1-1 0,-1 1 0,1 0 0,-1 0 0,1-1 0,0 1 0,-1-1 0,1 1 0,0-1 0,-1 0 0,1 0 0,2 0 0,2 0 0,-1-1 0,1 1 0,0-2 0,0 1 0,-1 0 0,1-1 0,-1 0 0,1-1 0,-1 1 0,0-1 0,6-4 0,6-6 0,-1 0 0,-1-1 0,0-1 0,-1-1 0,0 0 0,19-30 0,-2-5 0,26-60 0,-28 42 0,-3-1 0,17-75 0,-13 43 0,-20 77 0,-10 25 0,0 0 0,0 0 0,0 0 0,0 0 0,0 0 0,0 0 0,0 0 0,1 0 0,-1 0 0,0 0 0,0 0 0,0 0 0,0 0 0,0 0 0,0 1 0,0-1 0,0 0 0,0 0 0,0 0 0,0 0 0,0 0 0,0 0 0,0 0 0,0 0 0,0 0 0,1 0 0,-1 0 0,0 0 0,0 0 0,0 0 0,0 0 0,0 0 0,0 0 0,0 0 0,0 0 0,0 0 0,0 0 0,0 0 0,0 0 0,0 0 0,1 0 0,-1 0 0,0 0 0,0 0 0,0 0 0,0 0 0,0-1 0,0 1 0,0 0 0,0 0 0,0 0 0,0 0 0,0 0 0,0 0 0,0 0 0,0 0 0,0 0 0,0 0 0,0 0 0,0 0 0,0 0 0,0 0 0,0 0 0,0-1 0,0 1 0,0 0 0,0 0 0,-1 15 0,-29 132 0,-20 147 0,47-276 0,2-15 0,0 0 0,0 0 0,0 0 0,1 0 0,0 0 0,0 0 0,-1 0 0,2 0 0,-1 0 0,0 0 0,1 0 0,-1 0 0,1 0 0,1 5 0,-1-8 0,-1 0 0,1 1 0,-1-1 0,0 0 0,1 1 0,-1-1 0,1 0 0,-1 0 0,1 0 0,-1 1 0,1-1 0,-1 0 0,1 0 0,-1 0 0,1 0 0,0 0 0,-1 0 0,1 0 0,-1 0 0,1 0 0,-1 0 0,1 0 0,-1 0 0,1 0 0,-1-1 0,1 1 0,-1 0 0,1 0 0,0-1 0,18-11 0,-10 6 0,11-2-28,-14 6-163,-1 0 0,0 0 0,0-1 0,0 1 0,0-1 0,5-4 0,-2 0-6635</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57.774"/>
    </inkml:context>
    <inkml:brush xml:id="br0">
      <inkml:brushProperty name="width" value="0.035" units="cm"/>
      <inkml:brushProperty name="height" value="0.035" units="cm"/>
      <inkml:brushProperty name="color" value="#FFC114"/>
    </inkml:brush>
  </inkml:definitions>
  <inkml:trace contextRef="#ctx0" brushRef="#br0">51 120 24575,'0'-5'0,"0"0"0,0 0 0,0 0 0,1 0 0,0-1 0,0 1 0,0 1 0,1-1 0,0 0 0,4-8 0,-3 9 0,-1 0 0,1 1 0,1-1 0,-1 1 0,0 0 0,1 0 0,0 1 0,-1-1 0,1 1 0,0 0 0,1-1 0,4-1 0,1 1 0,-1-1 0,20-4 0,-27 8 0,1-1 0,-1 1 0,0-1 0,0 1 0,1 0 0,-1 0 0,0 0 0,0 0 0,1 1 0,-1-1 0,0 0 0,0 1 0,1 0 0,-1-1 0,0 1 0,0 0 0,0 0 0,0 0 0,2 2 0,-4-3 0,1 1 0,-1-1 0,0 0 0,1 0 0,-1 1 0,0-1 0,0 1 0,1-1 0,-1 0 0,0 1 0,0-1 0,0 0 0,1 1 0,-1-1 0,0 1 0,0-1 0,0 1 0,0-1 0,0 1 0,0-1 0,0 0 0,0 1 0,0-1 0,0 1 0,0-1 0,0 1 0,0-1 0,0 0 0,-1 1 0,1-1 0,0 1 0,0-1 0,0 1 0,-1-1 0,1 0 0,0 1 0,0-1 0,-1 0 0,1 1 0,0-1 0,-1 0 0,1 0 0,0 1 0,-1-1 0,1 0 0,-1 0 0,1 1 0,0-1 0,-1 0 0,1 0 0,-1 0 0,1 0 0,-1 0 0,1 0 0,0 0 0,-1 0 0,1 0 0,-1 0 0,-28 4 0,-15-14 0,36 7 0,0 1 0,0 0 0,0 0 0,-14 0 0,20 2 0,-1 0 0,1 0 0,-1 0 0,1 1 0,0-1 0,-1 1 0,1-1 0,0 1 0,0 0 0,0 0 0,-1 0 0,1 1 0,0-1 0,0 0 0,1 1 0,-1-1 0,0 1 0,0-1 0,1 1 0,-3 3 0,0 1 0,0-1 0,1 1 0,0 0 0,0 0 0,1 0 0,-1 1 0,1-1 0,1 0 0,-1 1 0,1-1 0,0 1 0,1 0 0,-1-1 0,1 1 0,1 0 0,-1-1 0,4 13 0,-3-14 0,0 0 0,1 0 0,0 0 0,0-1 0,0 1 0,1 0 0,-1-1 0,1 0 0,0 1 0,0-1 0,1-1 0,-1 1 0,1 0 0,0-1 0,0 0 0,0 0 0,1 0 0,-1 0 0,0 0 0,1-1 0,0 0 0,0 0 0,7 1 0,-3-1 0,0-1 0,0 0 0,0-1 0,0 0 0,0 0 0,0-1 0,0 0 0,-1-1 0,1 1 0,0-2 0,0 0 0,-1 0 0,0 0 0,14-8 0,-12 6 0,-1-1 0,0 0 0,0-1 0,0 1 0,-1-2 0,0 1 0,0-1 0,-1 0 0,0-1 0,-1 0 0,11-18 0,-6-6-1365,-9 18-5461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58.305"/>
    </inkml:context>
    <inkml:brush xml:id="br0">
      <inkml:brushProperty name="width" value="0.035" units="cm"/>
      <inkml:brushProperty name="height" value="0.035" units="cm"/>
      <inkml:brushProperty name="color" value="#FFC114"/>
    </inkml:brush>
  </inkml:definitions>
  <inkml:trace contextRef="#ctx0" brushRef="#br0">1131 302 24575,'-3'-2'0,"1"1"0,-1-1 0,1 1 0,0-1 0,0 0 0,0 0 0,0 0 0,0 0 0,0 0 0,0 0 0,1-1 0,-1 1 0,1-1 0,-2-2 0,-2-2 0,-14-22 0,2 3 0,-40-45 0,50 64 0,-1-1 0,0 1 0,0 1 0,-1-1 0,1 1 0,-2 1 0,1 0 0,-1 0 0,-15-5 0,7 5 0,0 1 0,0 1 0,0 1 0,0 0 0,-1 2 0,1 0 0,-1 1 0,1 0 0,0 2 0,0 0 0,-32 10 0,11 1 0,1 1 0,0 2 0,1 1 0,-41 27 0,42-21 0,1 2 0,1 1 0,1 1 0,2 2 0,1 2 0,1 0 0,2 2 0,-34 54 0,45-59 0,1-1 0,1 2 0,1 0 0,-16 63 0,24-69 0,0 0 0,2 0 0,1 1 0,1-1 0,1 1 0,1-1 0,4 29 0,-2-39 0,0-1 0,1 1 0,0-1 0,1 0 0,0 0 0,1 0 0,1-1 0,0 0 0,0 0 0,1-1 0,1 1 0,0-2 0,15 15 0,-10-13 0,1 0 0,1-1 0,0-1 0,0-1 0,1 0 0,0-1 0,0 0 0,1-2 0,28 7 0,-3-3 0,2-3 0,-1-2 0,1-1 0,-1-3 0,1-1 0,55-9 0,-43 1 0,-1-3 0,0-2 0,0-2 0,74-33 0,-93 32 0,0-2 0,-2-1 0,0-2 0,-1-1 0,-1-2 0,53-51 0,-67 56 0,-2-1 0,0-1 0,-1 0 0,0-1 0,-2-1 0,-1 0 0,-1-1 0,-1 0 0,-1-1 0,-1 0 0,7-35 0,-12 35 0,0-1 0,-2 1 0,0-1 0,-2 1 0,-1-1 0,-1 1 0,-1 0 0,-2 0 0,0 0 0,-1 0 0,-2 1 0,0 0 0,-18-35 0,16 41 0,0 1 0,-1 0 0,-1 0 0,0 1 0,-1 0 0,-1 1 0,0 1 0,-1 0 0,-1 1 0,0 1 0,-1 0 0,0 1 0,-1 1 0,0 1 0,0 0 0,-1 1 0,-27-7 0,20 10-195,0 0 0,0 2 0,-1 1 0,1 1 0,0 1 0,-51 8 0,12 2-6631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58.291"/>
    </inkml:context>
    <inkml:brush xml:id="br0">
      <inkml:brushProperty name="width" value="0.035" units="cm"/>
      <inkml:brushProperty name="height" value="0.035" units="cm"/>
      <inkml:brushProperty name="color" value="#FFC114"/>
    </inkml:brush>
  </inkml:definitions>
  <inkml:trace contextRef="#ctx0" brushRef="#br0">1 0 24575,'3'3'0,"3"4"0,4 0 0,6 5 0,6 4 0,5 4 0,6 8 0,7 7 0,7 7 0,8 7 0,2 7 0,4 3 0,2 2 0,0 0 0,0-3 0,-2-4 0,-6-9 0,-12-13-8191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9:58.631"/>
    </inkml:context>
    <inkml:brush xml:id="br0">
      <inkml:brushProperty name="width" value="0.035" units="cm"/>
      <inkml:brushProperty name="height" value="0.035" units="cm"/>
      <inkml:brushProperty name="color" value="#FFC114"/>
    </inkml:brush>
  </inkml:definitions>
  <inkml:trace contextRef="#ctx0" brushRef="#br0">1096 7 24575,'0'-1'0,"0"1"0,0 0 0,0 0 0,0 0 0,-1 0 0,1 0 0,0-1 0,0 1 0,0 0 0,0 0 0,0 0 0,0 0 0,0 0 0,0-1 0,0 1 0,0 0 0,0 0 0,0 0 0,0-1 0,0 1 0,0 0 0,0 0 0,0 0 0,0 0 0,0-1 0,0 1 0,0 0 0,0 0 0,0 0 0,0-1 0,0 1 0,0 0 0,0 0 0,0 0 0,0 0 0,0 0 0,1-1 0,-1 1 0,-5 1 0,0 0 0,0 1 0,0 0 0,0 0 0,0 0 0,0 0 0,1 1 0,-8 5 0,-35 31 0,28-22 0,-228 211-382,-335 399 0,500-526-856,14-15-4951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0:11.372"/>
    </inkml:context>
    <inkml:brush xml:id="br0">
      <inkml:brushProperty name="width" value="0.035" units="cm"/>
      <inkml:brushProperty name="height" value="0.035" units="cm"/>
      <inkml:brushProperty name="color" value="#FFC114"/>
    </inkml:brush>
  </inkml:definitions>
  <inkml:trace contextRef="#ctx0" brushRef="#br0">0 116 24575,'0'3'0,"3"1"0,1-4 0,3-1 0,5-3 0,7-1 0,6-3 0,10-3 0,11-2 0,8 1 0,13 0 0,12 1 0,9 1 0,8 1 0,7 0 0,3 1 0,4 2 0,-18 2-8191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0:11.732"/>
    </inkml:context>
    <inkml:brush xml:id="br0">
      <inkml:brushProperty name="width" value="0.035" units="cm"/>
      <inkml:brushProperty name="height" value="0.035" units="cm"/>
      <inkml:brushProperty name="color" value="#FFC114"/>
    </inkml:brush>
  </inkml:definitions>
  <inkml:trace contextRef="#ctx0" brushRef="#br0">1 16 24575,'3'0'0,"3"0"0,8 0 0,3 0 0,4 0 0,6 0 0,5 0 0,7 0 0,8 0 0,4 0 0,5-3 0,5 0 0,3-1 0,2 1 0,-10 1-8191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0:12.089"/>
    </inkml:context>
    <inkml:brush xml:id="br0">
      <inkml:brushProperty name="width" value="0.035" units="cm"/>
      <inkml:brushProperty name="height" value="0.035" units="cm"/>
      <inkml:brushProperty name="color" value="#FFC114"/>
    </inkml:brush>
  </inkml:definitions>
  <inkml:trace contextRef="#ctx0" brushRef="#br0">0 32 24575,'6'0'0,"8"0"0,6-3 0,10-1 0,4 0 0,3-2 0,0 0 0,1 1 0,-8 2-8191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32.392"/>
    </inkml:context>
    <inkml:brush xml:id="br0">
      <inkml:brushProperty name="width" value="0.035" units="cm"/>
      <inkml:brushProperty name="height" value="0.035" units="cm"/>
      <inkml:brushProperty name="color" value="#FFC114"/>
    </inkml:brush>
  </inkml:definitions>
  <inkml:trace contextRef="#ctx0" brushRef="#br0">79 148 24575,'-34'-12'0,"28"11"0,1-1 0,-1 0 0,1 0 0,0 0 0,-8-5 0,13 7 0,-1 0 0,1 0 0,0 0 0,0 0 0,-1-1 0,1 1 0,0 0 0,0 0 0,-1-1 0,1 1 0,0 0 0,0 0 0,0-1 0,-1 1 0,1 0 0,0-1 0,0 1 0,0 0 0,0-1 0,0 1 0,0 0 0,0-1 0,0 1 0,0 0 0,0-1 0,0 1 0,0 0 0,0-1 0,0 1 0,0 0 0,0-1 0,0 1 0,0 0 0,0 0 0,0-1 0,0 1 0,1 0 0,-1-1 0,0 1 0,0 0 0,0 0 0,1-1 0,-1 1 0,0 0 0,0 0 0,1-1 0,-1 1 0,0 0 0,0 0 0,1 0 0,-1 0 0,0-1 0,1 1 0,-1 0 0,0 0 0,1 0 0,-1 0 0,0 0 0,1 0 0,24-8 0,-24 7 0,44-9 0,38-11 0,-76 19 0,0-1 0,-1 1 0,1-1 0,0-1 0,-1 1 0,0-1 0,0-1 0,9-7 0,-14 11 0,0 1 0,-1-1 0,1 1 0,-1-1 0,1 1 0,-1-1 0,1 1 0,-1-1 0,0 0 0,1 1 0,-1-1 0,0 1 0,1-1 0,-1 0 0,0 1 0,0-1 0,0 0 0,1 0 0,-1 1 0,0-1 0,0 0 0,0 1 0,0-1 0,0 0 0,0 0 0,-1 1 0,1-1 0,0 0 0,0 1 0,0-1 0,-1 0 0,1 1 0,-1-2 0,0 1 0,1 1 0,-1 0 0,0-1 0,0 1 0,1-1 0,-1 1 0,0 0 0,0 0 0,0-1 0,0 1 0,1 0 0,-1 0 0,0 0 0,0 0 0,0 0 0,0 0 0,0 0 0,1 0 0,-1 0 0,0 1 0,0-1 0,0 0 0,1 0 0,-1 1 0,0-1 0,0 0 0,0 1 0,0 0 0,-3 2 0,0 0 0,0 0 0,1 0 0,-1 0 0,1 1 0,0 0 0,0-1 0,0 1 0,1 0 0,-1 0 0,1 1 0,0-1 0,-2 6 0,-3 10 0,-7 35 0,11-41 0,-70 341-1365,68-329-5461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0:21.043"/>
    </inkml:context>
    <inkml:brush xml:id="br0">
      <inkml:brushProperty name="width" value="0.035" units="cm"/>
      <inkml:brushProperty name="height" value="0.035" units="cm"/>
      <inkml:brushProperty name="color" value="#FFC114"/>
    </inkml:brush>
  </inkml:definitions>
  <inkml:trace contextRef="#ctx0" brushRef="#br0">1 390 24575,'58'-2'0,"57"-11"0,-36 3 0,842-71-1618,-254 25 620,1268-141 331,-1810 180 821,-103 10 509,-22 7-629,-1 0-1,1-1 1,0 1 0,0 0 0,0-1-1,-1 1 1,1 0 0,0 0 0,0 0 0,-1-1-1,1 1 1,0 0 0,-1 0 0,1 0-1,0 0 1,-1-1 0,1 1 0,0 0-1,-1 0 1,1 0 0,0 0 0,-1 0-1,1 0 1,0 0 0,-1 0 0,1 0-1,0 0 1,-1 0 0,-46-2 815,0 2-1704,-2 0-5843</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0:21.367"/>
    </inkml:context>
    <inkml:brush xml:id="br0">
      <inkml:brushProperty name="width" value="0.035" units="cm"/>
      <inkml:brushProperty name="height" value="0.035" units="cm"/>
      <inkml:brushProperty name="color" value="#FFC114"/>
    </inkml:brush>
  </inkml:definitions>
  <inkml:trace contextRef="#ctx0" brushRef="#br0">2 1 24575,'-2'1'0,"8"2"0,19 7 0,36 11 0,-60-21 0,2 1 0,27 9 0,1 1 0,-2 2 0,1 0 0,30 20 0,-53-28 0,0 1 0,0 0 0,0 0 0,0 0 0,-1 0 0,0 1 0,-1 0 0,9 13 0,-12-15 0,1 1 0,-1-1 0,0 1 0,0-1 0,0 1 0,-1 0 0,0 0 0,0 0 0,-1 0 0,0-1 0,0 1 0,0 0 0,0 0 0,-3 9 0,1-5 9,-1 0 0,0-1-1,-1 1 1,0-1 0,-1 0-1,0 0 1,0 0 0,-1-1-1,-11 14 1,-6 2-735,-40 34 0,-14 4-6100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0:56.574"/>
    </inkml:context>
    <inkml:brush xml:id="br0">
      <inkml:brushProperty name="width" value="0.035" units="cm"/>
      <inkml:brushProperty name="height" value="0.035" units="cm"/>
      <inkml:brushProperty name="color" value="#FFC114"/>
    </inkml:brush>
  </inkml:definitions>
  <inkml:trace contextRef="#ctx0" brushRef="#br0">1332 352 24575,'-1'-9'0,"-1"-1"0,0 1 0,0 0 0,-1 0 0,0 0 0,-1 0 0,-6-11 0,3 4 0,-3-5 0,0 0 0,-2 1 0,0 0 0,-1 1 0,-1 0 0,-1 1 0,0 1 0,-32-28 0,40 40 0,0-1 0,-1 1 0,0 0 0,0 0 0,0 1 0,0 0 0,-1 0 0,1 1 0,-1 1 0,0-1 0,0 1 0,0 1 0,0-1 0,0 2 0,-1-1 0,1 1 0,0 1 0,0-1 0,0 2 0,0-1 0,0 1 0,0 1 0,0-1 0,-16 9 0,13-5 0,1 1 0,0 1 0,0 0 0,0 0 0,1 1 0,1 0 0,-1 1 0,2 0 0,-1 0 0,1 1 0,1 0 0,0 1 0,1 0 0,0 0 0,0 0 0,-4 15 0,0 7 0,1 1 0,2-1 0,1 1 0,-3 70 0,16 242 0,0-163 0,-10 560-376,-23 1 0,2 43-579,-36 642-1398,-229 616 2353,77-854-1044,94 11 0,112-703 668,72 633 0,53-263 1628,-56-501 2350,-57-335-3256,1-4-6,-2 0 0,-1 0 0,-2 1 0,-1 36 0,-2-65-340,1 0 0,0 0 0,-1-1 0,0 1 0,1-1 0,-1 1 0,0 0 0,0-1 0,1 1 0,-1-1 0,0 1 0,-1-1 0,1 0 0,0 0 0,0 1 0,-1-1 0,1 0 0,0 0 0,-1 0 0,1 0 0,-1 0 0,1-1 0,-1 1 0,0 0 0,-2 0 0,-5 2 0,-1-1 0,0 0 0,-14 0 0,2 1 0,-4 3 0,26-4 0,6 0 0,49 0 0,430-36-867,-330 20 469,736-84-2717,-687 70-696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45.491"/>
    </inkml:context>
    <inkml:brush xml:id="br0">
      <inkml:brushProperty name="width" value="0.035" units="cm"/>
      <inkml:brushProperty name="height" value="0.035" units="cm"/>
      <inkml:brushProperty name="color" value="#FFC114"/>
    </inkml:brush>
  </inkml:definitions>
  <inkml:trace contextRef="#ctx0" brushRef="#br0">2 455 24575,'0'-3'0,"-1"-10"0,1 0 0,0 0 0,1 0 0,0 0 0,1 0 0,1 0 0,0 0 0,0 0 0,11-22 0,-14 35 0,40-72 0,-35 64 0,1 0 0,0 0 0,0 0 0,0 1 0,1 0 0,10-7 0,-16 12 0,1 1 0,-1 0 0,0 0 0,1 1 0,-1-1 0,1 0 0,-1 0 0,1 1 0,0-1 0,-1 1 0,1-1 0,0 1 0,-1 0 0,1 0 0,0 0 0,-1 0 0,1 0 0,0 0 0,-1 0 0,1 0 0,3 1 0,-3 1 0,0-1 0,0 0 0,1 1 0,-1-1 0,0 1 0,-1-1 0,1 1 0,0 0 0,0 0 0,-1 0 0,1 0 0,-1 0 0,2 3 0,2 5 0,0 1 0,-1-1 0,-1 1 0,1 0 0,1 17 0,1 6 0,-2 0 0,-1 1 0,-2-1 0,-2 1 0,-1-1 0,-1 0 0,-2 1 0,-2-2 0,-1 1 0,-1-1 0,-2 0 0,-1-1 0,-32 60 0,42-90 0,-14 22 0,16-23 0,-1 0 0,1-1 0,-1 1 0,0 0 0,1 0 0,-1-1 0,0 1 0,0 0 0,1-1 0,-1 1 0,0-1 0,0 1 0,0-1 0,0 0 0,0 1 0,0-1 0,0 0 0,0 1 0,0-1 0,0 0 0,0 0 0,0 0 0,-1 0 0,2 0 0,-1-1 0,1 1 0,-1 0 0,1-1 0,-1 1 0,1-1 0,0 1 0,-1-1 0,1 1 0,0-1 0,-1 1 0,1-1 0,0 1 0,-1-1 0,1 1 0,0-1 0,0 0 0,0 1 0,0-1 0,-1 1 0,1-1 0,0 0 0,0 1 0,0-1 0,0 1 0,1-1 0,-1 0 0,0 1 0,0-1 0,0 1 0,1-2 0,6-23 0,-6 22 0,222-565 0,-215 551 0,48-90 0,-50 97 0,1 0 0,-1 1 0,1 0 0,1 1 0,0-1 0,0 2 0,0-1 0,12-7 0,-18 13 0,0 1 0,0 0 0,0-1 0,0 1 0,0 0 0,0 0 0,0 0 0,0 1 0,0-1 0,0 0 0,1 1 0,-1 0 0,0-1 0,0 1 0,1 0 0,-1 0 0,0 0 0,0 0 0,1 1 0,-1-1 0,0 1 0,0-1 0,0 1 0,1 0 0,-1 0 0,0 0 0,0 0 0,0 0 0,0 0 0,-1 0 0,1 1 0,0-1 0,0 1 0,-1-1 0,1 1 0,-1 0 0,1 0 0,-1-1 0,0 1 0,0 0 0,0 0 0,0 0 0,1 3 0,2 6 0,1 0 0,-2 1 0,0 0 0,0 0 0,-1 0 0,1 20 0,-3-2 0,0 0 0,-3 0 0,-8 47 0,-30 85 0,-5 28 0,46-188 0,-2 8 0,1 0 0,0 0 0,0 0 0,1 0 0,1 11 0,-1-19 0,0-1 0,0 1 0,1-1 0,-1 1 0,1-1 0,-1 1 0,1-1 0,-1 0 0,1 1 0,0-1 0,-1 0 0,1 0 0,0 1 0,0-1 0,0 0 0,0 0 0,0 0 0,0 0 0,0 0 0,1 0 0,-1-1 0,0 1 0,0 0 0,1-1 0,-1 1 0,0 0 0,1-1 0,-1 0 0,1 1 0,-1-1 0,1 0 0,-1 0 0,1 0 0,-1 1 0,1-2 0,-1 1 0,0 0 0,1 0 0,-1 0 0,1-1 0,-1 1 0,1-1 0,1 0 0,8-3-170,-1-1-1,0 0 0,-1 0 1,1-1-1,-1 0 0,0-1 1,14-13-1,2-2-6655</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45.973"/>
    </inkml:context>
    <inkml:brush xml:id="br0">
      <inkml:brushProperty name="width" value="0.035" units="cm"/>
      <inkml:brushProperty name="height" value="0.035" units="cm"/>
      <inkml:brushProperty name="color" value="#FFC114"/>
    </inkml:brush>
  </inkml:definitions>
  <inkml:trace contextRef="#ctx0" brushRef="#br0">98 146 24575,'-34'13'0,"28"-11"0,0 0 0,0 0 0,0 0 0,1 1 0,-1 0 0,1 0 0,-1 0 0,-6 7 0,11-10 0,1 1 0,-1-1 0,1 1 0,0-1 0,-1 1 0,1-1 0,0 1 0,-1-1 0,1 1 0,0-1 0,0 1 0,-1 0 0,1-1 0,0 1 0,0-1 0,0 1 0,0 0 0,0-1 0,0 1 0,0-1 0,0 1 0,0 0 0,0-1 0,0 1 0,0-1 0,1 1 0,-1 0 0,0 0 0,2 1 0,-1-1 0,0 1 0,0-1 0,0 0 0,1 1 0,-1-1 0,1 0 0,-1 0 0,4 2 0,35 14 0,-34-16 0,-1 1 0,1-1 0,-1 0 0,1 0 0,-1 0 0,1-1 0,-1 0 0,1 0 0,-1 0 0,1-1 0,0 0 0,-1 0 0,0 0 0,1-1 0,5-2 0,-4 0 0,0 0 0,-1 0 0,1 0 0,-1-1 0,0 0 0,0-1 0,-1 1 0,1-1 0,-1 0 0,5-8 0,1-2 0,-1 4 0,-1-1 0,12-23 0,-19 33 0,-1-1 0,1 1 0,-1-1 0,0 0 0,0 0 0,0 0 0,0 0 0,-1 0 0,1 0 0,-1 0 0,0 0 0,0 0 0,-1 0 0,1 0 0,-2-5 0,1 8 0,1-1 0,-1 1 0,1-1 0,-1 1 0,0-1 0,1 1 0,-1 0 0,0-1 0,0 1 0,0 0 0,0 0 0,0 0 0,-1 0 0,1 0 0,0 0 0,0 0 0,-1 0 0,1 0 0,0 0 0,-1 1 0,-1-2 0,0 2 0,1-1 0,-1 1 0,0 0 0,0-1 0,0 1 0,1 0 0,-1 1 0,0-1 0,0 0 0,1 1 0,-4 1 0,-2 0 0,1 1 0,0 0 0,-1 1 0,1-1 0,1 1 0,-1 1 0,-9 7 0,5-1 0,1 1 0,1-1 0,0 1 0,1 1 0,0 0 0,1 0 0,0 0 0,1 1 0,0 0 0,-5 23 0,5-14 0,2 0 0,0 1 0,1-1 0,2 1 0,2 47 0,0-64 0,-1 1 0,2-1 0,-1 1 0,1-1 0,0 1 0,1-1 0,6 14 0,-7-19 0,-1 1 0,1-1 0,0 1 0,0-1 0,-1 0 0,2 0 0,-1 0 0,0 0 0,0 0 0,1-1 0,-1 1 0,1-1 0,-1 1 0,1-1 0,0 0 0,-1 0 0,1 0 0,0-1 0,0 1 0,0-1 0,0 1 0,0-1 0,5 0 0,5-2-136,-1 0-1,1-1 1,-1 0-1,0-1 1,0 0-1,0-1 1,0-1-1,-1 0 0,17-11 1,7-6-6690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46.383"/>
    </inkml:context>
    <inkml:brush xml:id="br0">
      <inkml:brushProperty name="width" value="0.035" units="cm"/>
      <inkml:brushProperty name="height" value="0.035" units="cm"/>
      <inkml:brushProperty name="color" value="#FFC114"/>
    </inkml:brush>
  </inkml:definitions>
  <inkml:trace contextRef="#ctx0" brushRef="#br0">236 42 24575,'-5'-5'0,"0"0"0,-1 1 0,1-1 0,-1 1 0,0 0 0,-1 1 0,-12-6 0,17 9 0,0-1 0,0 0 0,0 1 0,0 0 0,0-1 0,0 1 0,-1 0 0,1 0 0,0 0 0,0 1 0,0-1 0,0 0 0,0 1 0,0-1 0,0 1 0,0 0 0,0 0 0,0-1 0,0 1 0,0 1 0,0-1 0,0 0 0,1 0 0,-1 1 0,0-1 0,1 1 0,-1-1 0,1 1 0,-2 3 0,-7 11 0,0 0 0,2 1 0,0 0 0,0 1 0,-4 18 0,-20 96 0,25-100 0,4-16 0,-4 14 0,-4 45 0,10-67 0,1 0 0,0 0 0,0 0 0,0 0 0,1 0 0,1-1 0,-1 1 0,1 0 0,1-1 0,-1 1 0,5 7 0,-6-12 0,1-1 0,-1 0 0,1 0 0,-1 0 0,1 0 0,0 0 0,0 0 0,-1 0 0,2 0 0,-1-1 0,0 1 0,0-1 0,0 1 0,1-1 0,-1 0 0,0 0 0,1 0 0,-1 0 0,4 0 0,-1-1 0,0 1 0,-1-1 0,1 0 0,0-1 0,-1 1 0,1-1 0,-1 0 0,1 0 0,-1 0 0,6-3 0,6-3 0,0-1 0,-1-1 0,0 0 0,23-20 0,-22 16 0,-1-2 0,-1 1 0,0-2 0,-1 0 0,-1-1 0,-1 0 0,0 0 0,11-26 0,-15 28 0,0-1 0,-2 1 0,0-1 0,0-1 0,-2 1 0,0-1 0,-1 1 0,0-1 0,-1 0 0,-3-28 0,1 41 0,1-1 0,-1 1 0,0-1 0,0 1 0,0-1 0,-1 1 0,0 0 0,0-1 0,0 1 0,0 0 0,0 1 0,-1-1 0,0 0 0,0 1 0,0-1 0,0 1 0,0 0 0,-1 0 0,0 0 0,1 0 0,-1 1 0,0 0 0,0-1 0,0 1 0,-1 1 0,1-1 0,0 1 0,-1-1 0,1 1 0,-1 1 0,1-1 0,-1 1 0,1-1 0,-1 1 0,0 1 0,1-1 0,-8 2 0,2 0-151,-1 0-1,1 1 0,0 0 0,0 1 1,0 0-1,1 0 0,-1 1 1,-9 7-1,-7 6-6674</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0:58.357"/>
    </inkml:context>
    <inkml:brush xml:id="br0">
      <inkml:brushProperty name="width" value="0.035" units="cm"/>
      <inkml:brushProperty name="height" value="0.035" units="cm"/>
      <inkml:brushProperty name="color" value="#FFC114"/>
    </inkml:brush>
  </inkml:definitions>
  <inkml:trace contextRef="#ctx0" brushRef="#br0">2323 150 24575,'0'-4'0,"0"-5"0,0 1 0,0-1 0,-1 1 0,-4-17 0,4 22 0,0 0 0,0 0 0,-1 0 0,1 0 0,-1 0 0,0 1 0,0-1 0,0 1 0,0-1 0,-1 1 0,1 0 0,0 0 0,-1-1 0,0 2 0,1-1 0,-5-2 0,-7-3 0,-1 1 0,0 0 0,-1 1 0,1 0 0,-1 2 0,0-1 0,-21 0 0,-12 1 0,-55 4 0,7 4-57,-1 5-1,2 4 1,0 4-1,1 5 1,1 3-1,-137 59 0,156-51 14,2 3-1,2 3 0,2 4 0,1 2 1,3 3-1,2 3 0,2 3 0,-62 72 1,64-55-76,3 2 1,3 3 0,4 2-1,4 2 1,2 2-1,5 2 1,3 1 0,4 2-1,4 1 1,4 1 0,-14 119-1,31-161 59,3 0 0,1 0 1,3 0-1,2 0 0,11 62 0,-8-80 24,2 0 1,1 0-1,2-1 1,0 0-1,2 0 1,1-2-1,1 1 1,2-2-1,24 31 0,-15-28-3,2 0-1,1-2 0,1 0 1,1-3-1,1 0 0,1-2 0,2-2 1,-1-1-1,2-1 0,68 22 0,-36-19-97,1-3-1,1-4 0,0-2 1,1-3-1,86-1 0,-41-10-38,0-4-1,0-6 0,-1-5 0,-1-5 0,142-46 0,-121 22 7,-2-6 0,-2-5 1,236-144-1,-280 144 135,-1-3 1,-4-5-1,-2-2 1,-4-4 0,85-101-1,-121 121-6,-2-2-1,-2-1 1,51-106 0,-67 115 21,-2-1 0,-2-1 0,-2 0 0,-2-1 0,9-80 0,-18 91-1,-2 1-1,-1-1 1,-2 1 0,-1-1-1,-2 1 1,-1 0-1,-16-48 1,12 54 11,-2 0 1,-1 1-1,-1 0 0,-1 1 1,-2 1-1,0 1 0,-2 0 0,-40-41 1,30 39-29,-2 1 0,0 1 0,-2 2 0,-65-36 0,46 34-103,0 3-1,-105-32 1,50 29-13,-1 4-1,-1 5 1,-123-3-1,-38 13 129,24 10-111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28.121"/>
    </inkml:context>
    <inkml:brush xml:id="br0">
      <inkml:brushProperty name="width" value="0.035" units="cm"/>
      <inkml:brushProperty name="height" value="0.035" units="cm"/>
      <inkml:brushProperty name="color" value="#FFC114"/>
    </inkml:brush>
  </inkml:definitions>
  <inkml:trace contextRef="#ctx0" brushRef="#br0">22 60 24575,'-3'-3'0,"0"-1"0,1 0 0,0 1 0,0-1 0,0 0 0,0 0 0,0 0 0,0-5 0,1 8 0,1 0 0,0 0 0,0 0 0,0 1 0,-1-1 0,1 0 0,0 0 0,0 0 0,0 0 0,1 1 0,-1-1 0,0 0 0,0 0 0,0 0 0,0 0 0,1 1 0,-1-1 0,0 0 0,1 0 0,0 0 0,0 1 0,-1-1 0,1 1 0,0 0 0,0 0 0,-1-1 0,1 1 0,0 0 0,0 0 0,0 0 0,-1 0 0,1 0 0,0 0 0,0 0 0,0 0 0,-1 0 0,1 0 0,0 0 0,0 1 0,0-1 0,-1 0 0,1 0 0,0 1 0,1 0 0,6 3 0,-1 0 0,1 1 0,-1-1 0,0 2 0,0-1 0,0 1 0,-1 0 0,10 12 0,41 61 0,-56-78 0,271 482 0,-203-351 0,402 910-2133,-186-244 458,-25 11-388,-215-667 1993,474 1559-1051,-63-202-606,35-14 827,524 1114 109,-966-2486 1030,217 490-181,30-18 5819,-287-569-5561,7 14 681,1-1 1,2 0 0,27 33-1,-52-71-1121,1 1 0,-1 0 0,1-1 0,0 0 0,1 0 0,0-1-1,1 1 1,0-1 0,0 1 0,-1-17 0,-3-10-6702</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29.029"/>
    </inkml:context>
    <inkml:brush xml:id="br0">
      <inkml:brushProperty name="width" value="0.035" units="cm"/>
      <inkml:brushProperty name="height" value="0.035" units="cm"/>
      <inkml:brushProperty name="color" value="#FFC114"/>
    </inkml:brush>
  </inkml:definitions>
  <inkml:trace contextRef="#ctx0" brushRef="#br0">5539 143 24575,'1'-2'0,"1"-1"0,-1 1 0,0 0 0,1 0 0,0 0 0,-1 0 0,1 0 0,0 0 0,0 0 0,0 0 0,1 1 0,4-4 0,7-6 0,-8 4 0,0 0 0,0 0 0,-1 0 0,7-13 0,-12 19 0,1 0 0,0-1 0,0 1 0,-1 0 0,1-1 0,-1 1 0,1-1 0,-1 1 0,0-1 0,1 1 0,-1-1 0,0 1 0,0-1 0,0 1 0,0-1 0,0 1 0,-1-1 0,1 1 0,0-1 0,-1 1 0,1-1 0,-1 1 0,1 0 0,-1-1 0,0 1 0,0 0 0,1-1 0,-1 1 0,0 0 0,0 0 0,0 0 0,0 0 0,-1 0 0,1 0 0,-2-2 0,1 3 0,1-1 0,-1 0 0,1 1 0,-1-1 0,0 1 0,1-1 0,-1 1 0,0 0 0,1 0 0,-1 0 0,0 0 0,1 0 0,-1 0 0,0 0 0,1 1 0,-1-1 0,0 1 0,1-1 0,-1 1 0,1-1 0,-1 1 0,1 0 0,-1 0 0,1 0 0,-1 0 0,1 0 0,0 0 0,0 0 0,-1 0 0,1 0 0,0 1 0,-1 1 0,-5 6 0,1 0 0,0 0 0,-8 16 0,-16 43 0,3 1 0,-31 124 0,35-110 0,-674 1891-8086,56-540 3921,-43-13 1436,270-565 2013,-1664 3731 805,1964-4316 633,-119 273 555,-18-13 4852,244-517-5886,1-1 363,-1 1 0,-1-1 0,0-1 0,-13 17 0,21-29-561,-1 1 1,1-1-1,0 1 1,-1-1-1,1 1 0,0-1 1,-1 1-1,1-1 1,-1 1-1,1-1 1,-1 1-1,1-1 1,-1 0-1,1 1 1,-1-1-1,0 0 0,1 0 1,-1 1-1,1-1 1,-1 0-1,0 0 1,1 0-1,-1 0 1,0 0-1,1 0 0,-1 0 1,0 0-1,1 0 1,-1 0-1,1 0 1,-1 0-1,0 0 1,1-1-1,-1 1 1,0 0-1,1 0 0,-1-1 1,1 1-1,-1 0 1,1-1-1,-1 1 1,1-1-1,-1 1 1,1-1-1,-1 1 1,1-1-1,0 1 0,-1-1 1,1 1-1,0-1 1,-1 1-1,1-1 1,0 1-1,-1-2 1,-1-5 282,-1 0 1,1 0-1,-2-15 0,2 11-133,-10-36-71,-29-78 0,33 106-131,0 0 0,-2 1 0,0 0-1,-1 1 1,-1 0 0,-23-26 0,15 29 7,14 12 0,13 10 0,25 19-1365,-14-14-5461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0:41.747"/>
    </inkml:context>
    <inkml:brush xml:id="br0">
      <inkml:brushProperty name="width" value="0.035" units="cm"/>
      <inkml:brushProperty name="height" value="0.035" units="cm"/>
      <inkml:brushProperty name="color" value="#FFC114"/>
    </inkml:brush>
  </inkml:definitions>
  <inkml:trace contextRef="#ctx0" brushRef="#br0">1 1348 24575,'6'-5'0,"-1"1"0,2 0 0,-1 0 0,9-4 0,-9 5 0,0-1 0,0 0 0,0 0 0,10-8 0,45-56 0,13-12 0,-65 71 0,1 0 0,0 1 0,1 0 0,0 1 0,0 0 0,13-5 0,-21 11 0,0 0 0,-1-1 0,1 1 0,0 0 0,0 1 0,0-1 0,0 1 0,0-1 0,0 1 0,0 0 0,0 0 0,0 0 0,0 0 0,0 1 0,0-1 0,6 2 0,-6 0 0,0 0 0,1 0 0,-1 1 0,0-1 0,0 1 0,-1-1 0,1 1 0,0 0 0,-1 0 0,1 0 0,-1 0 0,3 7 0,10 21 0,-1 0 0,-2 1 0,14 57 0,-6-21 0,-9-32 0,18 52 0,-28-87 0,0 1 0,-1 0 0,1-1 0,0 1 0,0 0 0,0-1 0,0 1 0,0-1 0,1 0 0,-1 1 0,0-1 0,1 0 0,2 2 0,-3-2 0,0-1 0,0 0 0,0 1 0,0-1 0,0 0 0,0 0 0,0 0 0,0 0 0,0 0 0,0 0 0,0 0 0,0 0 0,0 0 0,0 0 0,0-1 0,0 1 0,0 0 0,2-1 0,2-3 0,0 1 0,1-1 0,-1 0 0,-1-1 0,1 1 0,6-8 0,133-154 12,24-27-184,265-255-1096,33 36 208,-393 357 563,3 2 0,124-64 1,-114 77-3717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32.722"/>
    </inkml:context>
    <inkml:brush xml:id="br0">
      <inkml:brushProperty name="width" value="0.035" units="cm"/>
      <inkml:brushProperty name="height" value="0.035" units="cm"/>
      <inkml:brushProperty name="color" value="#FFC114"/>
    </inkml:brush>
  </inkml:definitions>
  <inkml:trace contextRef="#ctx0" brushRef="#br0">265 0 24575,'-1'1'0,"0"-1"0,-1 0 0,1 0 0,0 1 0,0-1 0,0 1 0,0-1 0,0 1 0,0-1 0,0 1 0,0 0 0,0 0 0,0-1 0,0 1 0,0 0 0,0 0 0,0 0 0,1 0 0,-1 0 0,0 1 0,-12 25 0,12-25 0,-15 42 0,-16 76 0,13-41 0,-4 2-455,-3 0 0,-69 141 0,77-187-6371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0:43.062"/>
    </inkml:context>
    <inkml:brush xml:id="br0">
      <inkml:brushProperty name="width" value="0.035" units="cm"/>
      <inkml:brushProperty name="height" value="0.035" units="cm"/>
      <inkml:brushProperty name="color" value="#FFC114"/>
    </inkml:brush>
  </inkml:definitions>
  <inkml:trace contextRef="#ctx0" brushRef="#br0">136 523 24575,'0'0'0,"-1"-1"0,1 1 0,-1-1 0,0 0 0,1 1 0,-1-1 0,1 1 0,-1-1 0,0 1 0,0 0 0,1-1 0,-1 1 0,0 0 0,0 0 0,1-1 0,-1 1 0,-1 0 0,2 0 0,-1 0 0,1 0 0,0 1 0,0-1 0,-1 0 0,1 0 0,0 1 0,0-1 0,-1 0 0,1 0 0,0 1 0,0-1 0,0 0 0,0 0 0,-1 1 0,1-1 0,0 0 0,0 1 0,0-1 0,0 0 0,0 1 0,0-1 0,0 0 0,0 1 0,0-1 0,0 0 0,0 1 0,5 33 0,-3-27 0,3 24 0,-2 0 0,-1 0 0,-1 0 0,-1 0 0,-2 0 0,-7 36 0,9-64 0,-1 0 0,0 0 0,0 1 0,0-1 0,0 0 0,-1 0 0,1 0 0,-1 0 0,1-1 0,-1 1 0,0 0 0,0-1 0,-5 5 0,6-6 0,0-1 0,1 1 0,-1-1 0,0 1 0,0-1 0,0 0 0,1 1 0,-1-1 0,0 0 0,0 0 0,0 0 0,0 1 0,0-1 0,1 0 0,-1 0 0,0 0 0,0-1 0,0 1 0,0 0 0,0 0 0,0-1 0,-1 1 0,0-1 0,0-1 0,0 1 0,1 0 0,-1 0 0,1-1 0,-1 1 0,1 0 0,0-1 0,-1 0 0,1 1 0,-2-4 0,-4-8 0,1 1 0,0-1 0,1 0 0,1 0 0,0-1 0,-3-16 0,-7-86 0,14 114 0,-5-41 0,3 0 0,2-1 0,1 1 0,3 0 0,9-48 0,-10 74 0,2 1 0,0 0 0,0 0 0,2 0 0,0 1 0,1 0 0,0 0 0,1 0 0,1 1 0,0 1 0,1 0 0,0 0 0,1 1 0,0 1 0,1 0 0,15-10 0,-13 12 0,0 1 0,0 0 0,0 0 0,1 2 0,1 0 0,29-6 0,-34 10 0,0 0 0,-1 1 0,1 0 0,0 1 0,0 0 0,0 1 0,-1 0 0,1 1 0,-1 0 0,20 7 0,-26-7 0,-1-1 0,0 1 0,1 0 0,-1 1 0,0-1 0,0 1 0,-1 0 0,1-1 0,0 2 0,-1-1 0,0 0 0,0 1 0,0-1 0,0 1 0,0 0 0,-1 0 0,0 0 0,0 0 0,0 1 0,0-1 0,0 1 0,-1-1 0,0 1 0,0-1 0,0 1 0,-1 0 0,0-1 0,1 1 0,-2 0 0,1-1 0,0 1 0,-2 5 0,-1 2 0,0 0 0,0 0 0,-1 0 0,-1 0 0,0 0 0,-1-1 0,0 0 0,-1 0 0,0-1 0,-15 18 0,2-9 0,-37 29 0,-9 8 0,64-55 0,1 0 0,-1 1 0,1-1 0,0 0 0,0 1 0,-1-1 0,1 1 0,0 0 0,0-1 0,0 1 0,1 0 0,-1 0 0,0-1 0,1 1 0,-1 0 0,1 0 0,-1 0 0,1 0 0,0 0 0,0 0 0,0 0 0,0 3 0,1-3 0,1 0 0,-1 0 0,0 0 0,0 1 0,1-2 0,0 1 0,-1 0 0,1 0 0,0 0 0,0-1 0,0 1 0,0-1 0,0 1 0,0-1 0,0 0 0,0 0 0,4 1 0,130 47 0,-99-38 0,-1 2 0,69 34 0,-98-43 0,1 1 0,-1 0 0,0 1 0,11 11 0,-16-16 0,-1 0 0,0 0 0,0 0 0,0 0 0,0 0 0,0 1 0,0-1 0,0 1 0,0-1 0,-1 0 0,1 1 0,0-1 0,-1 1 0,1 0 0,-1-1 0,0 1 0,0-1 0,1 1 0,-1 0 0,0-1 0,0 1 0,0-1 0,-1 1 0,1 0 0,0-1 0,-1 1 0,1-1 0,-1 1 0,1-1 0,-1 1 0,0-1 0,-1 3 0,-1 0 0,-1 0 0,1-1 0,-1 0 0,0 0 0,0 0 0,0 0 0,-1-1 0,1 0 0,-1 1 0,-4 0 0,-52 14 0,52-15 0,-52 11 0,-83 7 0,105-17 0,0-2 0,1-2 0,-53-7 0,81 6 20,1 0 0,0 0 0,0 0 0,1-1 0,-12-5 0,18 7-70,0 0 1,1 0-1,-1 0 1,0 0-1,0 0 1,1 0-1,-1-1 1,1 1-1,-1 0 1,1-1-1,0 1 1,0-1-1,-1 0 1,1 1-1,0-1 1,0 0-1,1 0 1,-1 0-1,0 1 1,1-1-1,-1 0 1,1 0-1,-1 0 1,1 0-1,0 0 1,0 0-1,0 0 1,0 0-1,0-3 1,7-17-6777</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0:43.419"/>
    </inkml:context>
    <inkml:brush xml:id="br0">
      <inkml:brushProperty name="width" value="0.035" units="cm"/>
      <inkml:brushProperty name="height" value="0.035" units="cm"/>
      <inkml:brushProperty name="color" value="#FFC114"/>
    </inkml:brush>
  </inkml:definitions>
  <inkml:trace contextRef="#ctx0" brushRef="#br0">1 55 24575,'37'-10'0,"1"2"0,1 1 0,55-3 0,-80 10 0,0-2 0,0 0 0,0 0 0,24-9 0,-32 8 0,-6 3 0,-11 10 0,4 0 0,1 0 0,1 0 0,0 1 0,0 0 0,1 0 0,0 0 0,-2 17 0,-10 85 0,14-100 0,-9 189 120,11-170-417,3-1 0,0 1 0,2-1 0,12 42 0,-10-51-6529</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0:43.901"/>
    </inkml:context>
    <inkml:brush xml:id="br0">
      <inkml:brushProperty name="width" value="0.035" units="cm"/>
      <inkml:brushProperty name="height" value="0.035" units="cm"/>
      <inkml:brushProperty name="color" value="#FFC114"/>
    </inkml:brush>
  </inkml:definitions>
  <inkml:trace contextRef="#ctx0" brushRef="#br0">221 288 24575,'7'-20'0,"-5"13"0,-5 13 0,-7 18 0,1 1 0,0-1 0,2 1 0,1 1 0,-4 46 0,3 133 0,7-198 0,0-4 0,0 0 0,0 0 0,0 0 0,0 0 0,0 0 0,1-1 0,-1 1 0,1 0 0,0 0 0,-1-1 0,1 1 0,1 0 0,0 2 0,-1-5 0,-1 0 0,0 0 0,1 0 0,-1 0 0,0-1 0,1 1 0,-1 0 0,0 0 0,1 0 0,-1-1 0,0 1 0,1 0 0,-1 0 0,0-1 0,0 1 0,1 0 0,-1-1 0,0 1 0,0 0 0,0-1 0,0 1 0,1 0 0,-1-1 0,0 1 0,0-1 0,0 1 0,0 0 0,0-1 0,0 1 0,0-1 0,0 1 0,0 0 0,0-1 0,0 1 0,0-1 0,2-17 0,5-118 0,8-82 0,-11 189 0,1-1 0,2 1 0,1 1 0,1-1 0,14-30 0,-17 47 0,1 0 0,0 0 0,0 1 0,1 0 0,18-19 0,-22 26 0,0 0 0,0 1 0,1-1 0,-1 1 0,1-1 0,0 1 0,0 1 0,0-1 0,0 1 0,1 0 0,-1 0 0,1 0 0,-1 1 0,1 0 0,0 0 0,7 0 0,-10 1 0,0 0 0,0 0 0,0 1 0,-1-1 0,1 1 0,0 0 0,0 0 0,-1 0 0,1 0 0,-1 0 0,1 0 0,-1 1 0,1-1 0,-1 1 0,0 0 0,0-1 0,1 1 0,-2 0 0,1 0 0,0 1 0,0-1 0,0 0 0,-1 1 0,0-1 0,1 1 0,-1-1 0,0 1 0,0 0 0,0-1 0,0 1 0,-1 0 0,1 0 0,-1-1 0,0 5 0,1 1 0,-1 1 0,0-1 0,-1 1 0,1-1 0,-2 0 0,1 1 0,-1-1 0,-1 0 0,1 0 0,-6 11 0,-1-4 0,0 0 0,-1-1 0,-1-1 0,0 1 0,-1-2 0,0 0 0,-1 0 0,0-1 0,-1-1 0,-29 18 0,16-14 0,0 0 0,-1-2 0,-1-1 0,1-2 0,-42 9 0,65-17-79,-47 6 288,50-6-266,0-1-1,1 0 1,-1 0-1,0 0 1,1 0-1,-1 0 1,0-1-1,1 1 1,-1 0-1,0-1 1,1 1-1,-1-1 1,1 0-1,-1 1 1,1-1-1,-1 0 1,1 0-1,0 0 1,-1 0-1,1 0 1,0 0-1,0-1 1,-1 1-1,1 0 0,-1-3 1,0-7-6769</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0:44.353"/>
    </inkml:context>
    <inkml:brush xml:id="br0">
      <inkml:brushProperty name="width" value="0.035" units="cm"/>
      <inkml:brushProperty name="height" value="0.035" units="cm"/>
      <inkml:brushProperty name="color" value="#FFC114"/>
    </inkml:brush>
  </inkml:definitions>
  <inkml:trace contextRef="#ctx0" brushRef="#br0">2863 337 24575,'-83'-28'-138,"-1"3"1,0 4-1,-119-14 0,63 22-906,-183 4-1,183 14 723,0 7 0,1 5 0,1 6-1,-141 43 1,186-38 307,1 5 1,2 3-1,2 4 0,2 3 1,1 5-1,-134 100 0,180-117-120,2 1-1,1 2 1,2 1-1,2 2 0,1 1 1,-31 50-1,49-65 62,0 1 0,2 0 0,0 1 1,2 0-1,-9 37 0,15-42 53,-1-1 0,2 1 1,1 0-1,1 0 0,0 0 0,1 0 0,1 0 1,5 20-1,0-16 21,1 0 0,1 0 0,1 0 1,0-1-1,2 0 0,1-1 0,1-1 0,1 0 0,0-1 1,29 29-1,-5-12-2,2-1 0,0-2 1,3-2-1,47 26 0,-7-11-3,2-3 0,2-4 0,172 51 0,-129-56 29,2-6 0,160 14 0,-167-33-22,1-5 0,-1-6-1,0-6 1,0-4-1,-1-7 1,134-36-1,-158 26-7,-1-5 0,178-85 0,-201 77-23,-2-3 0,-2-3 1,122-104-1,-154 114 16,-2-1 1,-2-2-1,-2-2 1,-1-1-1,-2-2 0,-3 0 1,34-69-1,-49 82-8,-1-1-1,-2 0 0,-1-1 0,-2 0 0,6-42 1,-12 48 15,0 0 0,-2 0 0,-1 0 0,-1-1 1,-1 1-1,-2 1 0,-8-30 0,4 28 3,-1 2-1,-1-1 1,-1 2 0,-1-1-1,-2 2 1,-1 0 0,-33-40-1,22 35-6,-1 1 0,-1 1 0,-2 2 1,0 2-1,-40-24 0,16 15-10,-3 3 0,-92-36 0,-125-17-7,111 50-69,-1 7 0,-215-5 0,178 24-1346</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34.862"/>
    </inkml:context>
    <inkml:brush xml:id="br0">
      <inkml:brushProperty name="width" value="0.035" units="cm"/>
      <inkml:brushProperty name="height" value="0.035" units="cm"/>
      <inkml:brushProperty name="color" value="#FFC114"/>
    </inkml:brush>
  </inkml:definitions>
  <inkml:trace contextRef="#ctx0" brushRef="#br0">152 706 24575,'-1'-5'0,"1"0"0,-1 1 0,0-1 0,0 0 0,-1 1 0,1-1 0,-1 1 0,0-1 0,0 1 0,-3-5 0,-31-40 0,22 30 0,-3-5 0,2-1 0,1-1 0,0 0 0,-10-32 0,57 191 0,4 15 0,-30-129 0,-1 3 0,2 0 0,1 0 0,0-1 0,15 22 0,-22-38 0,2 0 0,-1-1 0,0 1 0,1-1 0,0 0 0,0 0 0,0 0 0,1-1 0,-1 0 0,1 1 0,0-2 0,0 1 0,0 0 0,0-1 0,0 0 0,0 0 0,1-1 0,-1 1 0,1-1 0,-1 0 0,1-1 0,8 1 0,2-2 0,0-1 0,0 0 0,0-1 0,-1-1 0,20-7 0,76-37 0,-80 33 0,741-394-3279,-639 334 3046,296-168-547,-249 138-3119</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36.205"/>
    </inkml:context>
    <inkml:brush xml:id="br0">
      <inkml:brushProperty name="width" value="0.035" units="cm"/>
      <inkml:brushProperty name="height" value="0.035" units="cm"/>
      <inkml:brushProperty name="color" value="#FFC114"/>
    </inkml:brush>
  </inkml:definitions>
  <inkml:trace contextRef="#ctx0" brushRef="#br0">1 645 24575,'3'-4'0,"0"2"0,0-1 0,0 0 0,1 1 0,-1-1 0,1 1 0,0 0 0,0 0 0,0 0 0,0 1 0,0-1 0,7 0 0,-10 2 0,0 0 0,-1 1 0,1-1 0,0 1 0,-1-1 0,1 1 0,-1 0 0,1-1 0,0 1 0,-1 0 0,0-1 0,1 1 0,-1 0 0,1 0 0,-1-1 0,0 1 0,0 0 0,1 0 0,-1 0 0,0-1 0,0 1 0,0 0 0,0 0 0,0 0 0,0-1 0,0 1 0,0 0 0,-1 1 0,-3 29 0,4-28 0,-19 74 0,11-52 0,-7 49 0,14-72 0,1 0 0,0 0 0,0-1 0,0 1 0,0 0 0,0-1 0,0 1 0,0 0 0,0 0 0,1-1 0,-1 1 0,1 0 0,-1-1 0,1 1 0,0-1 0,0 1 0,-1-1 0,1 1 0,0-1 0,0 1 0,1-1 0,-1 0 0,0 0 0,0 1 0,1-1 0,-1 0 0,0 0 0,1 0 0,-1 0 0,1-1 0,-1 1 0,1 0 0,0-1 0,-1 1 0,1-1 0,0 1 0,-1-1 0,1 0 0,2 0 0,7 1 0,0-1 0,0 0 0,0-1 0,21-4 0,-32 5 0,66-15-31,-1-2 0,0-3-1,-2-3 1,63-32 0,233-146-744,289-250-1764,-505 344-2182</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06.289"/>
    </inkml:context>
    <inkml:brush xml:id="br0">
      <inkml:brushProperty name="width" value="0.035" units="cm"/>
      <inkml:brushProperty name="height" value="0.035" units="cm"/>
      <inkml:brushProperty name="color" value="#FF0066"/>
    </inkml:brush>
  </inkml:definitions>
  <inkml:trace contextRef="#ctx0" brushRef="#br0">1 0 24575,'3'6'0,"3"4"0,2 1-8191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29.174"/>
    </inkml:context>
    <inkml:brush xml:id="br0">
      <inkml:brushProperty name="width" value="0.035" units="cm"/>
      <inkml:brushProperty name="height" value="0.035" units="cm"/>
      <inkml:brushProperty name="color" value="#FF0066"/>
    </inkml:brush>
  </inkml:definitions>
  <inkml:trace contextRef="#ctx0" brushRef="#br0">8 166 24575,'0'-3'0,"-3"0"0,-1-4 0,3-3 0,2-2 0,6 0 0,8 0 0,10-1 0,15-1 0,15-2 0,12 0 0,13 0 0,9-1 0,-11 3-8191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1:14.499"/>
    </inkml:context>
    <inkml:brush xml:id="br0">
      <inkml:brushProperty name="width" value="0.035" units="cm"/>
      <inkml:brushProperty name="height" value="0.035" units="cm"/>
      <inkml:brushProperty name="color" value="#FF0066"/>
    </inkml:brush>
  </inkml:definitions>
  <inkml:trace contextRef="#ctx0" brushRef="#br0">86 422 24575,'-19'1'0,"15"0"0,-1-1 0,0 1 0,0-1 0,1 0 0,-1-1 0,0 1 0,1-1 0,-1 0 0,0 0 0,1 0 0,-1 0 0,-4-3 0,9 4 0,0 0 0,0 0 0,0-1 0,0 1 0,-1 0 0,1 0 0,0 0 0,0 0 0,0-1 0,0 1 0,0 0 0,0 0 0,0 0 0,0-1 0,-1 1 0,1 0 0,0 0 0,0 0 0,0-1 0,0 1 0,0 0 0,0 0 0,0 0 0,0-1 0,0 1 0,0 0 0,1 0 0,-1-1 0,0 1 0,0 0 0,0 0 0,0 0 0,0 0 0,0-1 0,0 1 0,0 0 0,1 0 0,-1-1 0,10-7 0,17-5 0,-27 13 0,91-35 13,102-24-1,102-10-280,-196 47-117,135-32 248,336-69 148,-539 117 60,0 0-398,1 1-1,0 1 0,32 1 0,-41 5-5869</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06.645"/>
    </inkml:context>
    <inkml:brush xml:id="br0">
      <inkml:brushProperty name="width" value="0.035" units="cm"/>
      <inkml:brushProperty name="height" value="0.035" units="cm"/>
      <inkml:brushProperty name="color" value="#FF0066"/>
    </inkml:brush>
  </inkml:definitions>
  <inkml:trace contextRef="#ctx0" brushRef="#br0">0 1565 24575,'6'-9'0,"2"-8"0,-1-1-8191</inkml:trace>
  <inkml:trace contextRef="#ctx0" brushRef="#br0" timeOffset="1">775 34 24575,'-3'-14'0,"-1"-6"-8191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33.066"/>
    </inkml:context>
    <inkml:brush xml:id="br0">
      <inkml:brushProperty name="width" value="0.035" units="cm"/>
      <inkml:brushProperty name="height" value="0.035" units="cm"/>
      <inkml:brushProperty name="color" value="#FFC114"/>
    </inkml:brush>
  </inkml:definitions>
  <inkml:trace contextRef="#ctx0" brushRef="#br0">70 1 24575,'-3'0'0,"-1"3"0,1 4 0,3 6 0,1 4 0,2 2 0,-1 3 0,0 4 0,-4 3 0,-1 3 0,-3 1 0,0 0 0,-3 2 0,-2-4 0,1-3 0,-1-7 0,1-7-8191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07.925"/>
    </inkml:context>
    <inkml:brush xml:id="br0">
      <inkml:brushProperty name="width" value="0.035" units="cm"/>
      <inkml:brushProperty name="height" value="0.035" units="cm"/>
      <inkml:brushProperty name="color" value="#FF0066"/>
    </inkml:brush>
  </inkml:definitions>
  <inkml:trace contextRef="#ctx0" brushRef="#br0">8 51 24575,'0'0'0,"-1"-1"0,1 1 0,-1-1 0,0 0 0,1 1 0,-1-1 0,1 0 0,-1 1 0,1-1 0,-1 0 0,1 0 0,0 1 0,-1-1 0,1 0 0,0 0 0,0 0 0,0 1 0,-1-1 0,1 0 0,0 0 0,0 0 0,0 0 0,0 1 0,1-1 0,-1 0 0,0 0 0,0-1 0,1 0 0,0 1 0,0 0 0,0-1 0,0 1 0,1 0 0,-1 0 0,0 0 0,0 0 0,1 0 0,-1 0 0,1 0 0,-1 0 0,2 0 0,3-2 0,0 1 0,0 0 0,0 0 0,0 1 0,0 0 0,10-1 0,-13 2 0,-1 0 0,0 1 0,1-1 0,-1 0 0,0 1 0,0 0 0,0-1 0,1 1 0,-1 0 0,0 0 0,0 0 0,0 1 0,-1-1 0,1 0 0,0 1 0,0-1 0,-1 1 0,1-1 0,-1 1 0,1 0 0,-1 0 0,0 0 0,1 0 0,-1 0 0,0 0 0,0 0 0,-1 0 0,1 0 0,0 1 0,0 2 0,1 8 0,0 0 0,-1 0 0,0 0 0,-2 17 0,1-13 0,2 82 0,15 98 0,29 98 0,0 4 0,9 638 0,-58-797 0,-6-1 0,-6 0 0,-6 0 0,-5-2 0,-86 253 0,109-382 0,-3 8 0,0 0 0,1 0 0,1 1 0,0-1 0,-1 22 0,5-35 0,0 0 0,0 0 0,0 0 0,0 1 0,1-1 0,-1 0 0,1 0 0,0 0 0,0 0 0,0 0 0,0 0 0,1 0 0,-1 0 0,1 0 0,-1-1 0,1 1 0,0 0 0,0-1 0,0 0 0,1 1 0,-1-1 0,0 0 0,1 0 0,0 0 0,-1 0 0,1-1 0,0 1 0,0-1 0,0 0 0,0 0 0,0 0 0,0 0 0,0 0 0,5 0 0,3 0 0,-1 0 0,0 0 0,1-1 0,0 0 0,18-4 0,55-15 0,-35 6 0,497-69-596,9 45-134,-461 32 707,3427-140-4625,2 56 0,-2254 55 4713,-3-28 561,-913 28 3526,-340 32-3929,-6 2 17,-1-1 0,0 0 1,1 0-1,-1 0 0,0-1 0,0 0 1,0 0-1,0-1 0,10-5 0,-16 8-255,0-1 0,1 1 0,-1 0-1,0-1 1,1 1 0,-1 0-1,0-1 1,0 1 0,1 0-1,-1-1 1,0 1 0,0-1 0,0 1-1,0 0 1,1-1 0,-1 1-1,0-1 1,0 1 0,0-1 0,0 1-1,0-1 1,0 1 0,0 0-1,0-1 1,0 1 0,0-1-1,0 1 1,-1-1 0,1 1 0,0-1-1,-11-11-4524</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09.674"/>
    </inkml:context>
    <inkml:brush xml:id="br0">
      <inkml:brushProperty name="width" value="0.035" units="cm"/>
      <inkml:brushProperty name="height" value="0.035" units="cm"/>
      <inkml:brushProperty name="color" value="#FF0066"/>
    </inkml:brush>
  </inkml:definitions>
  <inkml:trace contextRef="#ctx0" brushRef="#br0">68 742 24575,'-6'-1'0,"0"-1"0,0 0 0,0 0 0,1 0 0,-1-1 0,1 0 0,-1 0 0,-9-7 0,15 9 0,0 1 0,-1 0 0,1 0 0,-1 0 0,1-1 0,0 1 0,-1 0 0,1 0 0,0-1 0,-1 1 0,1 0 0,0-1 0,0 1 0,-1-1 0,1 1 0,0 0 0,0-1 0,0 1 0,-1 0 0,1-1 0,0 1 0,0-1 0,0 1 0,0-1 0,0 1 0,0 0 0,0-1 0,0 1 0,0-1 0,0 1 0,0-1 0,0 1 0,0-1 0,0 1 0,1 0 0,-1-1 0,0 1 0,0-1 0,0 1 0,1 0 0,-1-1 0,0 1 0,0 0 0,1-1 0,-1 1 0,0 0 0,1-1 0,-1 1 0,0 0 0,1 0 0,-1-1 0,0 1 0,1 0 0,-1 0 0,1 0 0,-1 0 0,0-1 0,1 1 0,0 0 0,29-8 0,234-27 0,-156 24 0,1689-158-4704,7 41-2427,-970 72 5920,4808-194-840,-2367 213 4563,-3210 37-2068,459 1 919,-365-1 1739,-24 0 3283,-159 0-6126,0 1-1,0 1 0,1 1 0,-32 8 0,54-11-258,0 0 0,0 0 0,0 1 0,0-1 0,0 0 0,0 1 0,1-1 0,-1 1 0,0-1 0,0 1 0,0-1 0,1 1 0,-1-1 0,0 1 0,1 0 0,-1-1 0,1 1 0,-2 1 0,2-1 0,0-1 0,0 1 0,0-1 0,0 1 0,0 0 0,0-1 0,0 1 0,0-1 0,0 1 0,1-1 0,-1 1 0,0-1 0,0 1 0,1 0 0,-1-1 0,0 1 0,0-1 0,1 0 0,-1 1 0,0-1 0,1 1 0,0 0 0,5 4 0,0-1 0,0 1 0,13 6 0,-3-1 0,-4 1 0,-1 0 0,0 0 0,-1 2 0,0-1 0,-1 1 0,0 0 0,-1 1 0,0 0 0,7 20 0,4 19 0,17 67 0,-35-117 0,22 96 0,15 138 0,-15 106 0,-42 126 0,-39-2 0,12-117 0,-66 668 0,98-827 0,14-190 0,0 0 0,0 0 0,0 0 0,0 0 0,0-1 0,-1 1 0,1 0 0,0 0 0,0 0 0,-1 0 0,1-1 0,0 1 0,-1 0 0,1 0 0,-1-1 0,1 1 0,-1 0 0,1 0 0,-1-1 0,0 1 0,1-1 0,-1 1 0,0-1 0,0 1 0,1-1 0,-1 1 0,0-1 0,0 0 0,0 1 0,1-1 0,-1 0 0,0 0 0,0 1 0,0-1 0,0 0 0,0 0 0,1 0 0,-1 0 0,0 0 0,0 0 0,0-1 0,-1 1 0,-5-2 0,-1 0 0,1 0 0,0-1 0,-9-5 0,-4 0 0,-46-9 0,-2 4 0,-102-8 0,110 14 0,-1233-96-2780,-260 99 1622,6 129 1,1082-67 206,-133 14 1240,561-68 172,7 0 407,0-1-1,-1-1 1,-42-4 0,71 2-773,-1 0 0,1-1 0,0 1 1,-1-1-1,1 1 0,0-1 0,0 0 0,-1 1 0,1-1 0,0-1 0,0 1 1,0 0-1,0 0 0,0-1 0,0 1 0,1-1 0,-1 1 0,-1-3 0,1 1-191,1 0 0,0 0 0,0 0-1,0 1 1,0-1 0,0 0 0,1 0-1,0 0 1,-1 0 0,1-1 0,0 1-1,0 0 1,1-3 0,1-9-6730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13.812"/>
    </inkml:context>
    <inkml:brush xml:id="br0">
      <inkml:brushProperty name="width" value="0.035" units="cm"/>
      <inkml:brushProperty name="height" value="0.035" units="cm"/>
      <inkml:brushProperty name="color" value="#FF0066"/>
    </inkml:brush>
  </inkml:definitions>
  <inkml:trace contextRef="#ctx0" brushRef="#br0">1 160 24575,'0'-7'0,"1"0"0,1 0 0,-1 0 0,1 0 0,0 0 0,5-10 0,7-24 0,-13 35 0,7-26 0,-8 30 0,0 1 0,0 0 0,1 0 0,-1 0 0,1 0 0,-1 0 0,1 0 0,0 0 0,-1 0 0,1 0 0,0 0 0,0 0 0,-1 0 0,1 0 0,0 0 0,0 0 0,0 1 0,0-1 0,0 0 0,0 1 0,2-1 0,-3 1 0,1 0 0,0 0 0,-1 0 0,1 0 0,0 0 0,-1 0 0,1 1 0,-1-1 0,1 0 0,0 0 0,-1 1 0,1-1 0,-1 1 0,1-1 0,0 0 0,-1 1 0,1-1 0,-1 1 0,0-1 0,1 1 0,-1-1 0,1 1 0,-1-1 0,0 1 0,1 1 0,8 18 0,-7-16 0,32 87-195,-4 1 0,-5 1 0,-3 1 0,-4 1 0,-4 1 0,1 120 0,-15-171-6631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14.141"/>
    </inkml:context>
    <inkml:brush xml:id="br0">
      <inkml:brushProperty name="width" value="0.035" units="cm"/>
      <inkml:brushProperty name="height" value="0.035" units="cm"/>
      <inkml:brushProperty name="color" value="#FF0066"/>
    </inkml:brush>
  </inkml:definitions>
  <inkml:trace contextRef="#ctx0" brushRef="#br0">183 227 24575,'-59'1'0,"-59"-2"0,112 0 0,6-1 0,12-2 0,22-2 0,9-1 0,294-53 0,-2-20 0,-299 69-682,54-25-1,-51 16-6143</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14.470"/>
    </inkml:context>
    <inkml:brush xml:id="br0">
      <inkml:brushProperty name="width" value="0.035" units="cm"/>
      <inkml:brushProperty name="height" value="0.035" units="cm"/>
      <inkml:brushProperty name="color" value="#FF0066"/>
    </inkml:brush>
  </inkml:definitions>
  <inkml:trace contextRef="#ctx0" brushRef="#br0">269 408 24575,'-40'-30'0,"-82"-67"0,108 85 0,1-1 0,0-1 0,1-1 0,1 1 0,0-2 0,-9-17 0,18 29 0,0 1 0,1 0 0,-1-1 0,1 0 0,0 1 0,0-1 0,0 0 0,0 1 0,1-1 0,-1 0 0,1 0 0,0 0 0,0 0 0,1 1 0,-1-1 0,1 0 0,0 0 0,0 0 0,1-3 0,0 3 0,1 0 0,-1 0 0,1 1 0,0-1 0,0 1 0,0-1 0,0 1 0,1 0 0,-1 0 0,1 1 0,0-1 0,0 1 0,0 0 0,0 0 0,8-3 0,12-3 0,0 1 0,0 1 0,1 1 0,0 1 0,41 0 0,130 9 0,-184-5 0,83 8-682,149 31-1,-183-25-6143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14.826"/>
    </inkml:context>
    <inkml:brush xml:id="br0">
      <inkml:brushProperty name="width" value="0.035" units="cm"/>
      <inkml:brushProperty name="height" value="0.035" units="cm"/>
      <inkml:brushProperty name="color" value="#FF0066"/>
    </inkml:brush>
  </inkml:definitions>
  <inkml:trace contextRef="#ctx0" brushRef="#br0">290 336 24575,'-2'0'0,"1"0"0,0 0 0,0 0 0,0 0 0,-1 0 0,1-1 0,0 1 0,0 0 0,0-1 0,0 1 0,0-1 0,0 1 0,0-1 0,0 0 0,0 0 0,0 1 0,0-1 0,0 0 0,0 0 0,0 0 0,1 0 0,-1 0 0,0 0 0,1 0 0,-1 0 0,1 0 0,-1 0 0,1 0 0,-1 0 0,1 0 0,0-1 0,-1 1 0,1 0 0,0 0 0,0 0 0,0-1 0,0 1 0,0-2 0,1-6 0,0 0 0,0 0 0,1 0 0,2-9 0,-2 10 0,15-82 0,-16 78 0,0-1 0,0 1 0,-1 0 0,-1 0 0,-3-19 0,3 28 0,1 0 0,-1 0 0,0 0 0,0 0 0,-1 0 0,1 1 0,-1-1 0,1 0 0,-1 1 0,0-1 0,0 1 0,0-1 0,0 1 0,0 0 0,0 0 0,-1 0 0,1 0 0,-1 0 0,1 1 0,-1-1 0,0 1 0,0 0 0,0-1 0,0 1 0,0 0 0,-4 0 0,2 0 0,1 1 0,-1 0 0,0 0 0,1 0 0,-1 1 0,0-1 0,1 1 0,-1 0 0,0 1 0,1-1 0,0 1 0,-1 0 0,1 0 0,0 0 0,0 1 0,0-1 0,-4 4 0,-4 5 0,1 1 0,-1 0 0,2 0 0,0 1 0,0 1 0,1 0 0,1 0 0,0 0 0,1 1 0,-7 24 0,6-15 0,1 0 0,1 0 0,2 1 0,0 0 0,2 0 0,0 31 0,2-52 0,0 0 0,0 0 0,1-1 0,-1 1 0,1 0 0,0 0 0,0-1 0,0 1 0,0-1 0,1 1 0,0-1 0,-1 1 0,1-1 0,0 0 0,5 6 0,-5-8 0,0 1 0,1-1 0,-1 0 0,0 1 0,1-1 0,-1 0 0,0-1 0,1 1 0,-1 0 0,1-1 0,0 1 0,-1-1 0,1 0 0,-1 0 0,1 0 0,-1 0 0,1 0 0,0-1 0,-1 1 0,1-1 0,-1 1 0,1-1 0,-1 0 0,3-2 0,8-2 0,0-2 0,-1 1 0,0-2 0,-1 0 0,1 0 0,-2-1 0,1 0 0,10-13 0,0-1 0,-1-2 0,26-41 0,-35 46 0,-1 0 0,11-32 0,-7 16 0,-13 35 0,-1-1 0,1 0 0,0 0 0,0 0 0,0 0 0,0 1 0,1-1 0,-1 1 0,0-1 0,1 1 0,2-3 0,-4 4 0,1-1 0,0 1 0,-1 0 0,1 0 0,-1 0 0,1 0 0,0 0 0,-1 0 0,1 0 0,0 0 0,-1 0 0,1 0 0,-1 0 0,1 1 0,0-1 0,-1 0 0,1 0 0,-1 1 0,1-1 0,0 0 0,-1 1 0,1-1 0,-1 0 0,0 1 0,1-1 0,-1 1 0,1-1 0,-1 1 0,1-1 0,-1 1 0,0-1 0,1 1 0,-1-1 0,0 1 0,0-1 0,1 1 0,-1 0 0,0-1 0,0 2 0,13 26 55,12 42-1,-17-43-791,26 53 0,-21-56-6089</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15.230"/>
    </inkml:context>
    <inkml:brush xml:id="br0">
      <inkml:brushProperty name="width" value="0.035" units="cm"/>
      <inkml:brushProperty name="height" value="0.035" units="cm"/>
      <inkml:brushProperty name="color" value="#FF0066"/>
    </inkml:brush>
  </inkml:definitions>
  <inkml:trace contextRef="#ctx0" brushRef="#br0">372 300 24575,'7'-79'0,"-4"63"0,-1 0 0,-1 0 0,-1 0 0,0 0 0,-1 0 0,-3-19 0,3 28 0,-1 0 0,0 0 0,0 0 0,-1 1 0,0-1 0,0 0 0,0 1 0,-6-8 0,7 12 0,1 0 0,-1 1 0,0-1 0,0 0 0,0 1 0,0-1 0,0 1 0,-1-1 0,1 1 0,0 0 0,-1 0 0,1 0 0,0 1 0,-1-1 0,1 0 0,-1 1 0,1 0 0,-1-1 0,0 1 0,1 0 0,-1 1 0,1-1 0,-1 0 0,1 1 0,-1-1 0,-3 2 0,-3 1 0,0 1 0,1 0 0,-1 0 0,1 0 0,0 1 0,0 1 0,0-1 0,1 1 0,-10 10 0,-8 11 0,-22 29 0,45-53 0,-19 24 0,-33 57 0,46-70 0,1-1 0,1 2 0,0-1 0,1 1 0,1 0 0,-4 24 0,7-37 0,1 1 0,0-1 0,0 1 0,0-1 0,0 1 0,0-1 0,0 0 0,1 1 0,-1-1 0,1 1 0,-1-1 0,1 0 0,0 0 0,0 1 0,0-1 0,1 0 0,1 3 0,-2-4 0,1 0 0,-1 1 0,1-1 0,-1 0 0,1 0 0,0 0 0,-1-1 0,1 1 0,0 0 0,0-1 0,0 1 0,-1-1 0,1 1 0,0-1 0,0 0 0,0 0 0,0 0 0,0 0 0,0 0 0,0 0 0,0-1 0,2 0 0,10-2 0,-1-1 0,-1-1 0,1 0 0,-1-1 0,0 0 0,0-1 0,0 0 0,14-13 0,-5 3 0,0-2 0,-2 0 0,22-27 0,-4-12 0,-32 48 0,1-1 0,0 1 0,1 1 0,0-1 0,0 1 0,1 1 0,0-1 0,10-7 0,-17 15 0,1 0 0,-1 0 0,0 0 0,1 1 0,-1-1 0,1 0 0,-1 1 0,1-1 0,-1 1 0,1-1 0,-1 1 0,1 0 0,0 0 0,-1 0 0,1 0 0,-1 0 0,1 0 0,0 0 0,-1 0 0,1 0 0,-1 1 0,2 0 0,0 0 0,-1 0 0,0 1 0,0-1 0,0 1 0,0 0 0,0 0 0,0 0 0,0 0 0,0 0 0,-1 0 0,1 0 0,1 3 0,3 8 0,0 0 0,-1 0 0,7 28 0,-10-35 0,13 59 18,-8-32-710,17 47 1,-15-57-6135</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15.669"/>
    </inkml:context>
    <inkml:brush xml:id="br0">
      <inkml:brushProperty name="width" value="0.035" units="cm"/>
      <inkml:brushProperty name="height" value="0.035" units="cm"/>
      <inkml:brushProperty name="color" value="#FF0066"/>
    </inkml:brush>
  </inkml:definitions>
  <inkml:trace contextRef="#ctx0" brushRef="#br0">473 216 24575,'4'-7'0,"0"0"0,-1 0 0,0 0 0,0-1 0,-1 1 0,0-1 0,0 0 0,1-15 0,-2 18 0,-1 0 0,1 0 0,-1 0 0,-1 0 0,1 0 0,0-1 0,-1 1 0,0 0 0,0 0 0,-1 0 0,0 0 0,1 1 0,-2-1 0,1 0 0,0 1 0,-1-1 0,0 1 0,-5-6 0,5 7 0,-2-1 0,1 1 0,0-1 0,-1 1 0,1 1 0,-1-1 0,0 1 0,0-1 0,0 1 0,0 1 0,0-1 0,-1 1 0,1 0 0,0 0 0,-1 0 0,1 1 0,-8 0 0,-1 1 0,1 1 0,-1 0 0,0 1 0,1 0 0,0 1 0,0 1 0,0 0 0,-20 11 0,10-3 0,1 1 0,1 1 0,-33 28 0,47-36 0,-1 1 0,1-1 0,0 1 0,1 0 0,0 1 0,0 0 0,0 0 0,-3 9 0,7-12 0,0-1 0,0 1 0,1 0 0,-1 0 0,1 0 0,1-1 0,-1 1 0,1 0 0,0 0 0,1 0 0,-1 0 0,1 0 0,0 0 0,0 0 0,4 8 0,1 0 0,0 0 0,1-1 0,1 0 0,0 0 0,0-1 0,1 0 0,1-1 0,13 13 0,13 8 0,48 34 0,-17-15 0,-63-48 0,1 1 0,-1 0 0,0 0 0,0 1 0,0-1 0,-1 1 0,0 0 0,5 8 0,-7-12 0,-1 1 0,1 0 0,-1-1 0,1 1 0,-1 0 0,0-1 0,1 1 0,-1 0 0,0 0 0,0-1 0,0 1 0,-1 0 0,1-1 0,0 1 0,-1 0 0,1 0 0,-1-1 0,1 1 0,-1-1 0,0 1 0,0-1 0,1 1 0,-1-1 0,0 1 0,-1-1 0,1 0 0,0 1 0,0-1 0,0 0 0,-1 0 0,1 0 0,-1 0 0,-1 1 0,-6 3 0,-1 0 0,1 0 0,-1-1 0,0 0 0,0-1 0,0 0 0,-1-1 0,1 0 0,0-1 0,-17 1 0,11-2 0,-1 0 0,1-1 0,0-1 0,0-1 0,0 0 0,-18-6 0,27 6-124,0 1 0,0-1 0,1 0 0,-1 0 0,1-1 0,0 0-1,0 0 1,0 0 0,0-1 0,-6-7 0,1-3-6702</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16.865"/>
    </inkml:context>
    <inkml:brush xml:id="br0">
      <inkml:brushProperty name="width" value="0.035" units="cm"/>
      <inkml:brushProperty name="height" value="0.035" units="cm"/>
      <inkml:brushProperty name="color" value="#FF0066"/>
    </inkml:brush>
  </inkml:definitions>
  <inkml:trace contextRef="#ctx0" brushRef="#br0">14 6 24575,'-5'-2'0,"-3"-2"-8191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18.905"/>
    </inkml:context>
    <inkml:brush xml:id="br0">
      <inkml:brushProperty name="width" value="0.035" units="cm"/>
      <inkml:brushProperty name="height" value="0.035" units="cm"/>
      <inkml:brushProperty name="color" value="#FF0066"/>
    </inkml:brush>
  </inkml:definitions>
  <inkml:trace contextRef="#ctx0" brushRef="#br0">110 6 24575,'0'0'0,"0"0"0,0 0 0,0 0 0,0 0 0,0-1 0,0 1 0,0 0 0,0 0 0,-1 0 0,1 0 0,0-1 0,0 1 0,0 0 0,0 0 0,0 0 0,0 0 0,0-1 0,0 1 0,0 0 0,0 0 0,1 0 0,-1 0 0,0-1 0,0 1 0,0 0 0,0 0 0,0 0 0,0 0 0,0 0 0,0-1 0,0 1 0,0 0 0,1 0 0,-1 0 0,0 0 0,0 0 0,0 0 0,0 0 0,0 0 0,0-1 0,1 1 0,-1 0 0,0 0 0,0 0 0,0 0 0,0 0 0,1 0 0,-1 0 0,0 0 0,0 0 0,0 0 0,0 0 0,1 0 0,-1 0 0,0 0 0,0 0 0,0 0 0,0 0 0,1 0 0,-1 0 0,0 0 0,0 1 0,0-1 0,1 0 0,-1 0 0,1 1 0,-1 0 0,1-1 0,-1 1 0,0 0 0,1-1 0,-1 1 0,0 0 0,1-1 0,-1 1 0,0 0 0,0 0 0,0-1 0,0 1 0,0 0 0,1 0 0,-2 1 0,-6 57 0,-2-1 0,-32 102 0,28-111 0,-34 121 0,44-155-1365,3-7-5461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33.412"/>
    </inkml:context>
    <inkml:brush xml:id="br0">
      <inkml:brushProperty name="width" value="0.035" units="cm"/>
      <inkml:brushProperty name="height" value="0.035" units="cm"/>
      <inkml:brushProperty name="color" value="#FFC114"/>
    </inkml:brush>
  </inkml:definitions>
  <inkml:trace contextRef="#ctx0" brushRef="#br0">62 235 24575,'-5'-11'0,"0"0"0,0 0 0,1-1 0,1 1 0,0-1 0,0 0 0,2 0 0,-2-23 0,3 31 0,0-1 0,0 1 0,1 0 0,-1-1 0,1 1 0,0 0 0,0 0 0,0-1 0,1 1 0,-1 0 0,1 0 0,0 0 0,0 1 0,1-1 0,-1 1 0,1-1 0,0 1 0,0 0 0,0-1 0,0 2 0,0-1 0,1 0 0,-1 1 0,1-1 0,0 1 0,0 0 0,6-2 0,-2 2 0,-1 0 0,1 0 0,0 1 0,0 1 0,0-1 0,0 1 0,0 0 0,0 1 0,0 0 0,0 0 0,0 1 0,-1 0 0,1 0 0,-1 1 0,1 0 0,-1 0 0,0 1 0,0 0 0,0 0 0,-1 1 0,1-1 0,8 10 0,-10-10 0,1 1 0,-1 1 0,0-1 0,-1 1 0,1 0 0,-1 0 0,0 0 0,0 1 0,-1-1 0,0 1 0,0 0 0,-1 0 0,0 0 0,0 0 0,-1 1 0,1-1 0,-1 0 0,-1 1 0,0-1 0,0 0 0,0 1 0,-1-1 0,0 0 0,-3 10 0,-2-2 0,0-1 0,-2 1 0,0-1 0,0-1 0,-1 0 0,-1 0 0,0 0 0,-1-1 0,0-1 0,-1 0 0,0-1 0,-1 0 0,0-1 0,0 0 0,-1-1 0,0 0 0,-1-1 0,0-1 0,0-1 0,-28 8 0,37-12-195,0 0 0,0-1 0,0 1 0,0-1 0,0 0 0,-8-2 0,-2-2-6631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19.233"/>
    </inkml:context>
    <inkml:brush xml:id="br0">
      <inkml:brushProperty name="width" value="0.035" units="cm"/>
      <inkml:brushProperty name="height" value="0.035" units="cm"/>
      <inkml:brushProperty name="color" value="#FF0066"/>
    </inkml:brush>
  </inkml:definitions>
  <inkml:trace contextRef="#ctx0" brushRef="#br0">0 169 24575,'0'-11'0,"0"0"0,1 0 0,1-1 0,-1 1 0,2 0 0,-1 1 0,2-1 0,-1 0 0,2 1 0,-1 0 0,11-17 0,-14 25 0,1 0 0,0 1 0,-1-1 0,1 0 0,0 1 0,0-1 0,0 1 0,0 0 0,0-1 0,0 1 0,0 0 0,0 0 0,1 1 0,-1-1 0,0 0 0,0 1 0,1-1 0,-1 1 0,4 0 0,-2 0 0,1 0 0,-1 1 0,0 0 0,0 0 0,1 0 0,-1 1 0,0-1 0,0 1 0,-1 0 0,6 3 0,1 2 0,0 0 0,0 1 0,-1 0 0,0 1 0,-1 0 0,13 16 0,-11-9 0,-1 0 0,-1 0 0,0 0 0,-1 1 0,-1 0 0,-1 1 0,5 25 0,-5-15 0,-1 1 0,-2 0 0,-2 56 0,-2-64-455,-1 0 0,-9 33 0,6-32-6371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19.592"/>
    </inkml:context>
    <inkml:brush xml:id="br0">
      <inkml:brushProperty name="width" value="0.035" units="cm"/>
      <inkml:brushProperty name="height" value="0.035" units="cm"/>
      <inkml:brushProperty name="color" value="#FF0066"/>
    </inkml:brush>
  </inkml:definitions>
  <inkml:trace contextRef="#ctx0" brushRef="#br0">77 139 24575,'-3'-3'0,"-7"0"0,-4-4 0,-3 1 0,2-3 0,3-2 0,7 1 0,6-1 0,7 1 0,7 3 0,10 0 0,6 0 0,7-1 0,2 1 0,1-1 0,1 0 0,-3-1 0,-9 1-8191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19.968"/>
    </inkml:context>
    <inkml:brush xml:id="br0">
      <inkml:brushProperty name="width" value="0.035" units="cm"/>
      <inkml:brushProperty name="height" value="0.035" units="cm"/>
      <inkml:brushProperty name="color" value="#FF0066"/>
    </inkml:brush>
  </inkml:definitions>
  <inkml:trace contextRef="#ctx0" brushRef="#br0">1 15 24575,'0'0'0,"0"-1"0,0 1 0,0 0 0,0 0 0,0 0 0,0-1 0,-1 1 0,1 0 0,0 0 0,0-1 0,0 1 0,0 0 0,0 0 0,1 0 0,-1-1 0,0 1 0,0 0 0,0 0 0,0 0 0,0-1 0,0 1 0,0 0 0,0 0 0,0 0 0,0-1 0,1 1 0,-1 0 0,0 0 0,0 0 0,0 0 0,0 0 0,1-1 0,-1 1 0,0 0 0,0 0 0,0 0 0,0 0 0,1 0 0,-1 0 0,0 0 0,0 0 0,0 0 0,1 0 0,-1 0 0,0-1 0,0 1 0,1 0 0,-1 1 0,0-1 0,0 0 0,0 0 0,1 0 0,-1 0 0,0 0 0,0 0 0,0 0 0,1 0 0,-1 0 0,0 0 0,0 0 0,0 0 0,1 1 0,-1-1 0,0 0 0,0 0 0,0 0 0,0 0 0,1 1 0,9 12 0,-5 0 0,-2 1 0,1 0 0,-2 1 0,0-1 0,-1 0 0,0 1 0,-3 27 0,2-10 0,-2 63 0,3 83 0,-1-176 0,0-1 0,0 0 0,0 1 0,0-1 0,0 1 0,0-1 0,1 0 0,-1 1 0,0-1 0,1 0 0,-1 1 0,1-1 0,0 0 0,-1 0 0,1 1 0,0-1 0,0 0 0,0 0 0,1 1 0,-2-2 0,1 0 0,0 1 0,0-1 0,0 0 0,-1 0 0,1 0 0,0 0 0,0 0 0,0 0 0,-1 0 0,1 0 0,0 0 0,0-1 0,-1 1 0,1 0 0,0 0 0,0-1 0,-1 1 0,1 0 0,0-1 0,-1 1 0,1-1 0,1 0 0,4-4 0,-1 0 0,1-1 0,-1 0 0,0 0 0,5-8 0,6-11 0,-2-1 0,-1 0 0,-1-1 0,-1 0 0,-1-1 0,-2 0 0,9-50 0,-16 71 0,-1 3 0,1 1 0,-1-1 0,1 0 0,-1 1 0,1-1 0,0 1 0,1 0 0,-1-1 0,1 1 0,-1 0 0,1 0 0,0 0 0,3-4 0,-4 6 0,-1 1 0,1 0 0,0 0 0,-1 0 0,1-1 0,0 1 0,-1 0 0,1 0 0,0 0 0,-1 0 0,1 0 0,0 0 0,-1 0 0,1 1 0,0-1 0,-1 0 0,1 0 0,0 0 0,-1 1 0,1-1 0,-1 0 0,1 1 0,0-1 0,-1 1 0,1-1 0,-1 0 0,1 1 0,-1-1 0,0 1 0,1-1 0,-1 1 0,1 0 0,-1-1 0,0 1 0,1-1 0,-1 1 0,0 0 0,15 28 0,-14-26 0,23 59 0,10 23 0,-30-77 0,0 0 0,1-1 0,0 1 0,0-1 0,0-1 0,1 1 0,0-1 0,8 7 0,-12-12 0,1 1 0,-1-1 0,1 0 0,-1 1 0,1-1 0,0 0 0,-1-1 0,1 1 0,0 0 0,-1-1 0,1 0 0,0 0 0,0 1 0,0-2 0,-1 1 0,1 0 0,0 0 0,0-1 0,-1 0 0,1 1 0,0-1 0,-1 0 0,1 0 0,0-1 0,-1 1 0,0 0 0,1-1 0,-1 0 0,2-1 0,7-5 0,-1-1 0,-1 0 0,0 0 0,16-21 0,-12 12 0,1-2 0,-2 0 0,-1 0 0,11-26 0,-18 37 0,-1 1 0,0-1 0,-1 0 0,0 0 0,0 0 0,0 0 0,-2-1 0,1 1 0,-1 0 0,0 0 0,-1-1 0,0 1 0,-3-13 0,3 19 4,0 1 0,1-1 0,-1 0 0,-1 1 0,1-1-1,0 1 1,-1-1 0,1 1 0,-1 0 0,1-1 0,-1 1 0,0 0-1,0 0 1,0 0 0,0 1 0,-1-1 0,1 0 0,0 1 0,-1 0 0,1-1-1,-1 1 1,1 0 0,-1 0 0,0 0 0,1 1 0,-1-1 0,0 1-1,0-1 1,0 1 0,-2 0 0,-3 1-153,1 0 1,-1 0-1,1 1 1,0 0-1,-1 0 1,1 1-1,0 0 1,1 0-1,-14 8 1,0 2-6678</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20.439"/>
    </inkml:context>
    <inkml:brush xml:id="br0">
      <inkml:brushProperty name="width" value="0.035" units="cm"/>
      <inkml:brushProperty name="height" value="0.035" units="cm"/>
      <inkml:brushProperty name="color" value="#FF0066"/>
    </inkml:brush>
  </inkml:definitions>
  <inkml:trace contextRef="#ctx0" brushRef="#br0">301 147 24575,'6'-7'0,"-1"0"0,0-1 0,0 0 0,-1 0 0,0 0 0,-1-1 0,0 1 0,0-1 0,3-18 0,-5 26 0,-1-1 0,1 1 0,-1-1 0,0 1 0,0-1 0,0 1 0,0-1 0,0 0 0,0 1 0,0-1 0,0 1 0,-1-1 0,1 1 0,0-1 0,-1 1 0,1-1 0,-1 1 0,0 0 0,1-1 0,-1 1 0,0 0 0,0-1 0,0 1 0,0 0 0,0 0 0,0 0 0,0 0 0,-1 0 0,1 0 0,0 0 0,-1 0 0,1 0 0,0 1 0,-1-1 0,1 1 0,-1-1 0,1 1 0,-1-1 0,1 1 0,-1 0 0,-2-1 0,-2 1 0,0 0 0,0 1 0,0-1 0,0 1 0,0 0 0,0 0 0,1 1 0,-1 0 0,-9 4 0,-2 2 0,1 1 0,0 1 0,0 1 0,1 0 0,-16 15 0,25-20 0,-1 1 0,1-1 0,0 1 0,1 1 0,-1-1 0,1 1 0,1-1 0,0 1 0,0 1 0,0-1 0,1 0 0,-3 16 0,5-20 0,1 0 0,0 0 0,0 0 0,0 0 0,0 0 0,1 0 0,-1 0 0,1 0 0,0 0 0,0 0 0,1-1 0,-1 1 0,1 0 0,0-1 0,0 1 0,0-1 0,0 0 0,0 0 0,1 1 0,4 3 0,5 4 0,1-1 0,0-1 0,27 16 0,-25-17 0,25 20 0,-38-27 0,-1 0 0,1 0 0,0 1 0,-1 0 0,1-1 0,-1 1 0,1 0 0,-1-1 0,0 1 0,0 0 0,0 0 0,0 0 0,0 0 0,0 0 0,-1 0 0,1 0 0,-1 0 0,1 1 0,-1-1 0,0 0 0,0 3 0,0-2 0,-1 0 0,0 0 0,0-1 0,0 1 0,0-1 0,0 1 0,-1-1 0,1 1 0,-1-1 0,0 0 0,0 1 0,1-1 0,-2 0 0,-2 2 0,-4 3 0,-1 0 0,1-1 0,-1 0 0,-1-1 0,1 0 0,-22 7 0,23-10 0,0 0 0,0 0 0,0 0 0,0-1 0,0-1 0,0 0 0,0 0 0,-10-2 0,17 2 0,0 0 0,0-1 0,0 1 0,0-1 0,0 1 0,0-1 0,0 0 0,0 0 0,0 0 0,1 0 0,-1 0 0,0 0 0,0-1 0,1 1 0,-1 0 0,1-1 0,0 1 0,-1-1 0,1 0 0,0 1 0,0-1 0,0 0 0,0 0 0,0 0 0,0 0 0,0 0 0,1 0 0,-1 0 0,1 0 0,0 0 0,-1 0 0,1 0 0,0 0 0,0 0 0,0 0 0,0 0 0,1 0 0,-1-1 0,1 1 0,0-3 0,7-15-1365,2 1-5461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20.766"/>
    </inkml:context>
    <inkml:brush xml:id="br0">
      <inkml:brushProperty name="width" value="0.035" units="cm"/>
      <inkml:brushProperty name="height" value="0.035" units="cm"/>
      <inkml:brushProperty name="color" value="#FF0066"/>
    </inkml:brush>
  </inkml:definitions>
  <inkml:trace contextRef="#ctx0" brushRef="#br0">98 1 24575,'0'3'0,"3"0"0,4 4 0,0 2 0,0 4 0,-2 4 0,-5 3 0,-4 3 0,-6 4 0,-2 0 0,-4 1 0,-1 2 0,0-2 0,-1-2 0,0-4 0,3-4-8191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25.477"/>
    </inkml:context>
    <inkml:brush xml:id="br0">
      <inkml:brushProperty name="width" value="0.035" units="cm"/>
      <inkml:brushProperty name="height" value="0.035" units="cm"/>
      <inkml:brushProperty name="color" value="#FF0066"/>
    </inkml:brush>
  </inkml:definitions>
  <inkml:trace contextRef="#ctx0" brushRef="#br0">341 63 24575,'3'-3'0,"0"0"0,0 0 0,-1-1 0,0 1 0,0-1 0,0 0 0,0 0 0,-1 1 0,3-8 0,-4 10 0,0 1 0,0-1 0,1 0 0,-1 0 0,0 1 0,0-1 0,0 0 0,0 0 0,0 1 0,-1-1 0,1 0 0,0 0 0,0 1 0,0-1 0,-1 0 0,1 1 0,0-1 0,0 0 0,-1 1 0,1-1 0,-1 0 0,0 0 0,0 0 0,0 1 0,-1-1 0,1 1 0,0-1 0,0 1 0,0 0 0,-1 0 0,1-1 0,0 1 0,-1 0 0,1 0 0,0 0 0,0 0 0,-1 1 0,1-1 0,0 0 0,0 0 0,-3 2 0,-8 2 0,0 0 0,0 2 0,0-1 0,1 2 0,0-1 0,0 1 0,-18 16 0,-3 6 0,-29 34 0,42-43 0,2 1 0,1 1 0,0 0 0,-16 33 0,27-45 0,0-1 0,1 2 0,0-1 0,1 0 0,0 1 0,1-1 0,0 1 0,0 0 0,1 0 0,1 0 0,-1 0 0,2-1 0,2 20 0,-2-25 0,1 0 0,-1-1 0,1 1 0,0 0 0,0-1 0,1 1 0,-1-1 0,1 0 0,0 0 0,0 0 0,0 0 0,1 0 0,6 5 0,-4-5 0,0 0 0,0 0 0,0-1 0,1 0 0,0 0 0,-1 0 0,1-1 0,11 3 0,1-2 0,1-1 0,-1-1 0,0-1 0,0 0 0,0-1 0,24-5 0,-25 3 0,1-1 0,-1-1 0,34-14 0,-46 17 0,0-1 0,0 0 0,0-1 0,-1 1 0,1-1 0,-1 0 0,0 0 0,0-1 0,0 0 0,-1 0 0,0 0 0,0 0 0,0 0 0,5-11 0,-8 14 0,0 0 0,0 0 0,-1 0 0,1 0 0,0 0 0,-1 0 0,0 0 0,0-1 0,1 1 0,-1 0 0,0 0 0,-1 0 0,1 0 0,0 0 0,-1 0 0,1 0 0,-1-1 0,1 1 0,-3-3 0,1 2 0,0 0 0,0 0 0,0 1 0,-1-1 0,1 1 0,-1-1 0,1 1 0,-1 0 0,0 0 0,-6-4 0,-6 0 0,1-1 0,-2 2 0,1 0 0,-18-3 0,28 7 0,-5-1 0,7 2 0,-1-1 0,0 1 0,1-1 0,-1 0 0,0 0 0,1 0 0,-1-1 0,1 1 0,-4-3 0,7 3 0,1 0 0,0 0 0,0 1 0,0-1 0,0 0 0,0 1 0,0-1 0,0 1 0,0-1 0,0 1 0,0-1 0,0 1 0,0 0 0,1 0 0,-1-1 0,2 1 0,77-16 0,1 4 0,89-3 0,-161 14 0,0 1 0,0 1 0,0-1 0,0 2 0,-1-1 0,1 1 0,11 4 0,-16-5 0,0 1 0,-1 0 0,1 0 0,-1 0 0,1 1 0,-1-1 0,0 1 0,0 0 0,0 0 0,0 0 0,-1 0 0,1 0 0,-1 1 0,0-1 0,0 1 0,0 0 0,3 7 0,-3-4 0,1 0 0,-1 1 0,-1-1 0,0 1 0,0-1 0,0 1 0,-1-1 0,0 1 0,0 0 0,-3 12 0,-2 0 0,0 0 0,-14 31 0,15-41 0,3-9-59,1-1 0,0 1-1,-1 0 1,1-1-1,0 1 1,0 0 0,0-1-1,-1 1 1,1 0 0,0 0-1,0-1 1,0 1 0,0 0-1,0 0 1,1-1-1,-1 1 1,0 0 0,0-1-1,0 1 1,1 0 0,-1 0-1,1 0 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25.835"/>
    </inkml:context>
    <inkml:brush xml:id="br0">
      <inkml:brushProperty name="width" value="0.035" units="cm"/>
      <inkml:brushProperty name="height" value="0.035" units="cm"/>
      <inkml:brushProperty name="color" value="#FF0066"/>
    </inkml:brush>
  </inkml:definitions>
  <inkml:trace contextRef="#ctx0" brushRef="#br0">93 8 24575,'3'-3'0,"4"-1"0,0 3 0,-3 5 0,-3 4 0,-4 4 0,-2 3 0,-2 4 0,-4 2 0,-2 3 0,-2 3 0,2 1 0,-1 0 0,3-2 0,1-1 0,1-4 0,5-4 0,4-5-8191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26.567"/>
    </inkml:context>
    <inkml:brush xml:id="br0">
      <inkml:brushProperty name="width" value="0.035" units="cm"/>
      <inkml:brushProperty name="height" value="0.035" units="cm"/>
      <inkml:brushProperty name="color" value="#FF0066"/>
    </inkml:brush>
  </inkml:definitions>
  <inkml:trace contextRef="#ctx0" brushRef="#br0">115 286 24575,'-9'-13'0,"-7"-5"0,16 18 0,0 0 0,-1 0 0,1 0 0,0 0 0,-1 0 0,1 0 0,-1 0 0,1 0 0,0 0 0,-1 0 0,1 0 0,0 0 0,-1 1 0,1-1 0,0 0 0,-1 0 0,1 0 0,0 1 0,-1-1 0,1 0 0,0 0 0,0 1 0,-1-1 0,1 0 0,0 0 0,0 1 0,0-1 0,-1 0 0,1 1 0,0-1 0,0 0 0,0 1 0,0-1 0,0 1 0,0-1 0,-1 0 0,1 1 0,-5 16 0,5-17 0,-6 37 0,-4 51 0,0 11 0,6-74 0,3-15 0,0 0 0,-1 1 0,0-1 0,-1-1 0,0 1 0,0 0 0,-6 11 0,9-21 0,0 0 0,0 1 0,-1-1 0,1 0 0,0 0 0,0 0 0,0 1 0,0-1 0,0 0 0,-1 0 0,1 0 0,0 1 0,0-1 0,0 0 0,-1 0 0,1 0 0,0 0 0,0 0 0,-1 0 0,1 1 0,0-1 0,0 0 0,0 0 0,-1 0 0,1 0 0,0 0 0,-1 0 0,1 0 0,0 0 0,0 0 0,-1 0 0,1 0 0,0 0 0,0 0 0,-1 0 0,-5-9 0,0-14 0,5 8 0,1-1 0,1 1 0,0-1 0,1 1 0,1 0 0,8-25 0,-5 15 0,4-14 0,1 0 0,2 1 0,2 0 0,2 1 0,1 1 0,1 1 0,3 0 0,37-48 0,-52 75 0,1 1 0,0-1 0,0 1 0,11-8 0,-17 14 0,0 0 0,0 0 0,0 0 0,0 0 0,0 0 0,1 0 0,-1 0 0,0 1 0,0-1 0,1 1 0,3-1 0,-5 2 0,0-1 0,0 0 0,0 0 0,0 1 0,0-1 0,1 0 0,-1 1 0,0-1 0,0 1 0,0 0 0,0-1 0,0 1 0,-1 0 0,1-1 0,0 1 0,0 0 0,0 0 0,-1 0 0,1 0 0,0 0 0,-1 0 0,1 0 0,-1 0 0,2 1 0,0 6 0,1-1 0,-1 1 0,0 0 0,-1-1 0,0 1 0,0 0 0,-1 0 0,0 12 0,-11 68 0,7-63 0,-8 53 0,-17 143 0,29-216 0,0 1 0,0-1 0,0 0 0,1 1 0,2 8 0,-3-13 0,0-1 0,0 1 0,0 0 0,0-1 0,1 1 0,-1-1 0,0 1 0,1-1 0,-1 1 0,0-1 0,1 1 0,-1-1 0,0 1 0,1-1 0,-1 0 0,1 1 0,-1-1 0,1 1 0,-1-1 0,1 0 0,-1 0 0,1 1 0,0-1 0,1 0 0,-1 0 0,0 0 0,0-1 0,0 1 0,0 0 0,0-1 0,0 1 0,0 0 0,0-1 0,0 0 0,0 1 0,0-1 0,0 0 0,0 1 0,0-1 0,-1 0 0,1 0 0,1-1 0,11-13 0,0-1 0,0 0 0,-2-1 0,15-29 0,32-79 0,-46 97 0,16-39 0,30-65 0,-41 105 0,-16 26 0,-1 1 0,0 0 0,1-1 0,-1 1 0,0-1 0,1 1 0,-1 0 0,1-1 0,-1 1 0,0 0 0,1 0 0,-1-1 0,1 1 0,-1 0 0,1 0 0,-1 0 0,1 0 0,-1-1 0,1 1 0,-1 0 0,1 0 0,-1 0 0,1 0 0,-1 0 0,1 0 0,-1 0 0,1 0 0,-1 1 0,1-1 0,-1 0 0,1 0 0,-1 0 0,1 0 0,-1 1 0,1-1 0,-1 0 0,1 1 0,-1-1 0,0 0 0,1 1 0,-1-1 0,1 0 0,-1 1 0,0-1 0,0 1 0,1-1 0,-1 0 0,0 1 0,0-1 0,1 1 0,-1-1 0,0 1 0,0 0 0,4 7 0,-2 0 0,1 0 0,-1 1 0,0-1 0,-1 0 0,1 12 0,-1 56 0,-1-42 0,9 179 88,-3-100-1541,-5-94-5373</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26.989"/>
    </inkml:context>
    <inkml:brush xml:id="br0">
      <inkml:brushProperty name="width" value="0.035" units="cm"/>
      <inkml:brushProperty name="height" value="0.035" units="cm"/>
      <inkml:brushProperty name="color" value="#FF0066"/>
    </inkml:brush>
  </inkml:definitions>
  <inkml:trace contextRef="#ctx0" brushRef="#br0">281 240 24575,'11'-11'0,"0"0"0,-1-1 0,0-1 0,-1 0 0,0 0 0,7-17 0,-14 27 0,0-1 0,-1 1 0,0-1 0,1 1 0,-1-1 0,0 0 0,-1 1 0,1-1 0,-1 0 0,1 0 0,-1 0 0,-1 1 0,1-1 0,0 0 0,-1 0 0,0 0 0,1 1 0,-2-1 0,1 0 0,0 1 0,-1-1 0,1 1 0,-1 0 0,0-1 0,0 1 0,-1 0 0,1 0 0,-1 0 0,1 1 0,-1-1 0,-4-2 0,3 1 0,-1 2 0,1-1 0,-1 1 0,0-1 0,0 1 0,0 0 0,0 1 0,0 0 0,0-1 0,0 1 0,-1 1 0,1-1 0,0 1 0,0 0 0,-1 0 0,1 1 0,0 0 0,-1-1 0,1 2 0,0-1 0,0 1 0,0-1 0,0 1 0,0 1 0,1-1 0,-1 1 0,-5 4 0,4-4 0,1 1 0,-1 0 0,1 1 0,0-1 0,1 1 0,-1 0 0,1 1 0,-1-1 0,2 1 0,-1-1 0,1 1 0,0 0 0,0 0 0,0 1 0,1-1 0,0 1 0,0-1 0,1 1 0,-1 0 0,1 12 0,2-9 0,0 0 0,0 0 0,1 0 0,1 0 0,0 0 0,0-1 0,5 10 0,37 61 0,-33-63 0,-2 1 0,0 0 0,-1 0 0,10 30 0,-18-46 0,-1 1 0,1-1 0,-1 1 0,1-1 0,-1 1 0,0-1 0,0 1 0,0-1 0,0 1 0,-1-1 0,1 1 0,-1-1 0,1 1 0,-1-1 0,0 1 0,0-1 0,0 0 0,0 1 0,0-1 0,-2 2 0,0-1 0,0 1 0,0-1 0,0 0 0,-1-1 0,1 1 0,-1-1 0,0 1 0,0-1 0,1 0 0,-9 2 0,-4 1 0,-1-1 0,0 0 0,0-2 0,-30 2 0,45-4-43,-6 1 77,0-1-1,0 0 1,0-1 0,-8-1 0,15 2-71,0 0 1,0 0-1,0-1 1,0 1 0,0 0-1,0 0 1,0-1 0,0 1-1,0-1 1,0 1 0,0-1-1,1 1 1,-1-1 0,0 1-1,0-1 1,0 0 0,1 1-1,-1-1 1,0 0-1,1 0 1,-1 0 0,1 0-1,-1 1 1,1-1 0,-1 0-1,1 0 1,-1 0 0,1 0-1,0 0 1,0 0 0,-1 0-1,1 0 1,0 0-1,0 0 1,0 0 0,0 0-1,0 0 1,0 0 0,1 0-1,-1-2 1,5-10-6790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27.377"/>
    </inkml:context>
    <inkml:brush xml:id="br0">
      <inkml:brushProperty name="width" value="0.035" units="cm"/>
      <inkml:brushProperty name="height" value="0.035" units="cm"/>
      <inkml:brushProperty name="color" value="#FF0066"/>
    </inkml:brush>
  </inkml:definitions>
  <inkml:trace contextRef="#ctx0" brushRef="#br0">36 52 24575,'2'-2'0,"0"0"0,0 0 0,0 0 0,1 1 0,-1-1 0,0 1 0,1-1 0,-1 1 0,1 0 0,4-1 0,-7 2 0,1-1 0,-1 1 0,1 0 0,-1 0 0,0 0 0,1 0 0,-1 0 0,0 0 0,1 0 0,-1 0 0,0 1 0,1-1 0,-1 0 0,0 0 0,1 0 0,-1 0 0,0 0 0,1 0 0,-1 1 0,0-1 0,1 0 0,-1 0 0,0 1 0,0-1 0,1 0 0,-1 0 0,0 1 0,0-1 0,1 0 0,-1 1 0,0 0 0,0 1 0,1-1 0,-1 0 0,0 1 0,0-1 0,0 0 0,0 1 0,0-1 0,-1 0 0,1 1 0,0-1 0,-1 0 0,0 2 0,-26 70 0,19-54 0,0 0 0,1 0 0,1 1 0,1-1 0,1 1 0,1 1 0,-2 29 0,5-48 0,0 0 0,0 0 0,0 0 0,0-1 0,0 1 0,0 0 0,0 0 0,1 0 0,-1 0 0,1 0 0,0 0 0,-1-1 0,1 1 0,0 0 0,0 0 0,0-1 0,0 1 0,0-1 0,1 1 0,-1-1 0,0 1 0,1-1 0,-1 0 0,1 0 0,-1 0 0,1 0 0,0 0 0,-1 0 0,1 0 0,0 0 0,0 0 0,0-1 0,0 1 0,-1-1 0,1 0 0,0 1 0,0-1 0,0 0 0,0 0 0,0 0 0,0 0 0,3-1 0,4-1 0,-1 0 0,0 0 0,0-1 0,-1 0 0,1 0 0,0-1 0,-1 0 0,14-9 0,-8 3 0,0-1 0,0-1 0,-1 0 0,-1 0 0,0-1 0,0-1 0,8-15 0,-14 21 0,-1 0 0,0 0 0,0-1 0,-1 1 0,0-1 0,0 0 0,-1 0 0,0 0 0,-1 0 0,0 0 0,0-1 0,-1 1 0,-1 0 0,-1-16 0,1 22 4,0-1 0,0 1-1,0-1 1,0 1-1,-1-1 1,1 1 0,-1 0-1,0 0 1,0 0 0,0 0-1,0 0 1,0 0-1,-1 0 1,0 1 0,1-1-1,-1 1 1,0 0 0,0-1-1,0 2 1,0-1-1,-1 0 1,1 1 0,0-1-1,-1 1 1,1 0 0,-1 0-1,0 0 1,1 1-1,-1-1 1,1 1 0,-1 0-1,-7 0 1,4 1-91,0-1-1,-1 1 1,1 1 0,0-1-1,0 1 1,0 0 0,1 1-1,-1 0 1,0 0-1,1 0 1,0 1 0,0 0-1,0 0 1,0 1 0,0-1-1,-4 7 1,0 1-6739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23.310"/>
    </inkml:context>
    <inkml:brush xml:id="br0">
      <inkml:brushProperty name="width" value="0.035" units="cm"/>
      <inkml:brushProperty name="height" value="0.035" units="cm"/>
      <inkml:brushProperty name="color" value="#FFC114"/>
    </inkml:brush>
  </inkml:definitions>
  <inkml:trace contextRef="#ctx0" brushRef="#br0">44 349 24575,'-1'-1'0,"0"1"0,1-1 0,-1 1 0,1-1 0,-1 1 0,0-1 0,1 1 0,-1-1 0,0 1 0,0-1 0,1 1 0,-1 0 0,0-1 0,0 1 0,0 0 0,1 0 0,-1 0 0,0-1 0,0 1 0,0 0 0,0 0 0,1 0 0,-1 1 0,0-1 0,-1 0 0,-4 1 0,6-2 0,-1 1 0,0 0 0,0 0 0,1 0 0,-1-1 0,0 1 0,1 0 0,-1-1 0,0 1 0,1-1 0,-1 1 0,0-1 0,1 1 0,-1-1 0,1 1 0,-1-1 0,1 0 0,-1 1 0,1-1 0,-1 0 0,1 1 0,0-1 0,-1 0 0,1 1 0,0-1 0,0 0 0,-1 0 0,1 0 0,0 1 0,0-1 0,0-1 0,-2-27 0,3 21 0,-1 1 0,1 0 0,1-1 0,3-10 0,-4 15 0,-1 0 0,1 1 0,1-1 0,-1 0 0,0 1 0,1 0 0,-1-1 0,1 1 0,0 0 0,-1 0 0,1 0 0,0 0 0,0 0 0,1 0 0,2-1 0,-5 2 0,1 1 0,0 0 0,0 0 0,0 0 0,-1 0 0,1-1 0,0 1 0,0 0 0,0 1 0,-1-1 0,1 0 0,0 0 0,0 0 0,-1 0 0,1 1 0,0-1 0,0 0 0,-1 1 0,1-1 0,0 0 0,0 1 0,-1-1 0,1 1 0,-1-1 0,1 1 0,0-1 0,-1 1 0,1 0 0,-1-1 0,1 1 0,-1 0 0,0-1 0,1 1 0,-1 0 0,0 0 0,1-1 0,-1 1 0,0 1 0,11 34 0,-10-33 0,13 84 0,5 159 0,-13-138 0,38 1097 0,-38 0 0,-6-1193 0,0 32 0,2 99 0,0-118 0,0-1 0,2 0 0,12 41 0,-13-55 0,1-1 0,0 1 0,0-1 0,1 0 0,0 0 0,1 0 0,0-1 0,0 0 0,1 0 0,0 0 0,14 11 0,-12-12 0,1-1 0,-1-1 0,1 0 0,0 0 0,1-1 0,-1 0 0,1 0 0,-1-2 0,1 1 0,21 1 0,6-1 0,1-3 0,0 0 0,60-10 0,117-32 0,-184 35 0,35-7-267,770-151-2352,1118-20-2805,12 139 4810,-1922 45 655,2073 18-1369,-1849-7 1316,352 6 1420,-618-16-1414,147-2 1431,-120 0-129,0-2 1,53-12 0,-78 15-1116,-1-1-1,1 1 1,-1-1 0,0 0 0,0 0-1,0 0 1,0 0 0,0-1 0,-1 1 0,1-1-1,-1 0 1,5-5 0,-7 6-138,1 0 0,-1 0-1,0 0 1,0 0 0,-1 0 0,1 0 0,0 0 0,-1 0-1,1 0 1,-1-1 0,0 1 0,1 0 0,-1 0 0,0-1-1,0 1 1,-1 0 0,1 0 0,0-1 0,-1 1-1,0 0 1,1 0 0,-1 0 0,0 0 0,0 0 0,0 0-1,-2-2 1,-7-13-43,1-1 0,0 0 0,2 0 0,0-1 0,0 0 0,2 0 0,0 0 0,-1-24 0,4-38 0,3 0 0,13-82 0,1-26 0,-9-367 0,-4 130 0,22 1 0,8 163 0,3-44 0,-33 287 0,-1 0 0,-1 1 0,-1-1 0,0 0 0,-5-19 0,4 28 0,-1 0 0,0 1 0,-1-1 0,0 1 0,0 0 0,-1 0 0,0 0 0,-1 0 0,0 1 0,-13-14 0,4 9 0,1 0 0,-2 1 0,0 0 0,0 2 0,-1 0 0,0 0 0,-1 2 0,0 0 0,0 1 0,-37-8 0,-2 3 0,-1 4 0,-80-3 0,-472 27-282,505-9-148,-242 14-234,-847 61-2911,-2672 282 860,3444-317 1845,-131 13 879,1-22 1986,484-37-536,-46 3 188,88-1-6412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33.879"/>
    </inkml:context>
    <inkml:brush xml:id="br0">
      <inkml:brushProperty name="width" value="0.035" units="cm"/>
      <inkml:brushProperty name="height" value="0.035" units="cm"/>
      <inkml:brushProperty name="color" value="#FFC114"/>
    </inkml:brush>
  </inkml:definitions>
  <inkml:trace contextRef="#ctx0" brushRef="#br0">67 131 24575,'-1'0'0,"0"0"0,0 0 0,0 0 0,0 0 0,0 0 0,0 0 0,-1 1 0,1-1 0,0 0 0,0 1 0,0-1 0,1 1 0,-1-1 0,0 1 0,0 0 0,0-1 0,0 1 0,0 0 0,1 0 0,-1-1 0,0 1 0,1 0 0,-1 0 0,1 0 0,-1 0 0,1 0 0,-1 0 0,1 0 0,-1 0 0,1 0 0,0 0 0,0 0 0,-1 0 0,1 2 0,0 5 0,0-1 0,0 1 0,0-1 0,2 10 0,0 0 0,0 12 0,-1 1 0,-2 0 0,0 0 0,-3 0 0,0-1 0,-16 56 0,12-70 0,7-15 0,1 0 0,0 0 0,0 0 0,0 1 0,0-1 0,0 0 0,-1 0 0,1 0 0,0 0 0,0 0 0,0 0 0,0 0 0,0 0 0,-1 0 0,1 0 0,0 0 0,0 0 0,0 0 0,0 0 0,0 0 0,-1 0 0,1 0 0,0 0 0,0 0 0,0-1 0,0 1 0,0 0 0,-1 0 0,1 0 0,0 0 0,0 0 0,0 0 0,0 0 0,0 0 0,0 0 0,0-1 0,0 1 0,-1 0 0,1 0 0,0 0 0,0 0 0,0 0 0,0-1 0,0 1 0,0 0 0,0 0 0,0 0 0,-1-3 0,0 0 0,1-1 0,-1 1 0,1 0 0,0 0 0,0 0 0,1-6 0,6-34 0,3 0 0,1 1 0,30-72 0,-13 39 0,-24 63 0,3-9 0,16-32 0,-21 48 0,1 0 0,0 1 0,0-1 0,0 1 0,1 0 0,-1 0 0,1 0 0,0 0 0,0 0 0,0 1 0,0 0 0,7-3 0,-10 5 0,1 0 0,-1 0 0,1 1 0,-1-1 0,1 1 0,0-1 0,-1 1 0,1 0 0,-1 0 0,1 0 0,0-1 0,-1 2 0,1-1 0,-1 0 0,1 0 0,0 0 0,-1 1 0,1-1 0,-1 1 0,1-1 0,-1 1 0,1 0 0,-1-1 0,1 1 0,-1 0 0,0 0 0,1 0 0,-1 0 0,0 0 0,0 1 0,0-1 0,0 0 0,0 0 0,0 1 0,0-1 0,0 1 0,-1-1 0,1 0 0,0 3 0,1 1 0,0-1 0,0 1 0,-1 0 0,0 0 0,0 0 0,0 0 0,-1 0 0,0 0 0,0 0 0,0 0 0,-2 9 0,-1-5 0,0 1 0,-1-1 0,-1-1 0,1 1 0,-1-1 0,-1 0 0,-9 12 0,8-12 0,1 1 0,0-1 0,0 1 0,1 0 0,1 0 0,-6 13 0,10-20 0,-1 0 0,1 0 0,-1 0 0,1 0 0,0 0 0,0 0 0,0 0 0,0-1 0,0 1 0,0 0 0,1 0 0,-1 0 0,1 0 0,-1 0 0,1 0 0,0 0 0,-1 0 0,1-1 0,0 1 0,0 0 0,2 2 0,2 1 0,0 0 0,0-1 0,1 1 0,10 6 0,-12-8 0,1-1 0,-1 2 0,0-1 0,0 0 0,0 1 0,0 0 0,5 7 0,-8-10 0,-1 0 0,1 0 0,-1 0 0,1 1 0,-1-1 0,0 0 0,1 1 0,-1-1 0,0 0 0,0 1 0,0-1 0,0 0 0,0 1 0,0-1 0,0 0 0,0 1 0,-1-1 0,1 0 0,-1 3 0,-1-1 0,0 0 0,1 0 0,-1 0 0,0 0 0,0-1 0,-1 1 0,-3 4 0,-3 0 0,0 0 0,-1 0 0,-16 8 0,7-5-227,-1-1-1,1-1 1,-2-1-1,1-1 1,-29 5-1,29-9-6598</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27.717"/>
    </inkml:context>
    <inkml:brush xml:id="br0">
      <inkml:brushProperty name="width" value="0.035" units="cm"/>
      <inkml:brushProperty name="height" value="0.035" units="cm"/>
      <inkml:brushProperty name="color" value="#FF0066"/>
    </inkml:brush>
  </inkml:definitions>
  <inkml:trace contextRef="#ctx0" brushRef="#br0">332 216 24575,'10'-19'0,"-2"-1"0,-1 0 0,-1 0 0,0-1 0,-1 1 0,2-30 0,-7 48 0,1 0 0,-1 0 0,0 0 0,0 0 0,0 0 0,0 1 0,-1-1 0,1 0 0,0 0 0,-1 0 0,1 0 0,-1 1 0,0-1 0,1 0 0,-1 0 0,0 1 0,0-1 0,0 1 0,0-1 0,-1 1 0,1-1 0,0 1 0,-2-2 0,1 3 0,0-1 0,1 0 0,-1 1 0,0 0 0,0-1 0,1 1 0,-1 0 0,0 0 0,0 0 0,1 0 0,-1 0 0,0 1 0,0-1 0,1 1 0,-1-1 0,0 1 0,1-1 0,-1 1 0,0 0 0,1 0 0,-1-1 0,1 1 0,0 1 0,-3 0 0,-7 7 0,1 1 0,0-1 0,0 2 0,1-1 0,1 1 0,0 0 0,0 1 0,1 0 0,-7 15 0,-1 7 0,2 0 0,-12 47 0,11-24 0,3 1 0,2 1 0,-1 73 0,18 177 0,-6-286 0,0 2 0,-2 42 0,0-61 0,0 0 0,-1 1 0,0-1 0,-1 0 0,1 0 0,-1 0 0,0 0 0,-1-1 0,1 1 0,-1 0 0,0-1 0,-4 5 0,5-8 4,1-1 0,0 1 0,0-1 0,-1 0 0,1 0-1,-1 0 1,1 0 0,-1 0 0,1 0 0,-1 0 0,1 0 0,-1 0-1,0-1 1,0 1 0,1-1 0,-1 0 0,0 1 0,0-1 0,0 0-1,1 0 1,-1 0 0,0 0 0,0 0 0,0 0 0,1-1 0,-1 1-1,0-1 1,0 1 0,1-1 0,-3-1 0,-1 0-153,1-1 1,-1 1-1,1-1 1,0-1-1,0 1 1,0 0-1,0-1 1,1 0-1,-4-5 1,-11-16-6678</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28.092"/>
    </inkml:context>
    <inkml:brush xml:id="br0">
      <inkml:brushProperty name="width" value="0.035" units="cm"/>
      <inkml:brushProperty name="height" value="0.035" units="cm"/>
      <inkml:brushProperty name="color" value="#FF0066"/>
    </inkml:brush>
  </inkml:definitions>
  <inkml:trace contextRef="#ctx0" brushRef="#br0">1 442 24575,'5'-5'0,"1"0"0,0 1 0,0-1 0,1 1 0,-1 0 0,1 1 0,0-1 0,0 1 0,0 1 0,8-3 0,8 0 0,45-4 0,-47 7 0,-1 0 0,41-12 0,-47 9 0,0 0 0,-1-1 0,0-1 0,0 0 0,0-1 0,-1 0 0,0-1 0,0 0 0,-1-1 0,-1 0 0,1-1 0,-2 0 0,0-1 0,0 0 0,-1 0 0,0-1 0,-1 0 0,-1 0 0,0-1 0,5-16 0,3-17 0,-8 28 0,0 0 0,14-30 0,-20 49 0,0-1 0,0 1 0,0 0 0,0-1 0,1 1 0,-1 0 0,0-1 0,0 1 0,0 0 0,0 0 0,0-1 0,1 1 0,-1 0 0,0 0 0,0-1 0,0 1 0,1 0 0,-1 0 0,0 0 0,0-1 0,1 1 0,-1 0 0,0 0 0,1 0 0,-1 0 0,0 0 0,1 0 0,-1-1 0,0 1 0,0 0 0,1 0 0,-1 0 0,1 0 0,4 11 0,-2 19 0,-3-30 0,-7 176 0,-1 2 0,9-158 0,1 1 0,1-1 0,0 0 0,2 1 0,0-1 0,12 28 0,-16-45-78,0 0-3,0 1 1,0-1 0,1 0-1,-1 0 1,1 0-1,-1 0 1,1-1-1,0 1 1,0 0 0,1-1-1,-1 1 1,0-1-1,1 0 1,-1 0-1,5 3 1,0-5-6746</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28.414"/>
    </inkml:context>
    <inkml:brush xml:id="br0">
      <inkml:brushProperty name="width" value="0.035" units="cm"/>
      <inkml:brushProperty name="height" value="0.035" units="cm"/>
      <inkml:brushProperty name="color" value="#FF0066"/>
    </inkml:brush>
  </inkml:definitions>
  <inkml:trace contextRef="#ctx0" brushRef="#br0">57 180 24575,'-3'-6'0,"-4"-4"0,-3-1 0,-3-2 0,-2-1 0,7-1 0,8 2 0,12 1 0,13-2 0,11 0 0,8-1 0,7 2 0,2 1 0,-4 1 0,-9 4-8191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30.243"/>
    </inkml:context>
    <inkml:brush xml:id="br0">
      <inkml:brushProperty name="width" value="0.035" units="cm"/>
      <inkml:brushProperty name="height" value="0.035" units="cm"/>
      <inkml:brushProperty name="color" value="#FF0066"/>
    </inkml:brush>
  </inkml:definitions>
  <inkml:trace contextRef="#ctx0" brushRef="#br0">43 11 24575,'0'0'0,"-1"-1"0,1 0 0,-1 0 0,0 1 0,1-1 0,-1 0 0,0 1 0,1-1 0,-1 0 0,0 1 0,0-1 0,0 1 0,1-1 0,-1 1 0,0 0 0,0-1 0,0 1 0,0 0 0,0 0 0,0 0 0,0 0 0,0-1 0,0 1 0,0 0 0,0 1 0,0-1 0,1 0 0,-1 0 0,0 0 0,0 0 0,0 1 0,0-1 0,0 0 0,0 1 0,-1 0 0,1 1 0,-1-1 0,1 1 0,0-1 0,0 1 0,0 0 0,1 0 0,-1-1 0,0 1 0,0 0 0,1 0 0,0 0 0,-1 0 0,1-1 0,0 1 0,0 0 0,0 3 0,3 134-9,2 136-1347,-5-250-5470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30.634"/>
    </inkml:context>
    <inkml:brush xml:id="br0">
      <inkml:brushProperty name="width" value="0.035" units="cm"/>
      <inkml:brushProperty name="height" value="0.035" units="cm"/>
      <inkml:brushProperty name="color" value="#FF0066"/>
    </inkml:brush>
  </inkml:definitions>
  <inkml:trace contextRef="#ctx0" brushRef="#br0">76 107 24575,'-16'-15'0,"9"9"0,0 0 0,1-1 0,-1 0 0,1 0 0,0-1 0,1 1 0,-8-16 0,12 23 0,1-1 0,0 1 0,0-1 0,-1 1 0,1-1 0,0 1 0,0-1 0,0 1 0,-1-1 0,1 0 0,0 1 0,0-1 0,0 1 0,0-1 0,0 1 0,0-1 0,0 0 0,0 1 0,1-1 0,-1 1 0,0-1 0,0 1 0,0-1 0,1 1 0,-1-1 0,0 1 0,0-1 0,1 1 0,-1-1 0,0 1 0,1-1 0,-1 1 0,1-1 0,-1 1 0,1 0 0,-1-1 0,1 1 0,-1 0 0,1 0 0,-1-1 0,1 1 0,-1 0 0,1 0 0,-1 0 0,1-1 0,-1 1 0,2 0 0,0 0 0,1 0 0,0 0 0,-1 1 0,1-1 0,-1 1 0,1-1 0,-1 1 0,1 0 0,4 2 0,6 5 0,1 0 0,-1 2 0,0-1 0,-1 2 0,0-1 0,17 22 0,-7-5 0,-1 0 0,18 32 0,-28-39 0,-1-1 0,0 1 0,-1 1 0,-2-1 0,0 2 0,-1-1 0,-1 1 0,-1 0 0,3 41 0,-7-44 0,-1 0 0,-1 0 0,0 0 0,-2 0 0,0 0 0,-1 0 0,-1-1 0,0 0 0,-2 0 0,0-1 0,-18 30 0,8-21-682,-27 31-1,-22 14-6143</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31.347"/>
    </inkml:context>
    <inkml:brush xml:id="br0">
      <inkml:brushProperty name="width" value="0.035" units="cm"/>
      <inkml:brushProperty name="height" value="0.035" units="cm"/>
      <inkml:brushProperty name="color" value="#FF0066"/>
    </inkml:brush>
  </inkml:definitions>
  <inkml:trace contextRef="#ctx0" brushRef="#br0">152 232 24575,'-4'0'0,"0"0"0,0 0 0,1-1 0,-1 0 0,0 1 0,0-1 0,0 0 0,1-1 0,-1 1 0,0-1 0,1 1 0,-1-1 0,1 0 0,0-1 0,-5-3 0,6 4 0,1 0 0,-1 0 0,0 0 0,1 0 0,0 0 0,0-1 0,-1 1 0,1 0 0,0-1 0,1 1 0,-1-1 0,0 1 0,1-1 0,0 1 0,-1-1 0,1 0 0,0 1 0,0-1 0,0 1 0,1-1 0,-1 0 0,1 1 0,-1-1 0,3-4 0,0 0 0,0 0 0,1 0 0,0 0 0,0 0 0,1 0 0,0 1 0,0 0 0,0 0 0,1 0 0,0 0 0,12-8 0,-6 6 0,0 0 0,0 1 0,1 1 0,0 0 0,25-8 0,-31 12 0,1 0 0,-1 0 0,0 1 0,0 0 0,1 1 0,-1-1 0,1 2 0,-1-1 0,0 1 0,1 0 0,-1 0 0,0 1 0,13 4 0,-15-3 0,0-1 0,0 1 0,-1 0 0,0 0 0,1 0 0,-1 1 0,0-1 0,0 1 0,-1 0 0,1 0 0,-1 1 0,0-1 0,0 1 0,0-1 0,-1 1 0,0 0 0,0 0 0,0 0 0,2 10 0,-2-4 0,-1 0 0,0 1 0,0-1 0,-1 1 0,-1-1 0,0 1 0,0-1 0,-1 1 0,-1-1 0,0 0 0,0 0 0,-1 0 0,-1-1 0,1 1 0,-8 10 0,-2 2 0,-2 0 0,0-1 0,-1 0 0,-1-2 0,-25 24 0,20-24 0,-1 0 0,-27 17 0,38-29 0,-1 0 0,0-1 0,-1 0 0,0-1 0,-27 7 0,40-12 0,0 0 0,-1-1 0,1 1 0,-1-1 0,1 0 0,-1 0 0,1 0 0,-1 0 0,1 0 0,-1 0 0,1-1 0,0 1 0,-1-1 0,1 0 0,0 0 0,-1 1 0,1-2 0,0 1 0,-2-1 0,2 0 0,1 1 0,0-1 0,0 1 0,0-1 0,0 1 0,0-1 0,0 0 0,1 1 0,-1-1 0,0 0 0,1 0 0,0 0 0,-1 1 0,1-1 0,0 0 0,0 0 0,0 0 0,0 0 0,0 0 0,0 0 0,1 1 0,-1-1 0,1 0 0,-1 0 0,2-3 0,3-6 0,0 0 0,0 0 0,1 0 0,0 1 0,1-1 0,0 2 0,1-1 0,0 1 0,0 0 0,11-9 0,-4 7 0,-1-1 0,1 2 0,1 0 0,-1 0 0,2 2 0,18-8 0,-27 13 0,1 0 0,-1 1 0,1 0 0,0 0 0,0 1 0,-1 0 0,1 0 0,0 1 0,0 0 0,0 1 0,0 0 0,0 0 0,-1 1 0,1 0 0,0 1 0,-1 0 0,0 0 0,0 0 0,0 1 0,0 1 0,0-1 0,-1 1 0,0 1 0,0-1 0,8 9 0,2 2-109,-12-10-16,0-1-1,1 0 0,0 0 1,0 0-1,0 0 0,0-1 1,1 0-1,0-1 1,13 6-1,-3-5-6700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31.736"/>
    </inkml:context>
    <inkml:brush xml:id="br0">
      <inkml:brushProperty name="width" value="0.035" units="cm"/>
      <inkml:brushProperty name="height" value="0.035" units="cm"/>
      <inkml:brushProperty name="color" value="#FF0066"/>
    </inkml:brush>
  </inkml:definitions>
  <inkml:trace contextRef="#ctx0" brushRef="#br0">135 169 24575,'-7'-14'0,"0"-1"0,1 0 0,0 0 0,2-1 0,0 1 0,0-1 0,-2-31 0,6 46 0,0 0 0,0 1 0,0-1 0,0 1 0,0-1 0,0 0 0,0 1 0,0-1 0,0 1 0,0-1 0,1 0 0,-1 1 0,0-1 0,0 1 0,1-1 0,-1 1 0,0-1 0,0 1 0,1-1 0,-1 1 0,1-1 0,-1 1 0,0 0 0,1-1 0,-1 1 0,1-1 0,-1 1 0,2-1 0,-1 1 0,0 0 0,0 0 0,0 1 0,0-1 0,0 0 0,0 0 0,0 0 0,-1 1 0,1-1 0,0 1 0,0-1 0,0 1 0,0-1 0,0 1 0,1 0 0,27 29 0,-14-12 0,-2 1 0,0 1 0,-1 0 0,-1 0 0,-1 1 0,0 0 0,-2 1 0,8 31 0,-13-39 0,-1 0 0,0 0 0,0 0 0,-1 0 0,-1 0 0,-1 0 0,0 1 0,-1-1 0,0 0 0,-1 0 0,0-1 0,-1 1 0,-1-1 0,-1 0 0,-6 14 0,-1-7-170,-2 0-1,0 0 0,-1-2 1,-1 1-1,0-2 0,-1-1 1,-32 23-1,-12 3-6655</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32.285"/>
    </inkml:context>
    <inkml:brush xml:id="br0">
      <inkml:brushProperty name="width" value="0.035" units="cm"/>
      <inkml:brushProperty name="height" value="0.035" units="cm"/>
      <inkml:brushProperty name="color" value="#FF0066"/>
    </inkml:brush>
  </inkml:definitions>
  <inkml:trace contextRef="#ctx0" brushRef="#br0">31 111 24575,'-4'-7'0,"0"1"0,0-1 0,1 0 0,0 0 0,0 0 0,1-1 0,0 1 0,0-1 0,-1-9 0,2-6 0,4 16 0,3 17 0,4 16 0,-2 0 0,-1 1 0,4 28 0,6 87 0,-12-93 0,8 111-1365,-11-118-5461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32.630"/>
    </inkml:context>
    <inkml:brush xml:id="br0">
      <inkml:brushProperty name="width" value="0.035" units="cm"/>
      <inkml:brushProperty name="height" value="0.035" units="cm"/>
      <inkml:brushProperty name="color" value="#FF0066"/>
    </inkml:brush>
  </inkml:definitions>
  <inkml:trace contextRef="#ctx0" brushRef="#br0">141 385 24575,'-28'-70'0,"18"45"0,0 0 0,2 0 0,-6-28 0,12 43 0,1-1 0,0 1 0,0-1 0,1 1 0,0-1 0,1 1 0,0-1 0,1 1 0,5-18 0,-6 24 0,1 1 0,-1-1 0,1 0 0,0 0 0,1 1 0,-1 0 0,0-1 0,1 1 0,0 0 0,0 0 0,0 0 0,0 1 0,0-1 0,1 1 0,-1-1 0,1 1 0,0 0 0,-1 1 0,1-1 0,0 1 0,0-1 0,0 1 0,0 0 0,0 1 0,1-1 0,-1 1 0,5 0 0,5 0 0,1 1 0,-1 0 0,1 2 0,-1-1 0,0 2 0,0 0 0,0 1 0,0 0 0,-1 1 0,0 0 0,23 16 0,-14-7 0,-1 1 0,0 1 0,-1 0 0,-1 2 0,27 34 0,-34-37 0,0 0 0,-1 1 0,-1 1 0,-1 0 0,-1 0 0,0 1 0,-1 0 0,-1 0 0,-1 0 0,4 24 0,-8-31 0,0 0 0,0 0 0,-1 0 0,-1 0 0,0-1 0,-1 1 0,0 0 0,-1 0 0,0-1 0,0 1 0,-2-1 0,1 0 0,-1 0 0,-1-1 0,0 0 0,0 0 0,-1 0 0,-11 12 0,2-7 0,0-1 0,0 0 0,-2-2 0,0 0 0,0-1 0,-1 0 0,0-2 0,-1 0 0,0-1 0,0-1 0,0-1 0,-1-1 0,0-1 0,-1 0 0,1-2 0,0-1 0,-1 0 0,1-1 0,-36-6 0,47 4-170,0-1-1,1 1 0,-1-2 1,1 1-1,0-2 0,0 1 1,-10-7-1,-7-10-6655</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33.300"/>
    </inkml:context>
    <inkml:brush xml:id="br0">
      <inkml:brushProperty name="width" value="0.035" units="cm"/>
      <inkml:brushProperty name="height" value="0.035" units="cm"/>
      <inkml:brushProperty name="color" value="#FF0066"/>
    </inkml:brush>
  </inkml:definitions>
  <inkml:trace contextRef="#ctx0" brushRef="#br0">281 487 24575,'2'0'0,"-1"0"0,0 0 0,1-1 0,-1 1 0,0-1 0,1 1 0,-1-1 0,0 0 0,0 0 0,0 1 0,1-1 0,-1 0 0,0 0 0,0 0 0,0 0 0,0 0 0,0 0 0,-1 0 0,1 0 0,0-1 0,0 1 0,-1 0 0,1 0 0,-1-1 0,1 1 0,-1 0 0,1-3 0,1-3 0,-1 0 0,1 0 0,0-13 0,-2 12 0,0 0 0,0 0 0,-1 0 0,0 0 0,0 0 0,-1 0 0,0 0 0,-1 1 0,0-1 0,0 1 0,0 0 0,-7-10 0,9 14 0,-2 0 0,1 0 0,0 0 0,0 1 0,-1-1 0,0 1 0,1-1 0,-1 1 0,0 0 0,0 0 0,0 1 0,0-1 0,-1 1 0,1-1 0,0 1 0,-1 0 0,1 0 0,-1 0 0,1 1 0,-1-1 0,1 1 0,-1 0 0,1 0 0,-1 0 0,1 0 0,-1 1 0,1-1 0,-1 1 0,-6 2 0,1 1 0,-1 1 0,1-1 0,0 2 0,0-1 0,0 1 0,1 0 0,0 1 0,0 0 0,1 0 0,-13 17 0,8-8 0,1-1 0,1 2 0,0-1 0,2 1 0,-8 20 0,13-29 0,0 0 0,1 0 0,0 1 0,0-1 0,1 1 0,0-1 0,1 1 0,0-1 0,1 10 0,-1-15 0,0-1 0,1 1 0,-1-1 0,1 1 0,0-1 0,0 1 0,0-1 0,0 0 0,0 0 0,1 0 0,-1 1 0,0-1 0,1 0 0,0-1 0,-1 1 0,1 0 0,0 0 0,0-1 0,0 1 0,0-1 0,0 0 0,1 1 0,-1-1 0,0 0 0,1 0 0,-1-1 0,0 1 0,1 0 0,-1-1 0,1 1 0,-1-1 0,1 0 0,-1 0 0,5 0 0,5-1 0,-1-1 0,1 0 0,-1 0 0,1-1 0,-1 0 0,0-1 0,19-9 0,0-4 0,39-25 0,-54 31 0,0-1 0,-1 0 0,0-1 0,0-1 0,-2 0 0,0 0 0,0-2 0,12-22 0,-9 18 0,-14 19 0,-1 1 0,0 0 0,1-1 0,-1 1 0,1 0 0,-1 0 0,0 0 0,1-1 0,-1 1 0,1 0 0,-1 0 0,0 0 0,1 0 0,-1 0 0,1 0 0,-1 0 0,1 0 0,-1 0 0,1 0 0,-1 0 0,0 0 0,1 0 0,-1 0 0,1 0 0,-1 0 0,0 0 0,1 1 0,-1-1 0,1 0 0,-1 0 0,0 1 0,1-1 0,-1 0 0,0 0 0,1 1 0,-1-1 0,0 0 0,1 1 0,-1-1 0,0 0 0,0 1 0,1-1 0,-1 1 0,0-1 0,0 0 0,0 1 0,0-1 0,0 1 0,0-1 0,1 1 0,-1 0 0,4 12 0,0 0 0,-1 1 0,-1-1 0,2 27 0,-2-20 0,7 33 0,-8-48 0,1 1 0,0 0 0,0 0 0,1-1 0,0 1 0,0-1 0,0 0 0,0 0 0,8 8 0,-10-11 0,1 0 0,0-1 0,0 1 0,0-1 0,0 1 0,0-1 0,0 0 0,0 0 0,0 0 0,1 0 0,-1 0 0,0-1 0,1 1 0,-1-1 0,0 1 0,1-1 0,2 0 0,-1 0 0,1 0 0,-1-1 0,1 0 0,-1 0 0,1 0 0,-1 0 0,0-1 0,7-3 0,0-1 0,0-1 0,0-1 0,-1 1 0,0-1 0,14-16 0,-8 6 0,-1-1 0,-1-1 0,-1 0 0,-1-1 0,0-1 0,-2 0 0,0 0 0,-2-1 0,-1 0 0,0 0 0,-2-1 0,0 0 0,-2 0 0,-1 0 0,-1 0 0,-1 0 0,0-1 0,-2 1 0,-7-32 0,7 48 0,-1-1 0,1 1 0,-8-15 0,9 21 0,0 1 0,0 0 0,0-1 0,1 1 0,-1 0 0,0 0 0,-1-1 0,1 1 0,0 0 0,0 0 0,0 0 0,-3-1 0,3 2 0,0 0 0,1-1 0,-1 1 0,0 0 0,1 0 0,-1 0 0,0 0 0,0 0 0,1 0 0,-1 1 0,0-1 0,1 0 0,-1 0 0,0 0 0,1 1 0,-1-1 0,0 0 0,1 1 0,-1-1 0,1 1 0,-1-1 0,0 0 0,1 1 0,-1-1 0,1 1 0,-1 0 0,1-1 0,0 1 0,-1 0 0,-3 6 0,1-1 0,0 1 0,0 0 0,1-1 0,0 1 0,0 1 0,1-1 0,0 0 0,0 0 0,1 0 0,0 10 0,-1-3 0,-2 38 40,3 1 0,9 82 0,-5-109-226,1-1 1,0 0-1,2 0 0,1-1 1,1 0-1,1 0 1,18 30-1,-13-31-6640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34.330"/>
    </inkml:context>
    <inkml:brush xml:id="br0">
      <inkml:brushProperty name="width" value="0.035" units="cm"/>
      <inkml:brushProperty name="height" value="0.035" units="cm"/>
      <inkml:brushProperty name="color" value="#FFC114"/>
    </inkml:brush>
  </inkml:definitions>
  <inkml:trace contextRef="#ctx0" brushRef="#br0">204 7 24575,'0'-1'0,"0"1"0,-1-1 0,1 1 0,-1-1 0,1 1 0,-1 0 0,1-1 0,-1 1 0,1-1 0,-1 1 0,1 0 0,-1-1 0,0 1 0,1 0 0,-1 0 0,0 0 0,1-1 0,-1 1 0,0 0 0,1 0 0,-1 0 0,0 0 0,1 0 0,-1 0 0,1 0 0,-1 0 0,0 1 0,1-1 0,-1 0 0,0 0 0,1 0 0,-1 1 0,1-1 0,-1 0 0,0 1 0,1-1 0,-1 0 0,1 1 0,-1-1 0,1 1 0,-1-1 0,1 1 0,0-1 0,-1 1 0,1-1 0,-1 1 0,1 0 0,0-1 0,0 1 0,-1-1 0,1 1 0,0 1 0,-3 5 0,0 1 0,0 0 0,-2 11 0,3-12 0,-61 274 0,36-152 0,3-21-455,5 1 0,-8 174 0,26-255-6371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33.816"/>
    </inkml:context>
    <inkml:brush xml:id="br0">
      <inkml:brushProperty name="width" value="0.035" units="cm"/>
      <inkml:brushProperty name="height" value="0.035" units="cm"/>
      <inkml:brushProperty name="color" value="#FF0066"/>
    </inkml:brush>
  </inkml:definitions>
  <inkml:trace contextRef="#ctx0" brushRef="#br0">12 234 24575,'-1'-1'0,"0"1"0,0-1 0,0 0 0,0 0 0,0 0 0,1 0 0,-1 1 0,0-1 0,1 0 0,-1 0 0,1 0 0,-1 0 0,1-1 0,-1 1 0,1 0 0,0 0 0,0 0 0,-1 0 0,1 0 0,0 0 0,0 0 0,0-1 0,0 1 0,0 0 0,1 0 0,-1-2 0,1 2 0,0-1 0,0 1 0,0-1 0,1 1 0,-1-1 0,0 1 0,1 0 0,-1 0 0,1 0 0,-1 0 0,1 0 0,-1 0 0,1 0 0,2-1 0,9-3 0,0 1 0,1 0 0,19-2 0,-29 5 0,200-19 0,-141 16 0,0-2 0,80-18 0,-140 23 0,1 0 0,0-1 0,-1 1 0,1 0 0,-1-1 0,7-4 0,-10 6 0,1-1 0,0 1 0,-1-1 0,1 1 0,-1-1 0,0 1 0,1-1 0,-1 1 0,1-1 0,-1 1 0,0-1 0,1 0 0,-1 1 0,0-1 0,0 0 0,1 1 0,-1-1 0,0 0 0,0 1 0,0-1 0,0 0 0,0 0 0,0 1 0,0-1 0,0 0 0,0 1 0,-1-1 0,1 0 0,0 1 0,0-1 0,0 0 0,-1 1 0,1-1 0,0 0 0,-1 1 0,1-1 0,-1 1 0,1-1 0,-1 1 0,1-1 0,-1 1 0,0-1 0,-7-7 0,0 1 0,0 0 0,-1 0 0,0 1 0,0 1 0,-1-1 0,1 2 0,-1-1 0,0 1 0,0 0 0,-1 1 0,-15-2 0,24 4 0,1 1 0,-1 0 0,1 1 0,-1-1 0,1 0 0,-1 0 0,1 1 0,0-1 0,-1 0 0,1 1 0,-1-1 0,1 1 0,0 0 0,-1 0 0,1-1 0,0 1 0,0 0 0,0 0 0,0 0 0,0 0 0,0 0 0,0 0 0,0 1 0,0-1 0,0 0 0,1 0 0,-1 1 0,0-1 0,1 0 0,-1 1 0,1-1 0,0 1 0,-1-1 0,1 1 0,0 2 0,-2 7 0,1 1 0,0-1 0,2 19 0,-1-17 0,0 16 0,0-1 0,5 49 0,-4-70 0,0-1 0,0 0 0,1 0 0,-1 1 0,1-1 0,1-1 0,-1 1 0,1 0 0,0 0 0,1-1 0,-1 0 0,1 0 0,7 8 0,-9-11 0,1 0 0,0 0 0,0 0 0,-1 0 0,1 0 0,0-1 0,1 1 0,-1-1 0,0 0 0,0 0 0,1 0 0,-1 0 0,0 0 0,1-1 0,-1 0 0,0 0 0,6 0 0,-4-1 0,1 0 0,-1 0 0,0-1 0,1 0 0,-1 0 0,0 0 0,0 0 0,0-1 0,-1 0 0,6-3 0,0-3 0,1 0 0,-1 0 0,-1-1 0,0-1 0,0 1 0,-1-2 0,13-22 0,1-23 0,-12 29 0,-10 28 0,0 0 0,0 1 0,0-1 0,0 0 0,0 0 0,0 0 0,0 0 0,0 0 0,0 0 0,0 0 0,0 0 0,0 0 0,0 0 0,0 0 0,1 0 0,-1 0 0,0 0 0,0 0 0,0 0 0,0 0 0,0 0 0,0 0 0,0 0 0,0 0 0,0 0 0,0 0 0,0 0 0,0 0 0,0 0 0,0 0 0,0 0 0,0 0 0,1 0 0,-1 0 0,0 0 0,0 0 0,0 0 0,0 0 0,0 0 0,0 0 0,0 0 0,0 0 0,0 0 0,0 0 0,0 0 0,0 0 0,0 0 0,0 0 0,0 0 0,0 0 0,0 0 0,2 11 0,-1 16 0,-3 17-106,1-18 221,2 37 1,-1-56-252,1 0 1,0 0-1,1 0 1,-1-1 0,1 1-1,1-1 1,-1 1-1,1-1 1,0 0-1,5 8 1,6 3-6691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34.173"/>
    </inkml:context>
    <inkml:brush xml:id="br0">
      <inkml:brushProperty name="width" value="0.035" units="cm"/>
      <inkml:brushProperty name="height" value="0.035" units="cm"/>
      <inkml:brushProperty name="color" value="#FF0066"/>
    </inkml:brush>
  </inkml:definitions>
  <inkml:trace contextRef="#ctx0" brushRef="#br0">350 215 24575,'2'-4'0,"1"1"0,-1-1 0,1 0 0,-1 0 0,0 0 0,0 0 0,-1 0 0,1 0 0,-1-1 0,2-7 0,3-45 0,-6 56 0,1-4 0,-1 0 0,0 0 0,-1 0 0,1 0 0,-1 0 0,0 0 0,0 0 0,0 0 0,-1 0 0,0 0 0,0 0 0,0 1 0,0-1 0,-6-6 0,6 9 0,0 0 0,0 0 0,0 0 0,0 0 0,-1 0 0,1 0 0,-1 1 0,1-1 0,-1 1 0,0 0 0,1 0 0,-1 0 0,0 0 0,0 0 0,0 1 0,0-1 0,1 1 0,-1 0 0,0 0 0,0 0 0,0 0 0,0 0 0,0 1 0,0-1 0,0 1 0,-4 2 0,-6 2 0,0 0 0,0 1 0,1 1 0,0 0 0,0 1 0,1 0 0,0 0 0,0 1 0,1 1 0,1 0 0,-11 12 0,3 1 0,0 1 0,1 0 0,1 1 0,-16 36 0,24-45 0,1 1 0,0 0 0,1 0 0,1 0 0,1 1 0,0-1 0,1 1 0,1 0 0,1 24 0,1-33 0,0 0 0,1 0 0,0 0 0,0 0 0,1 0 0,0 0 0,1 0 0,0-1 0,0 0 0,1 1 0,0-2 0,0 1 0,0-1 0,1 1 0,1-2 0,-1 1 0,1-1 0,0 0 0,12 8 0,-9-8-227,0-1-1,1 0 1,0 0-1,0-1 1,19 5-1,10-1-6598</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34.519"/>
    </inkml:context>
    <inkml:brush xml:id="br0">
      <inkml:brushProperty name="width" value="0.035" units="cm"/>
      <inkml:brushProperty name="height" value="0.035" units="cm"/>
      <inkml:brushProperty name="color" value="#FF0066"/>
    </inkml:brush>
  </inkml:definitions>
  <inkml:trace contextRef="#ctx0" brushRef="#br0">36 191 24575,'0'-1'0,"0"-1"0,0 0 0,0 0 0,-1 0 0,1 0 0,-1 1 0,1-1 0,-1 0 0,0 1 0,0-1 0,1 0 0,-1 1 0,0-1 0,-1 1 0,1-1 0,0 1 0,0 0 0,-1-1 0,1 1 0,0 0 0,-1 0 0,1 0 0,-1 0 0,0 0 0,1 0 0,-4-1 0,-1 4 0,10 3 0,12 4 0,-2-6 0,0-1 0,0-1 0,0 0 0,0-1 0,0 0 0,0-1 0,0 0 0,0-1 0,0-1 0,-1 0 0,1-1 0,-1-1 0,0 0 0,18-10 0,-28 14 0,0-1 0,-1 0 0,1 0 0,-1 0 0,1 0 0,-1 0 0,0 0 0,0 0 0,0-1 0,0 1 0,0-1 0,0 0 0,-1 0 0,1 1 0,-1-1 0,0 0 0,0 0 0,0 0 0,0 0 0,0-4 0,-1 4 0,-1 1 0,1-1 0,0 0 0,-1 0 0,0 1 0,1-1 0,-1 0 0,0 1 0,-1-1 0,1 1 0,0-1 0,-1 1 0,1 0 0,-1-1 0,0 1 0,0 0 0,0 0 0,0 0 0,0 1 0,0-1 0,0 0 0,-1 1 0,-2-2 0,1 0 0,-1 0 0,0 0 0,-1 1 0,1-1 0,0 1 0,-1 1 0,1-1 0,-1 1 0,1 0 0,-1 0 0,0 0 0,0 1 0,1 0 0,-1 0 0,0 0 0,0 1 0,1 0 0,-1 0 0,1 0 0,-1 1 0,1 0 0,-1 0 0,1 0 0,0 1 0,0 0 0,0 0 0,0 0 0,1 1 0,-1-1 0,1 1 0,0 0 0,0 0 0,0 0 0,0 1 0,1 0 0,0-1 0,0 1 0,0 0 0,1 1 0,-3 6 0,2-3 0,0 0 0,1 0 0,0 0 0,0 1 0,1-1 0,1 0 0,0 0 0,0 1 0,0-1 0,1 0 0,1 0 0,-1 1 0,7 16 0,-6-20 0,1-1 0,-1 1 0,1-1 0,0 0 0,0 0 0,1 0 0,0 0 0,0 0 0,0-1 0,0 0 0,1 0 0,-1 0 0,1 0 0,0-1 0,0 0 0,0 0 0,1 0 0,-1-1 0,1 0 0,-1 0 0,1 0 0,9 1 0,0-1-151,1-1-1,-1-1 0,1 0 0,-1-1 1,1-1-1,-1 0 0,1-2 1,19-6-1,3-1-6674</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34.864"/>
    </inkml:context>
    <inkml:brush xml:id="br0">
      <inkml:brushProperty name="width" value="0.035" units="cm"/>
      <inkml:brushProperty name="height" value="0.035" units="cm"/>
      <inkml:brushProperty name="color" value="#FF0066"/>
    </inkml:brush>
  </inkml:definitions>
  <inkml:trace contextRef="#ctx0" brushRef="#br0">49 198 24575,'-1'-20'0,"0"1"0,-1 0 0,0 0 0,-2 0 0,0 0 0,-2 0 0,0 1 0,-10-22 0,11 35 0,4 14 0,3 17 0,8 107 0,-7-53 0,-3-80 0,0 1 0,0 0 0,0 0 0,0-1 0,0 1 0,0 0 0,0 0 0,1-1 0,-1 1 0,0 0 0,0 0 0,1-1 0,-1 1 0,0 0 0,1-1 0,-1 1 0,0-1 0,1 1 0,-1 0 0,1-1 0,0 2 0,0-2 0,-1 0 0,1 0 0,0 0 0,-1-1 0,1 1 0,-1 0 0,1 0 0,-1 0 0,1 0 0,-1-1 0,1 1 0,-1 0 0,0 0 0,1-1 0,-1 1 0,1 0 0,-1-1 0,0 1 0,1 0 0,-1-1 0,1 1 0,-1-1 0,20-29 0,-20 29 0,17-28 0,23-30 0,-32 47 0,1 2 0,0-1 0,1 1 0,0 1 0,17-13 0,-25 20 0,-1 1 0,1 0 0,-1 0 0,1 0 0,0 1 0,0-1 0,-1 0 0,1 1 0,0-1 0,0 1 0,0-1 0,0 1 0,-1 0 0,1 0 0,0 0 0,0 0 0,0 0 0,0 0 0,0 1 0,0-1 0,-1 1 0,1-1 0,0 1 0,0-1 0,0 1 0,-1 0 0,1 0 0,-1 0 0,1 0 0,0 0 0,-1 1 0,0-1 0,1 0 0,-1 1 0,0-1 0,0 0 0,1 1 0,-1 0 0,0-1 0,0 3 0,5 6 0,-1 0 0,-1 0 0,0 1 0,0 0 0,2 14 0,2 19 0,3 16 0,-9-54 0,-1 0 0,1-1 0,1 0 0,-1 1 0,0-1 0,1 0 0,7 8 0,-9-11-85,0-1 0,0 0-1,1 1 1,-1-1 0,0 0-1,1 0 1,-1 0 0,1 0-1,0 0 1,-1 0 0,1-1-1,0 1 1,-1 0 0,1-1-1,3 1 1,9-1-6741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35.202"/>
    </inkml:context>
    <inkml:brush xml:id="br0">
      <inkml:brushProperty name="width" value="0.035" units="cm"/>
      <inkml:brushProperty name="height" value="0.035" units="cm"/>
      <inkml:brushProperty name="color" value="#FF0066"/>
    </inkml:brush>
  </inkml:definitions>
  <inkml:trace contextRef="#ctx0" brushRef="#br0">56 143 24575,'0'-21'0,"1"9"0,-1-1 0,-1 1 0,1-1 0,-2 0 0,0 1 0,0 0 0,-5-14 0,7 25 0,0 1 0,0 0 0,0-1 0,-1 1 0,1 0 0,0-1 0,0 1 0,0-1 0,0 1 0,0 0 0,0-1 0,-1 1 0,1 0 0,0 0 0,0-1 0,-1 1 0,1 0 0,0-1 0,0 1 0,-1 0 0,1 0 0,0 0 0,-1-1 0,1 1 0,0 0 0,-1 0 0,1 0 0,0 0 0,-1 0 0,1-1 0,0 1 0,-1 0 0,1 0 0,0 0 0,-1 0 0,0 0 0,-6 13 0,-2 23 0,0 32 0,4 1 0,3 1 0,12 128 0,-7-173-682,10 45-1,-8-51-6143</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35.547"/>
    </inkml:context>
    <inkml:brush xml:id="br0">
      <inkml:brushProperty name="width" value="0.035" units="cm"/>
      <inkml:brushProperty name="height" value="0.035" units="cm"/>
      <inkml:brushProperty name="color" value="#FF0066"/>
    </inkml:brush>
  </inkml:definitions>
  <inkml:trace contextRef="#ctx0" brushRef="#br0">30 50 24575,'-3'0'0,"-4"0"0,-3-3 0,2-1 0,6 0 0,6 1 0,8 1 0,8-2 0,9-1 0,8 1 0,6 1 0,5 1 0,2 1 0,2-2 0,-3-1 0,-6 0 0,-8 2 0,-10 0-8191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36.060"/>
    </inkml:context>
    <inkml:brush xml:id="br0">
      <inkml:brushProperty name="width" value="0.035" units="cm"/>
      <inkml:brushProperty name="height" value="0.035" units="cm"/>
      <inkml:brushProperty name="color" value="#FF0066"/>
    </inkml:brush>
  </inkml:definitions>
  <inkml:trace contextRef="#ctx0" brushRef="#br0">23 130 24575,'-15'-18'0,"14"17"0,1 0 0,-1 0 0,0 0 0,1 0 0,-1 0 0,1 1 0,-1-1 0,1 0 0,-1 0 0,1 0 0,0 0 0,-1-1 0,1 1 0,0 0 0,0 0 0,0 0 0,0 0 0,0-1 0,0 1 0,1 1 0,-1 0 0,1 0 0,-1 0 0,0 0 0,1 0 0,-1 0 0,1 0 0,-1 0 0,0 0 0,1 0 0,-1 0 0,0 0 0,1 0 0,-1 0 0,1 0 0,-1 0 0,0 0 0,1 0 0,-1 0 0,0 1 0,1-1 0,-1 0 0,1 0 0,-1 0 0,0 1 0,0-1 0,1 0 0,-1 1 0,0-1 0,1 1 0,10 9 0,-1 4 0,0 0 0,-1 1 0,0 0 0,-1 1 0,-1-1 0,0 1 0,7 31 0,-13-45 0,-1 0 0,1 0 0,-1 0 0,0 0 0,0 1 0,0-1 0,0 0 0,-1 0 0,1 0 0,0 0 0,-1 0 0,0 3 0,0-5 0,1 1 0,0-1 0,0 0 0,0 1 0,0-1 0,-1 0 0,1 1 0,0-1 0,0 0 0,-1 0 0,1 1 0,0-1 0,-1 0 0,1 0 0,0 1 0,-1-1 0,1 0 0,0 0 0,-1 0 0,1 0 0,0 0 0,-1 0 0,1 1 0,0-1 0,-1 0 0,0 0 0,0-1 0,0 1 0,0 0 0,0-1 0,0 1 0,0-1 0,1 1 0,-1-1 0,0 1 0,0-1 0,0 0 0,0 1 0,1-1 0,-1 0 0,-1-1 0,-1-1 0,0-1 0,1 0 0,-1 1 0,0-1 0,1 0 0,0 0 0,0 0 0,0-1 0,1 1 0,0 0 0,-1-1 0,1 1 0,1-1 0,-1 1 0,1-1 0,0-7 0,1 6 0,0 0 0,0 1 0,0-1 0,1 1 0,0-1 0,0 1 0,1 0 0,-1-1 0,1 1 0,1 1 0,6-10 0,-3 6 0,1 0 0,0 1 0,0-1 0,1 1 0,0 1 0,0 0 0,0 0 0,1 1 0,0 0 0,0 0 0,1 1 0,-1 1 0,16-4 0,-17 6 0,1 0 0,0 1 0,-1-1 0,1 2 0,0-1 0,0 2 0,-1-1 0,1 1 0,-1 1 0,0 0 0,1 0 0,-1 0 0,0 1 0,12 8 0,-20-11 0,0 0 0,0-1 0,0 1 0,0 0 0,0 0 0,0-1 0,-1 1 0,1 0 0,0 0 0,-1 0 0,1 0 0,-1 0 0,1 0 0,-1 0 0,1 0 0,-1 0 0,0 0 0,1 0 0,-1 0 0,0 0 0,0 1 0,0-1 0,0 0 0,0 0 0,0 0 0,0 0 0,0 0 0,-1 2 0,-1 2 0,0 0 0,0-1 0,-1 1 0,0-1 0,-4 7 0,-13 22 0,19-32 0,1 1 0,-1-1 0,1 0 0,0 1 0,-1-1 0,1 1 0,0-1 0,0 1 0,0-1 0,0 0 0,0 1 0,0-1 0,0 1 0,1-1 0,-1 1 0,1-1 0,-1 0 0,1 1 0,-1-1 0,1 0 0,1 3 0,0-2 0,1 1 0,0-1 0,0 1 0,-1-1 0,1 0 0,0 0 0,1-1 0,-1 1 0,0-1 0,0 1 0,1-1 0,-1 0 0,1 0 0,-1-1 0,1 1 0,-1-1 0,7 1 0,3-1 0,0 0 0,0-1 0,20-3 0,-18 1 0,1-1 0,-1-1 0,-1 0 0,1-1 0,22-12 0,-30 15 0,-1-1 0,0 0 0,0 0 0,-1-1 0,1 1 0,-1-1 0,0 0 0,0-1 0,0 1 0,-1-1 0,0 0 0,0 0 0,-1-1 0,5-8 0,-7 12 0,0 1 0,-1-1 0,1 1 0,-1-1 0,1 1 0,-1-1 0,0 0 0,0 1 0,0-1 0,0 0 0,0 1 0,-1-1 0,1 1 0,-1-1 0,0 1 0,0-1 0,0 1 0,0-1 0,-2-2 0,1 2 0,0 0 0,-1 0 0,0 0 0,0 0 0,0 0 0,0 1 0,0 0 0,-1 0 0,1 0 0,0 0 0,-7-3 0,-1 2 0,1-1 0,-1 2 0,0-1 0,0 1 0,0 1 0,0 0 0,0 1 0,-14 1 0,14 0 0,0 1 0,1 0 0,0 1 0,-1 1 0,1-1 0,0 1 0,0 1 0,1 0 0,0 0 0,0 1 0,-15 12 0,20-15 0,1 1 0,-1-1 0,1 1 0,-1 0 0,1 0 0,0 0 0,1 0 0,-1 0 0,1 1 0,0-1 0,0 1 0,0-1 0,0 1 0,1 0 0,0 0 0,0 0 0,0 0 0,1 0 0,-1 0 0,1 0 0,1 0 0,-1 0 0,1 0 0,-1-1 0,1 1 0,1 0 0,1 7 0,1-5 0,1 1 0,-1 0 0,1-1 0,0 0 0,1 0 0,0-1 0,0 1 0,0-1 0,1 0 0,0-1 0,0 0 0,0 0 0,1 0 0,0-1 0,0 0 0,15 5 0,-4-2 0,1-1 0,0-1 0,0-1 0,0-1 0,0 0 0,25-1 0,-26-2-341,-1-2 0,1 0-1,24-6 1,-4-2-6485</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36.400"/>
    </inkml:context>
    <inkml:brush xml:id="br0">
      <inkml:brushProperty name="width" value="0.035" units="cm"/>
      <inkml:brushProperty name="height" value="0.035" units="cm"/>
      <inkml:brushProperty name="color" value="#FF0066"/>
    </inkml:brush>
  </inkml:definitions>
  <inkml:trace contextRef="#ctx0" brushRef="#br0">0 68 24575,'35'-11'0,"44"-16"0,11-3-8191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40.484"/>
    </inkml:context>
    <inkml:brush xml:id="br0">
      <inkml:brushProperty name="width" value="0.035" units="cm"/>
      <inkml:brushProperty name="height" value="0.035" units="cm"/>
      <inkml:brushProperty name="color" value="#FF0066"/>
    </inkml:brush>
  </inkml:definitions>
  <inkml:trace contextRef="#ctx0" brushRef="#br0">394 208 24575,'-1'-11'0,"1"8"0,0-1 0,0 0 0,0 1 0,1-1 0,-1 0 0,1 1 0,0-1 0,2-6 0,0 4 0,1-4 0,-1 1 0,1 0 0,-2-1 0,1 0 0,1-17 0,-4 25 0,0-1 0,0 0 0,0 1 0,0-1 0,-1 1 0,1-1 0,-1 1 0,0-1 0,0 1 0,0-1 0,0 1 0,0 0 0,0 0 0,-1-1 0,1 1 0,-1 0 0,0 0 0,1 0 0,-1 1 0,0-1 0,0 0 0,0 1 0,0-1 0,0 1 0,-1-1 0,1 1 0,0 0 0,-3-1 0,-6-2 0,1 1 0,-1 0 0,0 1 0,0 0 0,0 1 0,0 0 0,0 1 0,-16 1 0,7 0 0,0 2 0,1 1 0,-37 10 0,39-8 0,1 1 0,-1 0 0,-20 14 0,31-18 0,1 1 0,0-1 0,0 1 0,0 0 0,1 0 0,-1 1 0,1-1 0,0 1 0,0 0 0,1 0 0,0 0 0,0 1 0,-4 6 0,7-8 0,-1-1 0,0 0 0,1 1 0,0-1 0,0 0 0,0 1 0,0-1 0,0 0 0,1 1 0,-1-1 0,1 0 0,0 1 0,0-1 0,0 0 0,0 0 0,1 0 0,-1 0 0,1 0 0,0 0 0,0-1 0,0 1 0,0 0 0,0-1 0,1 0 0,3 4 0,5 2 0,-1 1 0,2-2 0,-1 1 0,1-2 0,12 6 0,40 14 0,1-4 0,105 23 0,-14-5 0,-140-35 0,1 1 0,20 9 0,-34-13 0,0-1 0,0 0 0,0 1 0,-1 0 0,1 0 0,0-1 0,-1 1 0,0 1 0,1-1 0,-1 0 0,0 1 0,0-1 0,0 1 0,0-1 0,-1 1 0,1 0 0,-1 0 0,0 0 0,0 0 0,1 4 0,-2-5 0,0 1 0,0 0 0,-1-1 0,1 1 0,-1-1 0,0 0 0,1 1 0,-1-1 0,0 1 0,-1-1 0,1 0 0,0 0 0,-1 0 0,1 0 0,-1 0 0,0 0 0,1 0 0,-1 0 0,0 0 0,0-1 0,0 1 0,0-1 0,-4 2 0,-6 4 0,-1 0 0,-24 9 0,33-15 0,-28 11-195,-1-2 0,0-2 0,-1-1 0,1-2 0,-1 0 0,-59-2 0,41-5-6631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40.812"/>
    </inkml:context>
    <inkml:brush xml:id="br0">
      <inkml:brushProperty name="width" value="0.035" units="cm"/>
      <inkml:brushProperty name="height" value="0.035" units="cm"/>
      <inkml:brushProperty name="color" value="#FF0066"/>
    </inkml:brush>
  </inkml:definitions>
  <inkml:trace contextRef="#ctx0" brushRef="#br0">0 52 24575,'10'-11'0,"-6"6"0,1-1 0,0 1 0,0 0 0,0 1 0,10-7 0,-14 10 0,0 1 0,0-1 0,0 1 0,0-1 0,1 1 0,-1-1 0,0 1 0,0 0 0,0 0 0,1 0 0,-1-1 0,0 1 0,0 0 0,0 1 0,1-1 0,-1 0 0,0 0 0,0 0 0,0 1 0,1-1 0,-1 1 0,0-1 0,0 1 0,0-1 0,0 1 0,0-1 0,0 1 0,0 0 0,0 0 0,0 0 0,0-1 0,0 1 0,-1 0 0,1 0 0,0 0 0,-1 0 0,1 0 0,0 2 0,4 5 0,-1 1 0,-1-1 0,0 1 0,0-1 0,0 1 0,-1 0 0,1 14 0,2 71 0,-3-39 0,80 511 0,-82-565-12,4 21-259,0 0 1,2 0-1,0-1 0,16 35 1,-13-41-6556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34.796"/>
    </inkml:context>
    <inkml:brush xml:id="br0">
      <inkml:brushProperty name="width" value="0.035" units="cm"/>
      <inkml:brushProperty name="height" value="0.035" units="cm"/>
      <inkml:brushProperty name="color" value="#FFC114"/>
    </inkml:brush>
  </inkml:definitions>
  <inkml:trace contextRef="#ctx0" brushRef="#br0">39 128 24575,'-13'-10'0,"10"8"0,0-1 0,0 1 0,0-1 0,0 0 0,0 0 0,-3-4 0,6 6 0,0 1 0,-1-1 0,1 0 0,0 1 0,0-1 0,0 0 0,-1 0 0,1 1 0,0-1 0,0 0 0,0 0 0,0 1 0,0-1 0,0 0 0,0 0 0,1 1 0,-1-1 0,0 0 0,0 0 0,1 1 0,-1-1 0,0 0 0,1 1 0,-1-1 0,0 0 0,1 1 0,-1-1 0,1 1 0,-1-1 0,1 1 0,0-1 0,-1 1 0,1-1 0,-1 1 0,1-1 0,0 1 0,-1 0 0,2-1 0,9-5 0,0 1 0,1 1 0,-1 0 0,1 0 0,0 1 0,0 0 0,1 1 0,13 0 0,-11 1 0,-1-1 0,0-1 0,0 0 0,0-1 0,18-7 0,-32 11 0,1 0 0,-1 0 0,1 0 0,-1 0 0,1-1 0,-1 1 0,1 0 0,-1 0 0,0 0 0,1 0 0,-1-1 0,1 1 0,-1 0 0,0-1 0,1 1 0,-1 0 0,0-1 0,1 1 0,-1 0 0,0-1 0,1 1 0,-1 0 0,0-1 0,0 1 0,0-1 0,1 1 0,-1-1 0,0 1 0,0-1 0,0 1 0,0 0 0,0-2 0,0 2 0,-1 0 0,0-1 0,0 1 0,1 0 0,-1 0 0,0 0 0,1 0 0,-1 0 0,0 0 0,0 0 0,1 0 0,-1 0 0,0 0 0,1 0 0,-1 1 0,0-1 0,1 0 0,-1 0 0,0 1 0,1-1 0,-2 1 0,-5 3 0,1 0 0,-1 1 0,1-1 0,0 1 0,0 1 0,1-1 0,-1 1 0,1 0 0,1 0 0,-1 0 0,1 1 0,0 0 0,0 0 0,-2 8 0,-6 15 0,1 1 0,-6 35 0,7-29 0,-53 188-1365,55-194-5461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41.140"/>
    </inkml:context>
    <inkml:brush xml:id="br0">
      <inkml:brushProperty name="width" value="0.035" units="cm"/>
      <inkml:brushProperty name="height" value="0.035" units="cm"/>
      <inkml:brushProperty name="color" value="#FF0066"/>
    </inkml:brush>
  </inkml:definitions>
  <inkml:trace contextRef="#ctx0" brushRef="#br0">19 27 24575,'0'-3'0,"0"1"0,-1 0 0,1 0 0,-1 0 0,0 0 0,1 0 0,-1 0 0,0 0 0,-2-3 0,3 5 0,0 0 0,0 0 0,0 0 0,0-1 0,0 1 0,0 0 0,0 0 0,-1 0 0,1 0 0,0 0 0,0-1 0,0 1 0,0 0 0,0 0 0,0 0 0,-1 0 0,1 0 0,0 0 0,0 0 0,0 0 0,0-1 0,-1 1 0,1 0 0,0 0 0,0 0 0,0 0 0,0 0 0,-1 0 0,1 0 0,0 0 0,0 0 0,0 0 0,-1 0 0,1 0 0,0 0 0,0 0 0,0 1 0,-3 12 0,0 160-682,29 236-1,-22-374-6143</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41.500"/>
    </inkml:context>
    <inkml:brush xml:id="br0">
      <inkml:brushProperty name="width" value="0.035" units="cm"/>
      <inkml:brushProperty name="height" value="0.035" units="cm"/>
      <inkml:brushProperty name="color" value="#FF0066"/>
    </inkml:brush>
  </inkml:definitions>
  <inkml:trace contextRef="#ctx0" brushRef="#br0">78 169 24575,'-3'-5'0,"-1"-1"0,1 1 0,-1 0 0,-1 0 0,1 0 0,-9-6 0,9 8 0,0 0 0,0-1 0,1 1 0,0-1 0,-1 0 0,1 0 0,0 0 0,1 0 0,-1 0 0,1-1 0,0 1 0,-2-6 0,4 8 0,0 0 0,-1 1 0,1-1 0,1 0 0,-1 1 0,0-1 0,0 1 0,1-1 0,-1 0 0,0 1 0,1-1 0,0 1 0,-1-1 0,1 1 0,0-1 0,0 1 0,0 0 0,0-1 0,0 1 0,0 0 0,0 0 0,0 0 0,0 0 0,1 0 0,-1 0 0,0 0 0,1 0 0,-1 0 0,1 0 0,2 0 0,4-3 0,1 1 0,-1 0 0,19-4 0,-9 5 0,0 0 0,0 0 0,0 2 0,1 0 0,-1 2 0,0 0 0,0 0 0,0 2 0,-1 0 0,27 11 0,-29-10 0,0 1 0,-1 1 0,0 1 0,0 0 0,0 1 0,-1 0 0,0 1 0,-1 0 0,0 1 0,-1 0 0,0 1 0,10 15 0,-16-20 0,-1-1 0,-1 1 0,1 0 0,-1 1 0,0-1 0,-1 0 0,0 1 0,0-1 0,-1 1 0,0 0 0,1 11 0,-2-15 0,0-1 0,-1 1 0,1 0 0,-1-1 0,0 1 0,0-1 0,0 1 0,0-1 0,-1 1 0,1-1 0,-1 0 0,0 0 0,0 0 0,0 0 0,0 0 0,-1 0 0,1-1 0,-1 1 0,1-1 0,-1 1 0,0-1 0,0 0 0,0 0 0,0 0 0,-1-1 0,-5 3 0,4-3 0,0 1 0,-1-1 0,1 0 0,-1 0 0,0 0 0,1-1 0,-1 0 0,1 0 0,-1-1 0,0 0 0,1 1 0,-1-2 0,1 1 0,-1-1 0,1 0 0,-8-3 0,11 3 0,-1 1 0,1 0 0,0-1 0,-1 1 0,1-1 0,0 0 0,0 0 0,0 0 0,0 0 0,0 0 0,0 0 0,1 0 0,-1-1 0,1 1 0,0 0 0,-1-1 0,1 1 0,0-1 0,1 0 0,-1 1 0,0-1 0,1 0 0,-1 0 0,1 1 0,0-1 0,0 0 0,0 0 0,0 1 0,1-1 0,-1 0 0,1 0 0,-1 1 0,1-1 0,0 0 0,2-2 0,1-4 0,1 0 0,0 1 0,1 0 0,0 0 0,0 0 0,1 0 0,0 1 0,0 0 0,0 1 0,1 0 0,9-6 0,15-8 0,51-24 0,-83 44 0,34-17 0,0 2 0,0 1 0,1 2 0,1 1 0,0 2 0,39-4 0,-72 12-72,34 0 273,-36 1-263,0 0 0,1 0-1,-1 1 1,0-1 0,0 0 0,1 0-1,-1 1 1,0-1 0,0 1 0,1-1-1,-1 1 1,0-1 0,0 1 0,0 0-1,0 0 1,0-1 0,0 1 0,0 0-1,0 0 1,0 0 0,0 0-1,-1 0 1,2 2 0,0 9-6764</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52.262"/>
    </inkml:context>
    <inkml:brush xml:id="br0">
      <inkml:brushProperty name="width" value="0.035" units="cm"/>
      <inkml:brushProperty name="height" value="0.035" units="cm"/>
      <inkml:brushProperty name="color" value="#FF0066"/>
    </inkml:brush>
  </inkml:definitions>
  <inkml:trace contextRef="#ctx0" brushRef="#br0">124 0 24575,'-5'0'0,"-3"3"0,-8 1 0,-4 3 0,-7-1 0,1 3 0,4-1-8191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46.118"/>
    </inkml:context>
    <inkml:brush xml:id="br0">
      <inkml:brushProperty name="width" value="0.035" units="cm"/>
      <inkml:brushProperty name="height" value="0.035" units="cm"/>
      <inkml:brushProperty name="color" value="#FF0066"/>
    </inkml:brush>
  </inkml:definitions>
  <inkml:trace contextRef="#ctx0" brushRef="#br0">426 1 24575,'0'0'0,"1"0"0,-1 0 0,0 1 0,0-1 0,0 0 0,1 0 0,-1 0 0,0 1 0,0-1 0,0 0 0,0 0 0,0 0 0,0 1 0,1-1 0,-1 0 0,0 0 0,0 1 0,0-1 0,0 0 0,0 0 0,0 1 0,0-1 0,0 0 0,0 0 0,0 1 0,0-1 0,0 0 0,0 0 0,0 1 0,0-1 0,-1 0 0,1 0 0,0 1 0,0-1 0,0 0 0,0 0 0,-1 1 0,-5 15 0,4-10 0,-11 34 0,2 0 0,2 1 0,-7 70 0,6 129 0,9-222 0,-1 279 0,-16 337 0,-2-413 0,-10-1 0,-9-1 0,-107 335 0,48-288 0,97-263 0,0 0 0,0 0 0,0-1 0,1 1 0,-1 0 0,1 0 0,-1 0 0,1 0 0,0 0 0,1 5 0,-1-7 0,1 0 0,-1 0 0,1 0 0,-1 0 0,1 0 0,0 0 0,0 0 0,-1 0 0,1 0 0,0-1 0,0 1 0,0 0 0,0 0 0,0-1 0,0 1 0,0-1 0,0 1 0,0-1 0,0 1 0,0-1 0,0 0 0,0 0 0,1 1 0,-1-1 0,0 0 0,0 0 0,0 0 0,2 0 0,26 0 0,0-1 0,47-9 0,-19 3 0,486-28-598,2 29-1031,-290 5 259,2950-61-5118,-2282 28 5925,-8-40 148,-567 21 1304,-234 28 1094</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47.211"/>
    </inkml:context>
    <inkml:brush xml:id="br0">
      <inkml:brushProperty name="width" value="0.035" units="cm"/>
      <inkml:brushProperty name="height" value="0.035" units="cm"/>
      <inkml:brushProperty name="color" value="#FF0066"/>
    </inkml:brush>
  </inkml:definitions>
  <inkml:trace contextRef="#ctx0" brushRef="#br0">0 338 24575,'0'-1'0,"1"-1"0,-1 1 0,0-1 0,0 0 0,1 1 0,-1-1 0,1 1 0,0 0 0,-1-1 0,1 1 0,0-1 0,0 1 0,0 0 0,-1-1 0,2 1 0,-1 0 0,0 0 0,0 0 0,0 0 0,0 0 0,1 0 0,-1 0 0,0 1 0,1-1 0,-1 0 0,3 0 0,4-2 0,0 0 0,1 1 0,14-2 0,-19 4 0,423-35-63,-328 30-168,3520-133-10407,-2166 92 8119,1585-23 5564,-2890 69 371,-132 1-1030,-30 2-1323,-128 8 661,90-9-815,-95 17-1,143-18-908,-1 0 0,1 0 0,0 0 0,0 1 0,-8 4 0,11-6 0,1 0 0,-1 1 0,1-1 0,0 0 0,-1 1 0,1-1 0,0 0 0,-1 1 0,1-1 0,0 1 0,-1-1 0,1 0 0,0 1 0,0-1 0,-1 1 0,1-1 0,0 1 0,0-1 0,0 1 0,0-1 0,0 1 0,0 0 0,0 0 0,0 0 0,0 0 0,1 0 0,-1-1 0,1 1 0,-1 0 0,1 0 0,-1-1 0,1 1 0,0 0 0,-1-1 0,1 1 0,0 0 0,-1-1 0,1 1 0,0-1 0,1 1 0,31 16 0,-25-14 0,0 1 0,-1 0 0,12 8 0,-17-11 0,0 1 0,0 0 0,0 0 0,0 0 0,0 0 0,-1 0 0,1 1 0,0-1 0,-1 0 0,0 1 0,0-1 0,0 1 0,0 0 0,0-1 0,1 4 0,-1 15 0,1 0 0,-2 1 0,-1-1 0,-1 0 0,-1 1 0,-6 27 0,0-4 0,-29 195-44,-133 982-526,101-90 570,70-1070 85,1-35 57,-2 1 1,-5 38-1,6-65-138,0 1-1,-1-1 1,1 1 0,0-1-1,-1 1 1,1-1 0,-1 0 0,1 1-1,-1-1 1,1 1 0,-1-1-1,0 0 1,0 0 0,0 1 0,0-1-1,0 0 1,0 0 0,0 0 0,0 0-1,0 0 1,0 0 0,-1 0-1,1-1 1,0 1 0,-1 0 0,1-1-1,0 1 1,-1-1 0,1 1 0,-1-1-1,1 0 1,-3 1 0,-3-2-5,1 0-1,-1 0 1,1 0 0,-1-1 0,1 1 0,-9-5-1,-18-4-10,-37 1 12,-1 3 0,-120 5 0,95 2 0,-1988-9-6949,1806 5 5707</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48.395"/>
    </inkml:context>
    <inkml:brush xml:id="br0">
      <inkml:brushProperty name="width" value="0.035" units="cm"/>
      <inkml:brushProperty name="height" value="0.035" units="cm"/>
      <inkml:brushProperty name="color" value="#FF0066"/>
    </inkml:brush>
  </inkml:definitions>
  <inkml:trace contextRef="#ctx0" brushRef="#br0">682 70 24575,'0'-2'0,"0"1"0,0-1 0,-1 0 0,1 0 0,0 1 0,-1-1 0,1 0 0,-1 0 0,1 1 0,-1-1 0,0 1 0,0-1 0,0 1 0,0-1 0,0 1 0,0-1 0,0 1 0,0 0 0,-3-3 0,0 2 0,1 0 0,0 0 0,-1 1 0,1-1 0,-1 1 0,1 0 0,-1 0 0,-7-2 0,-3 2 0,1 0 0,0 1 0,-1 0 0,-19 3 0,9 1 0,0 2 0,0 0 0,0 2 0,0 0 0,1 2 0,1 0 0,-34 22 0,26-13 0,2 2 0,0 1 0,1 1 0,-42 47 0,53-52 0,1 2 0,1 0 0,0 0 0,2 1 0,0 1 0,2 0 0,0 1 0,2-1 0,-7 27 0,12-35 0,0 1 0,1-1 0,1 1 0,0 0 0,1 0 0,0-1 0,1 1 0,1 0 0,1-1 0,0 1 0,0-1 0,2 0 0,-1 0 0,2 0 0,0-1 0,10 16 0,-7-15 0,0-1 0,2 0 0,-1 0 0,1-1 0,1-1 0,0 0 0,1 0 0,0-2 0,23 14 0,-16-12 0,1-1 0,1-1 0,0-1 0,0-1 0,1-1 0,26 4 0,-5-5 0,0-2 0,0-2 0,0-2 0,1-1 0,-1-3 0,72-16 0,-71 9 0,0-1 0,-1-2 0,0-2 0,49-27 0,-71 32 0,0-1 0,-1-1 0,-1-1 0,0-1 0,-1 0 0,-1-2 0,-1 0 0,0-1 0,21-31 0,-31 39 0,-1-1 0,0 0 0,0 0 0,-1 0 0,-1-1 0,0 1 0,-1-1 0,0 0 0,-1 0 0,0-1 0,-1 1 0,-1-15 0,-1 12 0,-1 0 0,-1 0 0,0 1 0,-1-1 0,-1 1 0,0 0 0,-1 0 0,-1 0 0,-10-15 0,3 8 0,-1 1 0,0 1 0,-2 0 0,-1 1 0,0 1 0,-1 1 0,-1 0 0,0 1 0,-2 2 0,0 0 0,0 1 0,-33-13 0,27 15 17,-1 2 0,0 0 1,0 2-1,0 1 0,-1 2 0,-40-1 0,45 4-182,0 2 0,0 1 0,1 1 0,-1 2 0,1 0 0,0 1 0,1 1 0,-24 11 0,-5 7-6661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49.189"/>
    </inkml:context>
    <inkml:brush xml:id="br0">
      <inkml:brushProperty name="width" value="0.035" units="cm"/>
      <inkml:brushProperty name="height" value="0.035" units="cm"/>
      <inkml:brushProperty name="color" value="#FF0066"/>
    </inkml:brush>
  </inkml:definitions>
  <inkml:trace contextRef="#ctx0" brushRef="#br0">771 182 24575,'0'-8'0,"-1"1"0,1 0 0,-1-1 0,-1 1 0,1 0 0,-1-1 0,0 1 0,-1 0 0,0 1 0,0-1 0,-1 0 0,1 1 0,-1 0 0,-1-1 0,1 2 0,-1-1 0,0 0 0,0 1 0,-1 0 0,0 0 0,1 1 0,-8-4 0,4 3 0,0 0 0,0 1 0,0 0 0,-1 1 0,0 0 0,1 0 0,-1 1 0,0 0 0,0 1 0,-1 0 0,1 1 0,0 0 0,0 1 0,0 0 0,-18 4 0,6 1 0,1 2 0,0 0 0,0 1 0,1 1 0,1 1 0,-1 1 0,2 0 0,0 2 0,0 0 0,-29 31 0,19-14 0,1 2 0,1 0 0,2 2 0,-37 72 0,43-70 0,2 1 0,1 0 0,2 1 0,2 1 0,2 0 0,1 0 0,3 1 0,-2 70 0,7-82 0,2-1 0,0 0 0,2 0 0,2 0 0,0 0 0,2-1 0,0 0 0,2 0 0,1-1 0,2 0 0,0-1 0,1-1 0,27 34 0,-23-36 0,1-1 0,2-1 0,0-1 0,1-1 0,1 0 0,0-2 0,1-1 0,1 0 0,47 19 0,-39-22 0,1-2 0,0 0 0,1-3 0,0 0 0,0-3 0,0 0 0,51-3 0,-44-3 0,0-2 0,0-2 0,-1-2 0,1-1 0,-2-2 0,0-2 0,0-2 0,-1-1 0,-1-2 0,-1-2 0,-1-2 0,0 0 0,-2-3 0,32-29 0,-45 34 0,0-2 0,-2 0 0,-1-1 0,0-1 0,-2-1 0,-1 0 0,-1-1 0,-1-1 0,-1 0 0,-1-1 0,12-54 0,-18 60 0,-1-1 0,-1 1 0,-2-1 0,0 0 0,-1 0 0,-1 0 0,-2 1 0,0-1 0,-1 1 0,-1-1 0,-1 1 0,-1 1 0,-1-1 0,-1 1 0,-22-37 0,14 34 0,0 1 0,-2 1 0,0 1 0,-1 1 0,-1 1 0,-1 0 0,-1 2 0,0 0 0,-1 2 0,-1 0 0,0 2 0,-1 1 0,-1 1 0,-51-14 0,43 16 0,-1 1 0,0 2 0,0 2 0,-1 1 0,1 1 0,-1 3 0,0 1 0,1 1 0,0 2 0,0 2 0,-43 13 0,64-14-273,-1-1 0,1 2 0,0 0 0,-19 12 0,8 1-6553</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49.858"/>
    </inkml:context>
    <inkml:brush xml:id="br0">
      <inkml:brushProperty name="width" value="0.035" units="cm"/>
      <inkml:brushProperty name="height" value="0.035" units="cm"/>
      <inkml:brushProperty name="color" value="#FF0066"/>
    </inkml:brush>
  </inkml:definitions>
  <inkml:trace contextRef="#ctx0" brushRef="#br0">640 382 24575,'-6'-7'0,"0"0"0,0-1 0,1 1 0,-5-11 0,-9-14 0,10 19 0,-1 1 0,0 0 0,-1 0 0,0 1 0,-1 0 0,0 1 0,-27-16 0,31 21 0,0 1 0,0 1 0,0 0 0,-1 0 0,1 0 0,-1 1 0,0 0 0,0 1 0,1 0 0,-1 0 0,0 1 0,0 0 0,0 1 0,0 0 0,-15 3 0,8 1 0,1 1 0,0 0 0,0 1 0,1 0 0,0 1 0,0 1 0,1 0 0,0 1 0,1 1 0,0 0 0,0 0 0,1 1 0,1 0 0,0 1 0,1 1 0,-8 14 0,1 0 0,3 0 0,0 0 0,1 1 0,2 1 0,1 0 0,2 0 0,-6 46 0,10-49 0,1 0 0,2 0 0,0 1 0,2-1 0,1 0 0,1 0 0,2 0 0,0-1 0,2 1 0,17 38 0,-16-46 0,1-1 0,0 0 0,2 0 0,0-2 0,1 1 0,0-1 0,1-1 0,1-1 0,1 0 0,0-1 0,0 0 0,1-1 0,1-1 0,28 13 0,-20-14 0,1 0 0,0-1 0,1-2 0,0-1 0,0-1 0,0-1 0,0-2 0,1-1 0,-1-1 0,1-1 0,-1-2 0,1-1 0,-1-1 0,-1-1 0,1-1 0,-1-2 0,0-1 0,-1-1 0,39-22 0,-40 19 0,0-2 0,-1 0 0,-1-2 0,-1 0 0,-1-2 0,0 0 0,-1-1 0,-2-1 0,0-1 0,-1-1 0,-1 0 0,-2-1 0,0 0 0,-2-2 0,-1 1 0,-1-1 0,-1-1 0,-1 0 0,4-35 0,-8 32 0,-3 0 0,0 0 0,-2 0 0,-1 0 0,-2 1 0,-1-1 0,-1 1 0,-1 0 0,-14-32 0,12 37 0,-1 1 0,-2 0 0,-1 1 0,0 1 0,-2 0 0,0 0 0,-1 2 0,-2 0 0,0 1 0,-1 1 0,-22-17 0,28 26 0,0 0 0,-1 1 0,1 1 0,-2 0 0,1 0 0,-1 2 0,0 0 0,0 1 0,-1 0 0,0 1 0,-22-1 0,27 3 0,-1 1 0,1 1 0,-1 0 0,1 0 0,0 1 0,-1 1 0,1 0 0,0 0 0,1 1 0,-1 0 0,1 1 0,-1 1 0,1-1 0,1 1 0,-1 1 0,-11 10 0,-19 28-1365,10-2-5461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50.465"/>
    </inkml:context>
    <inkml:brush xml:id="br0">
      <inkml:brushProperty name="width" value="0.035" units="cm"/>
      <inkml:brushProperty name="height" value="0.035" units="cm"/>
      <inkml:brushProperty name="color" value="#FF0066"/>
    </inkml:brush>
  </inkml:definitions>
  <inkml:trace contextRef="#ctx0" brushRef="#br0">699 215 24575,'1'-30'0,"0"12"0,-1 1 0,0 0 0,-2 0 0,-4-23 0,6 36 0,-1 1 0,0-1 0,-1 0 0,1 0 0,-1 1 0,0-1 0,0 1 0,0-1 0,0 1 0,0 0 0,-1 0 0,1 0 0,-1 0 0,0 0 0,0 1 0,0-1 0,0 1 0,-1 0 0,1 0 0,-1 0 0,1 0 0,-1 1 0,0-1 0,-4 0 0,-1 0 0,-1 1 0,0 0 0,0 0 0,0 1 0,0 1 0,0 0 0,1 0 0,-1 1 0,0 0 0,1 1 0,-1 0 0,-16 7 0,-1 3 0,1 1 0,1 0 0,-26 21 0,18-10 0,1 1 0,1 3 0,1 0 0,2 2 0,-48 67 0,59-73 0,1 1 0,1 1 0,2 0 0,0 1 0,2 0 0,2 1 0,0 0 0,-9 59 0,17-69 0,0-1 0,0 1 0,2-1 0,0 0 0,2 1 0,-1-1 0,2 0 0,1 0 0,0-1 0,1 1 0,1-1 0,1 0 0,0-1 0,1 0 0,1 0 0,0-1 0,1 0 0,1-1 0,0 0 0,1-1 0,0 0 0,1-1 0,1-1 0,0 0 0,0-1 0,1-1 0,17 8 0,-2-4 0,0-1 0,1-2 0,0-1 0,1-2 0,0-1 0,0-1 0,0-2 0,0-2 0,0-1 0,1-1 0,43-8 0,-35 2 0,0-2 0,-1-1 0,0-3 0,-1-1 0,0-2 0,-2-2 0,0-1 0,52-36 0,-68 40 0,-1-2 0,0-1 0,-1 0 0,-1-2 0,-1 0 0,-1-1 0,-1 0 0,0-2 0,16-33 0,-24 42 0,-2-1 0,0 0 0,0 0 0,-2-1 0,0 0 0,-1 1 0,0-1 0,-1-1 0,-1 1 0,-1 0 0,0 0 0,-1 0 0,-1 0 0,0-1 0,-1 2 0,-10-31 0,5 29 0,0-1 0,-1 1 0,-1 1 0,-1-1 0,0 2 0,-1 0 0,0 0 0,-1 1 0,-1 0 0,0 1 0,-1 1 0,-1 1 0,0 0 0,0 1 0,-1 0 0,0 1 0,-1 1 0,0 1 0,-23-6 0,21 7 0,0 1 0,-1 1 0,1 0 0,-1 2 0,1 1 0,-1 0 0,1 1 0,-1 2 0,0 0 0,1 1 0,0 1 0,-1 1 0,2 0 0,-1 2 0,1 0 0,0 1 0,-33 20 0,46-24 15,0 1 0,0 0 0,0 0 0,1 0 0,0 0 0,0 1 0,-4 6 0,7-10-66,1 0 0,0-1-1,0 1 1,0 0 0,0 0 0,0 0 0,1 0-1,-1 0 1,0 0 0,1 0 0,0 0 0,-1 0-1,1 0 1,0 0 0,0 0 0,0 0-1,0 0 1,1 0 0,-1 0 0,0 0 0,1 0-1,0 0 1,-1 0 0,1 0 0,0 0 0,0 0-1,0-1 1,2 4 0,14 11-6775</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51.106"/>
    </inkml:context>
    <inkml:brush xml:id="br0">
      <inkml:brushProperty name="width" value="0.035" units="cm"/>
      <inkml:brushProperty name="height" value="0.035" units="cm"/>
      <inkml:brushProperty name="color" value="#FF0066"/>
    </inkml:brush>
  </inkml:definitions>
  <inkml:trace contextRef="#ctx0" brushRef="#br0">868 101 24575,'-26'-30'0,"22"25"0,0 0 0,0 0 0,-1 0 0,1 1 0,-1 0 0,0 0 0,0 0 0,-11-6 0,4 5 0,0 1 0,0 0 0,0 1 0,-1 0 0,1 1 0,-1 0 0,1 1 0,-1 1 0,0 0 0,1 1 0,-1 0 0,1 0 0,-20 6 0,3 1 0,1 2 0,0 0 0,1 2 0,-44 25 0,37-16 0,1 1 0,1 2 0,1 1 0,2 2 0,0 0 0,2 3 0,1 0 0,1 1 0,-40 67 0,52-73 0,1 1 0,0 0 0,2 0 0,1 1 0,1 1 0,-5 37 0,10-44 0,1 0 0,1 1 0,2-1 0,0 0 0,1 0 0,0 0 0,2 0 0,1 0 0,8 22 0,-7-25 0,2 0 0,0-1 0,1 0 0,1-1 0,0 0 0,1-1 0,1 0 0,0 0 0,25 21 0,-18-20 0,0-1 0,1-1 0,1-1 0,0-1 0,1-1 0,45 17 0,-32-18 0,-1-1 0,1-1 0,1-2 0,-1-2 0,1-1 0,0-1 0,0-2 0,-1-2 0,1-1 0,50-12 0,-53 7 0,-1-1 0,0-2 0,-1-1 0,0-2 0,-1 0 0,-1-3 0,0 0 0,-1-2 0,-1 0 0,41-40 0,-52 43 0,-1-1 0,-1 0 0,0 0 0,-2-2 0,0 0 0,0 0 0,-2-1 0,-1 0 0,0 0 0,-2-1 0,0-1 0,-1 1 0,-1-1 0,-1 0 0,-1 0 0,0-43 0,-5 39 0,-1 0 0,0 1 0,-2-1 0,-1 1 0,-1 0 0,-1 1 0,-1 0 0,-2 0 0,-18-32 0,13 30 0,-1 1 0,-1 0 0,-1 2 0,-1 0 0,-1 1 0,-1 1 0,-45-32 0,45 38 0,0 1 0,-2 1 0,1 1 0,-2 1 0,1 1 0,-2 1 0,1 1 0,-53-8 0,57 13 0,-1 2 0,0 0 0,1 1 0,-1 1 0,0 2 0,1 0 0,0 1 0,-1 1 0,1 1 0,1 1 0,-34 16 0,34-13-97,0 1-1,1 2 1,1 0-1,0 1 1,1 0-1,0 2 1,1 0-1,1 1 1,0 0-1,2 1 1,0 1-1,1 0 0,-16 33 1,1 16-6729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35.201"/>
    </inkml:context>
    <inkml:brush xml:id="br0">
      <inkml:brushProperty name="width" value="0.035" units="cm"/>
      <inkml:brushProperty name="height" value="0.035" units="cm"/>
      <inkml:brushProperty name="color" value="#FFC114"/>
    </inkml:brush>
  </inkml:definitions>
  <inkml:trace contextRef="#ctx0" brushRef="#br0">47 1 24575,'-1'0'0,"0"0"0,-1 1 0,1-1 0,0 0 0,0 1 0,0-1 0,-1 1 0,1 0 0,0-1 0,0 1 0,0 0 0,0 0 0,0-1 0,0 1 0,0 0 0,0 0 0,0 0 0,1 0 0,-1 0 0,0 0 0,1 1 0,-1-1 0,0 0 0,1 0 0,-1 2 0,-9 36 0,8-31 0,-1 5 0,1 1 0,0 0 0,1 0 0,0 0 0,1 0 0,1 0 0,2 15 0,-3-26 0,1-1 0,-1 1 0,1 0 0,0 0 0,0 0 0,0 0 0,0 0 0,1-1 0,-1 1 0,1 0 0,-1-1 0,1 0 0,0 1 0,0-1 0,0 0 0,0 0 0,1 0 0,-1 0 0,0 0 0,1-1 0,0 1 0,-1-1 0,1 1 0,0-1 0,0 0 0,-1 0 0,1 0 0,0-1 0,0 1 0,0-1 0,0 1 0,0-1 0,0 0 0,0 0 0,0 0 0,0-1 0,0 1 0,6-2 0,-1-1 0,0 1 0,0-1 0,0 0 0,0 0 0,0-1 0,-1 0 0,1-1 0,-1 0 0,0 0 0,-1 0 0,11-11 0,-14 13 0,0 0 0,0 0 0,0-1 0,0 0 0,-1 1 0,1-1 0,-1 0 0,0 0 0,0 0 0,-1 0 0,1-1 0,-1 1 0,0 0 0,0-1 0,0 1 0,0-1 0,-1 1 0,0-1 0,0 1 0,0-1 0,-1 1 0,1-1 0,-3-6 0,2 8 4,-1 0 1,1 0-1,-1 1 0,0-1 0,0 0 0,0 1 0,0-1 0,-1 1 0,1 0 1,-1 0-1,1-1 0,-1 2 0,0-1 0,0 0 0,0 1 0,0-1 0,0 1 1,0 0-1,0 0 0,0 0 0,-1 0 0,1 1 0,0-1 0,0 1 0,-1 0 1,1 0-1,0 0 0,-4 0 0,2 1-87,0-1 1,0 1-1,0-1 1,-1 1-1,2 1 1,-1-1-1,0 1 1,0 0-1,0 0 1,1 0-1,-1 1 1,1-1-1,0 1 1,-1 0-1,1 0 1,1 1-1,-7 5 1,3 3-6744</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51.637"/>
    </inkml:context>
    <inkml:brush xml:id="br0">
      <inkml:brushProperty name="width" value="0.035" units="cm"/>
      <inkml:brushProperty name="height" value="0.035" units="cm"/>
      <inkml:brushProperty name="color" value="#FF0066"/>
    </inkml:brush>
  </inkml:definitions>
  <inkml:trace contextRef="#ctx0" brushRef="#br0">702 400 24575,'0'-37'0,"1"-7"0,-10-82 0,7 114 0,0 1 0,-1-1 0,0 0 0,0 1 0,-2 0 0,1 0 0,-1 0 0,-1 0 0,0 1 0,0 0 0,-15-17 0,17 23 0,-1 0 0,1 0 0,-1 0 0,0 1 0,1 0 0,-2 0 0,1 0 0,0 0 0,-1 1 0,1 0 0,-1 0 0,0 0 0,-9-1 0,6 2 0,0 1 0,0 0 0,0 0 0,-1 0 0,1 2 0,0-1 0,0 1 0,-9 3 0,-5 3 0,1 1 0,1 1 0,-1 1 0,2 1 0,-38 29 0,29-18 0,1 2 0,1 1 0,1 1 0,1 2 0,2 0 0,-20 33 0,31-43 0,0 1 0,2 1 0,0 0 0,1 0 0,1 1 0,1 0 0,1 0 0,1 1 0,1-1 0,-2 45 0,7-55 0,0-1 0,0 1 0,1-1 0,0 1 0,1-1 0,0 0 0,1 0 0,0 0 0,1-1 0,0 1 0,0-1 0,2 0 0,-1 0 0,12 13 0,-7-12 0,0-1 0,0 0 0,1 0 0,0-1 0,1 0 0,0-2 0,0 1 0,1-1 0,-1-1 0,25 7 0,-5-4 0,1-2 0,-1-1 0,1-2 0,0-1 0,0-2 0,0-1 0,46-6 0,-33-1 0,0-2 0,-1-1 0,0-3 0,75-31 0,-91 30 0,-1 0 0,-1-2 0,0-1 0,-1-1 0,38-34 0,-54 42 0,0-2 0,-1 1 0,0-1 0,-1-1 0,14-24 0,-18 28 0,-1-1 0,0 1 0,-1-1 0,0 0 0,-1 1 0,0-1 0,0 0 0,-1 0 0,0-19 0,-2 20 0,0-1 0,-1 1 0,0 0 0,-1 0 0,0 0 0,0 0 0,-1 1 0,0-1 0,0 1 0,-1 0 0,0 0 0,0 0 0,-1 1 0,0 0 0,-1 0 0,1 0 0,-1 1 0,-1 0 0,-8-6 0,-6-2 0,1 1 0,-1 1 0,-1 1 0,0 1 0,-1 1 0,-24-6 0,8 5 30,0 2 0,-1 2 0,-70-2 0,-122 19-1515,197-8-5341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53.245"/>
    </inkml:context>
    <inkml:brush xml:id="br0">
      <inkml:brushProperty name="width" value="0.035" units="cm"/>
      <inkml:brushProperty name="height" value="0.035" units="cm"/>
      <inkml:brushProperty name="color" value="#FF0066"/>
    </inkml:brush>
  </inkml:definitions>
  <inkml:trace contextRef="#ctx0" brushRef="#br0">52 15 24575,'0'-1'0,"-1"1"0,1-1 0,0 1 0,0-1 0,0 1 0,0-1 0,0 1 0,1-1 0,-1 1 0,0-1 0,0 1 0,0-1 0,0 1 0,0-1 0,1 1 0,-1-1 0,0 1 0,1-1 0,-1 1 0,0 0 0,0-1 0,1 1 0,-1 0 0,1-1 0,-1 1 0,0 0 0,1-1 0,-1 1 0,1 0 0,-1 0 0,1-1 0,-1 1 0,1 0 0,0 0 0,-1 0 0,1 0 0,-1 1 0,0-1 0,1 0 0,-1 0 0,1 1 0,-1-1 0,1 0 0,-1 1 0,0-1 0,1 0 0,-1 1 0,0-1 0,1 1 0,-1-1 0,0 1 0,0-1 0,1 0 0,-1 1 0,0-1 0,0 1 0,0-1 0,0 1 0,0-1 0,1 1 0,-1-1 0,0 1 0,0-1 0,0 1 0,-1 0 0,1-1 0,0 1 0,0 0 0,-2 19 0,-2 0 0,0 0 0,-1 0 0,-9 24 0,-1 4 0,-5 31 0,19-70 0,-1 1 0,2-1 0,-1 1 0,1-1 0,1 1 0,1 13 0,2-13-1365</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53.906"/>
    </inkml:context>
    <inkml:brush xml:id="br0">
      <inkml:brushProperty name="width" value="0.035" units="cm"/>
      <inkml:brushProperty name="height" value="0.035" units="cm"/>
      <inkml:brushProperty name="color" value="#FF0066"/>
    </inkml:brush>
  </inkml:definitions>
  <inkml:trace contextRef="#ctx0" brushRef="#br0">132 4 24575,'0'0'0,"0"0"0,0 0 0,0 0 0,0 0 0,0-1 0,0 1 0,0 0 0,0 0 0,0 0 0,0 0 0,0 0 0,0-1 0,0 1 0,0 0 0,-1 0 0,1 0 0,0 0 0,0 0 0,0-1 0,0 1 0,0 0 0,0 0 0,0 0 0,0 0 0,0 0 0,0 0 0,-1 0 0,1 0 0,0 0 0,0-1 0,0 1 0,0 0 0,0 0 0,0 0 0,-1 0 0,1 0 0,0 0 0,0 0 0,0 0 0,0 0 0,0 0 0,-1 0 0,1 0 0,-8 4 0,-10 10 0,16-12 0,-6 4 0,0 0 0,-1-1 0,0-1 0,0 1 0,-12 3 0,-14 8 0,71-13 0,30-7 0,127-24 0,-179 26 0,-24 3 0,8 0 0,1-1 0,-1 1 0,0 0 0,1 0 0,-1-1 0,1 1 0,-1 0 0,1 0 0,0 0 0,-1 0 0,1 1 0,0-1 0,0 0 0,0 1 0,-1 0 0,-2 7 0,1 0 0,0 0 0,1 0 0,-1 0 0,2 0 0,0 0 0,-1 14 0,-2 12 0,-3 8-43,-8 60-1279,15-87-5504</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54.234"/>
    </inkml:context>
    <inkml:brush xml:id="br0">
      <inkml:brushProperty name="width" value="0.035" units="cm"/>
      <inkml:brushProperty name="height" value="0.035" units="cm"/>
      <inkml:brushProperty name="color" value="#FF0066"/>
    </inkml:brush>
  </inkml:definitions>
  <inkml:trace contextRef="#ctx0" brushRef="#br0">82 1 24575,'-1'0'0,"0"0"0,0 1 0,0-1 0,0 1 0,0-1 0,1 1 0,-1 0 0,0-1 0,0 1 0,0 0 0,1-1 0,-1 1 0,0 0 0,1 0 0,-1 0 0,1-1 0,-1 1 0,1 0 0,-1 0 0,1 2 0,-11 24 0,9-22 0,-11 38 0,2 0 0,-5 48 0,5-30 0,10-57-227,1 1-1,-1-1 1,1 0-1,0 0 1,0 7-1,3 0-6598</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54.559"/>
    </inkml:context>
    <inkml:brush xml:id="br0">
      <inkml:brushProperty name="width" value="0.035" units="cm"/>
      <inkml:brushProperty name="height" value="0.035" units="cm"/>
      <inkml:brushProperty name="color" value="#FF0066"/>
    </inkml:brush>
  </inkml:definitions>
  <inkml:trace contextRef="#ctx0" brushRef="#br0">81 1 24575,'-3'0'0,"0"2"0,-4 5 0,1 4 0,0 5 0,-1 3 0,0 1 0,2 3 0,-2 1 0,1 1 0,-1 0 0,0-2 0,1-2 0,2-1 0,5-5 0,4-7 0,5-5 0,0-3-8191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54.888"/>
    </inkml:context>
    <inkml:brush xml:id="br0">
      <inkml:brushProperty name="width" value="0.035" units="cm"/>
      <inkml:brushProperty name="height" value="0.035" units="cm"/>
      <inkml:brushProperty name="color" value="#FF0066"/>
    </inkml:brush>
  </inkml:definitions>
  <inkml:trace contextRef="#ctx0" brushRef="#br0">1 18 24575,'0'-3'0,"2"-1"0,2-3 0,-1 3 0,0 5 0,-1 5 0,0 8 0,-2 3 0,0 6 0,0 4 0,0 3 0,0 2 0,0-4-8191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55.274"/>
    </inkml:context>
    <inkml:brush xml:id="br0">
      <inkml:brushProperty name="width" value="0.035" units="cm"/>
      <inkml:brushProperty name="height" value="0.035" units="cm"/>
      <inkml:brushProperty name="color" value="#FF0066"/>
    </inkml:brush>
  </inkml:definitions>
  <inkml:trace contextRef="#ctx0" brushRef="#br0">0 0 24575,'2'1'0,"0"-1"0,-1 0 0,1 1 0,-1-1 0,1 1 0,-1 0 0,0-1 0,1 1 0,-1 0 0,0 0 0,1 0 0,-1 0 0,0 0 0,0 0 0,0 0 0,0 0 0,0 0 0,0 1 0,0-1 0,0 0 0,0 1 0,-1-1 0,1 0 0,0 1 0,-1-1 0,1 1 0,-1-1 0,0 1 0,0 0 0,1-1 0,-1 3 0,1 8 0,0 0 0,0 23 0,-2-30 0,-15 151 0,0 7 0,17-145-1365,2-6-5461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55.682"/>
    </inkml:context>
    <inkml:brush xml:id="br0">
      <inkml:brushProperty name="width" value="0.035" units="cm"/>
      <inkml:brushProperty name="height" value="0.035" units="cm"/>
      <inkml:brushProperty name="color" value="#FF0066"/>
    </inkml:brush>
  </inkml:definitions>
  <inkml:trace contextRef="#ctx0" brushRef="#br0">1 82 24575,'50'-3'0,"81"-16"0,-39 4 0,4 2 0,165-19 0,-260 32 0,-1 0 0,0 0 0,0 0 0,0 0 0,0 0 0,0 0 0,1 0 0,-1 0 0,0 0 0,0 0 0,0 0 0,0 0 0,1 0 0,-1 1 0,0-1 0,0 0 0,0 0 0,0 0 0,0 0 0,1 0 0,-1 0 0,0 0 0,0 0 0,0 0 0,0 0 0,0 1 0,0-1 0,0 0 0,0 0 0,1 0 0,-1 0 0,0 0 0,0 0 0,0 1 0,0-1 0,0 0 0,0 0 0,0 0 0,0 0 0,0 1 0,0-1 0,0 0 0,0 0 0,0 0 0,0 0 0,0 0 0,0 1 0,0-1 0,0 0 0,0 0 0,0 0 0,0 0 0,0 0 0,0 1 0,0-1 0,-1 0 0,1 0 0,0 0 0,0 0 0,0 0 0,0 0 0,0 1 0,0-1 0,0 0 0,-1 0 0,1 0 0,0 0 0,0 0 0,-14 17 0,-6 9 0,17-16 0,0 0 0,0 0 0,1 1 0,0-1 0,-1 21 0,5 57 0,0-19 0,-18 147-1365,16-200-5461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56.040"/>
    </inkml:context>
    <inkml:brush xml:id="br0">
      <inkml:brushProperty name="width" value="0.035" units="cm"/>
      <inkml:brushProperty name="height" value="0.035" units="cm"/>
      <inkml:brushProperty name="color" value="#FF0066"/>
    </inkml:brush>
  </inkml:definitions>
  <inkml:trace contextRef="#ctx0" brushRef="#br0">18 1 24575,'-1'0'0,"0"1"0,1-1 0,-1 0 0,0 1 0,1-1 0,-1 0 0,0 1 0,1-1 0,-1 1 0,0-1 0,1 1 0,-1 0 0,1-1 0,-1 1 0,1-1 0,0 1 0,-1 0 0,1 0 0,-1-1 0,1 1 0,0 0 0,0 0 0,0-1 0,-1 1 0,1 0 0,0 0 0,0 1 0,-3 26 0,3-25 0,-2 225 0,4-120 0,1-60-1365,0-33-5461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56.368"/>
    </inkml:context>
    <inkml:brush xml:id="br0">
      <inkml:brushProperty name="width" value="0.035" units="cm"/>
      <inkml:brushProperty name="height" value="0.035" units="cm"/>
      <inkml:brushProperty name="color" value="#FF0066"/>
    </inkml:brush>
  </inkml:definitions>
  <inkml:trace contextRef="#ctx0" brushRef="#br0">86 0 24575,'-2'1'0,"0"-1"0,0 1 0,0-1 0,0 1 0,0 0 0,0 0 0,0 0 0,0 0 0,0 0 0,0 0 0,1 0 0,-1 1 0,0-1 0,1 1 0,-1-1 0,1 1 0,0 0 0,-1-1 0,1 1 0,0 0 0,0 0 0,0 0 0,0 0 0,0 3 0,-4 8 0,0 0 0,-4 21 0,7-25 0,-5 23 0,0 0 0,2 0 0,2 0 0,1 1 0,2 35 0,3-51-1365,1-4-5461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35.525"/>
    </inkml:context>
    <inkml:brush xml:id="br0">
      <inkml:brushProperty name="width" value="0.035" units="cm"/>
      <inkml:brushProperty name="height" value="0.035" units="cm"/>
      <inkml:brushProperty name="color" value="#FFC114"/>
    </inkml:brush>
  </inkml:definitions>
  <inkml:trace contextRef="#ctx0" brushRef="#br0">3878 3623 24575,'-14'-17'0,"-19"-26"0,-19-26 0,-20-23 0,-15-20 0,-12-16-1445,-11-12 1445,-5-11 0,-4-8-1244,-7-6 1244,-5-3 0,-6-5 0,-9-2 0,21 30-5502</inkml:trace>
  <inkml:trace contextRef="#ctx0" brushRef="#br0" timeOffset="1">581 393 24575,'-20'-12'0,"-27"-17"0,-27-19 0,-23-17 0,-16-13-3778,-10-8 3778,16 12-4413</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56.728"/>
    </inkml:context>
    <inkml:brush xml:id="br0">
      <inkml:brushProperty name="width" value="0.035" units="cm"/>
      <inkml:brushProperty name="height" value="0.035" units="cm"/>
      <inkml:brushProperty name="color" value="#FF0066"/>
    </inkml:brush>
  </inkml:definitions>
  <inkml:trace contextRef="#ctx0" brushRef="#br0">1 43 24575,'0'-3'0,"0"-6"0,0-5 0,0 3 0,0 6 0,0 10 0,0 9 0,0 9 0,0 8 0,0 8 0,0 6 0,0 1 0,0 1 0,0-2 0,0-5 0,2-7 0,2-9-8191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57.103"/>
    </inkml:context>
    <inkml:brush xml:id="br0">
      <inkml:brushProperty name="width" value="0.035" units="cm"/>
      <inkml:brushProperty name="height" value="0.035" units="cm"/>
      <inkml:brushProperty name="color" value="#FF0066"/>
    </inkml:brush>
  </inkml:definitions>
  <inkml:trace contextRef="#ctx0" brushRef="#br0">0 15 24575,'0'-3'0,"3"-4"0,1 3 0,0 4 0,-1 5 0,-1 8 0,-1 7 0,0 6 0,-1 7 0,0 7 0,0 4 0,0 2 0,-1 0 0,1-1 0,3-3 0,1-5 0,2-7 0,1-8-8191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57.511"/>
    </inkml:context>
    <inkml:brush xml:id="br0">
      <inkml:brushProperty name="width" value="0.035" units="cm"/>
      <inkml:brushProperty name="height" value="0.035" units="cm"/>
      <inkml:brushProperty name="color" value="#FF0066"/>
    </inkml:brush>
  </inkml:definitions>
  <inkml:trace contextRef="#ctx0" brushRef="#br0">11 96 24575,'-5'-4'0,"0"-5"0,21 2 0,27-1 0,0 2 0,44-1 0,2 0 0,-2-1 0,-20 2 0,81-17 0,-128 14 0,-18 8 0,-9 6 0,5-3 0,-1 0 0,1 1 0,0-1 0,0 1 0,0-1 0,0 1 0,1 0 0,-1 0 0,1 0 0,-1 0 0,1 0 0,0 0 0,0 0 0,1 0 0,-1 1 0,1-1 0,-1 0 0,1 1 0,0 3 0,1 9 0,1-1 0,5 29 0,-3-25 0,3 19 0,-1 0 0,-2 0 0,-2 0 0,-2 1 0,-1-1 0,-7 40 0,2-52-1365,-1-6-5461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57.851"/>
    </inkml:context>
    <inkml:brush xml:id="br0">
      <inkml:brushProperty name="width" value="0.035" units="cm"/>
      <inkml:brushProperty name="height" value="0.035" units="cm"/>
      <inkml:brushProperty name="color" value="#FF0066"/>
    </inkml:brush>
  </inkml:definitions>
  <inkml:trace contextRef="#ctx0" brushRef="#br0">63 5 24575,'0'-3'0,"0"2"0,0 4 0,0 4 0,-3 5 0,0 2 0,-4 4 0,0 6 0,1 7 0,-1 3 0,1 3 0,1 0 0,1-1 0,-1 0 0,0-3 0,1-5 0,4-8 0,2-6-8191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58.210"/>
    </inkml:context>
    <inkml:brush xml:id="br0">
      <inkml:brushProperty name="width" value="0.035" units="cm"/>
      <inkml:brushProperty name="height" value="0.035" units="cm"/>
      <inkml:brushProperty name="color" value="#FF0066"/>
    </inkml:brush>
  </inkml:definitions>
  <inkml:trace contextRef="#ctx0" brushRef="#br0">11 5 24575,'-3'-3'0,"-1"2"0,1 4 0,3 4 0,4 8 0,2 2 0,0 6 0,2 3 0,-1 4 0,2 2 0,-1-1 0,-2-1 0,-2-2 0,-1-3 0,-2-3 0,0-2 0,1-5 0,2-5-8191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58.569"/>
    </inkml:context>
    <inkml:brush xml:id="br0">
      <inkml:brushProperty name="width" value="0.035" units="cm"/>
      <inkml:brushProperty name="height" value="0.035" units="cm"/>
      <inkml:brushProperty name="color" value="#FF0066"/>
    </inkml:brush>
  </inkml:definitions>
  <inkml:trace contextRef="#ctx0" brushRef="#br0">1 63 24575,'0'-6'0,"0"-5"0,0-3 0,0-2 0,0 5 0,0 6 0,0 8 0,0 8 0,3 9 0,0 6 0,1 5 0,2 5 0,-1 5 0,3 2 0,0-1 0,1-2 0,-1-8-8191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58.914"/>
    </inkml:context>
    <inkml:brush xml:id="br0">
      <inkml:brushProperty name="width" value="0.035" units="cm"/>
      <inkml:brushProperty name="height" value="0.035" units="cm"/>
      <inkml:brushProperty name="color" value="#FF0066"/>
    </inkml:brush>
  </inkml:definitions>
  <inkml:trace contextRef="#ctx0" brushRef="#br0">1 48 24575,'1'-3'0,"0"-1"0,0 0 0,0 0 0,0 1 0,1-1 0,0 1 0,-1-1 0,1 1 0,1 0 0,-1-1 0,0 1 0,4-3 0,-6 6 0,0 0 0,1 0 0,-1 0 0,0 0 0,0 0 0,0 0 0,1 0 0,-1 0 0,0 0 0,0 0 0,1 0 0,-1 0 0,0 0 0,0 0 0,1 0 0,-1 1 0,0-1 0,0 0 0,0 0 0,1 0 0,-1 0 0,0 0 0,0 0 0,0 1 0,1-1 0,-1 0 0,0 0 0,0 0 0,0 1 0,0-1 0,0 0 0,1 0 0,-1 0 0,0 1 0,0-1 0,0 0 0,0 0 0,0 1 0,0-1 0,0 0 0,0 0 0,0 0 0,0 1 0,0-1 0,0 0 0,0 0 0,0 1 0,0-1 0,0 0 0,0 1 0,2 15 0,-2-15 0,0 77 64,-9 79 0,0 3-1557,8-134-5333</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59.244"/>
    </inkml:context>
    <inkml:brush xml:id="br0">
      <inkml:brushProperty name="width" value="0.035" units="cm"/>
      <inkml:brushProperty name="height" value="0.035" units="cm"/>
      <inkml:brushProperty name="color" value="#FF0066"/>
    </inkml:brush>
  </inkml:definitions>
  <inkml:trace contextRef="#ctx0" brushRef="#br0">35 114 24575,'-12'-19'0,"8"15"0,1-1 0,0 1 0,0-1 0,1 0 0,-4-8 0,6 12 0,-1 0 0,1 0 0,0 0 0,0 0 0,0 0 0,0 0 0,0 0 0,0 0 0,0-1 0,0 1 0,0 0 0,1 0 0,-1 0 0,0 0 0,1 0 0,-1 0 0,0 0 0,1 0 0,-1 0 0,1 0 0,0 0 0,-1 1 0,1-1 0,0 0 0,0 0 0,-1 1 0,1-1 0,0 0 0,0 1 0,0-1 0,0 0 0,0 1 0,1-1 0,4-2 0,1 0 0,0 1 0,0 0 0,0 0 0,0 1 0,13-2 0,49 1 0,-42 2 0,141 2 0,118-4 0,-281 1 0,46-5 0,-50 4 0,-8 2 0,-14 5 0,17-3 0,1 1 0,1-1 0,-1 1 0,0 0 0,1 0 0,-1 0 0,1 0 0,0 1 0,0-1 0,0 1 0,1-1 0,-1 1 0,1 0 0,0-1 0,0 1 0,0 0 0,0 0 0,1 0 0,-1 6 0,0 11 0,1-1 0,4 29 0,-3-41 0,-1-1-44,17 252-1277,-17-237-5505</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59.570"/>
    </inkml:context>
    <inkml:brush xml:id="br0">
      <inkml:brushProperty name="width" value="0.035" units="cm"/>
      <inkml:brushProperty name="height" value="0.035" units="cm"/>
      <inkml:brushProperty name="color" value="#FF0066"/>
    </inkml:brush>
  </inkml:definitions>
  <inkml:trace contextRef="#ctx0" brushRef="#br0">49 1 24575,'-1'60'0,"-2"1"0,-13 70 0,8-89 0,0 1 0,-4 49 0,12-91-57,0 1 0,0 0 1,-1-1-1,1 1 0,0 0 0,0-1 0,1 1 0,-1-1 0,0 1 0,0 0 0,1-1 1,-1 1-1,1-1 0,0 1 0,-1-1 0,1 1 0,0-1 0,0 1 0,0-1 1,0 0-1,0 0 0,0 1 0,2 1 0,4-2-6769</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8:59.900"/>
    </inkml:context>
    <inkml:brush xml:id="br0">
      <inkml:brushProperty name="width" value="0.035" units="cm"/>
      <inkml:brushProperty name="height" value="0.035" units="cm"/>
      <inkml:brushProperty name="color" value="#FF0066"/>
    </inkml:brush>
  </inkml:definitions>
  <inkml:trace contextRef="#ctx0" brushRef="#br0">1 35 24575,'0'-1'0,"0"1"0,0-1 0,0 0 0,0 0 0,0 0 0,0 0 0,0 0 0,0 0 0,0 0 0,1 0 0,-1 1 0,0-1 0,1 0 0,-1 0 0,1 0 0,-1 1 0,2-2 0,2 3 0,0 10 0,0 22 0,-2-1 0,-3 63 0,0 15 0,1-107 0,1 0 0,-1 0 0,1 1 0,-1-1 0,1 0 0,0 0 0,0-1 0,0 1 0,0 0 0,1 0 0,-1 0 0,1-1 0,2 4 0,-3-5 0,-1-1 0,1 1 0,-1-1 0,1 1 0,0-1 0,0 1 0,-1-1 0,1 1 0,0-1 0,0 0 0,-1 0 0,1 1 0,0-1 0,0 0 0,0 0 0,0 0 0,-1 0 0,1 0 0,2 0 0,-2 0 0,1-1 0,0 1 0,0-1 0,-1 0 0,1 0 0,0 0 0,-1 0 0,1 0 0,-1 0 0,1 0 0,-1 0 0,2-3 0,5-4 0,0-2 0,-1 1 0,0-1 0,0 0 0,-2-1 0,1 1 0,6-18 0,20-83 0,-24 78 0,19-50 0,-27 82 0,1 1 0,-1-1 0,0 0 0,1 0 0,-1 0 0,1 0 0,-1 0 0,1 0 0,-1 0 0,1 1 0,0-1 0,-1 0 0,1 1 0,0-1 0,1-1 0,-2 2 0,1 0 0,-1 0 0,0 1 0,1-1 0,-1 0 0,0 0 0,0 0 0,1 0 0,-1 1 0,0-1 0,1 0 0,-1 0 0,0 0 0,0 1 0,0-1 0,1 0 0,-1 0 0,0 1 0,0-1 0,0 0 0,0 1 0,1-1 0,-1 0 0,0 1 0,0-1 0,0 0 0,0 1 0,0-1 0,0 1 0,5 35 0,-4 203-30,-2-151-1305,0-41-5491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35.850"/>
    </inkml:context>
    <inkml:brush xml:id="br0">
      <inkml:brushProperty name="width" value="0.035" units="cm"/>
      <inkml:brushProperty name="height" value="0.035" units="cm"/>
      <inkml:brushProperty name="color" value="#FFC114"/>
    </inkml:brush>
  </inkml:definitions>
  <inkml:trace contextRef="#ctx0" brushRef="#br0">529 387 24575,'-19'-14'0,"-28"-17"0,-22-16 0,-20-16 0,-12-10-2933,-8-11 2933,14 9-5258</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00.465"/>
    </inkml:context>
    <inkml:brush xml:id="br0">
      <inkml:brushProperty name="width" value="0.035" units="cm"/>
      <inkml:brushProperty name="height" value="0.035" units="cm"/>
      <inkml:brushProperty name="color" value="#FF0066"/>
    </inkml:brush>
  </inkml:definitions>
  <inkml:trace contextRef="#ctx0" brushRef="#br0">1 1 24575,'0'3'0,"0"3"0,0 4 0,0 7 0,0 5 0,0 4 0,0 5 0,0 5 0,0 4 0,0 6 0,0-1 0,0 1 0,0-2 0,0-2 0,0-6 0,0-3 0,0-7-8191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00.864"/>
    </inkml:context>
    <inkml:brush xml:id="br0">
      <inkml:brushProperty name="width" value="0.035" units="cm"/>
      <inkml:brushProperty name="height" value="0.035" units="cm"/>
      <inkml:brushProperty name="color" value="#FF0066"/>
    </inkml:brush>
  </inkml:definitions>
  <inkml:trace contextRef="#ctx0" brushRef="#br0">21 202 24575,'-4'-7'0,"1"0"0,0 0 0,1 0 0,0 0 0,0 0 0,0-1 0,1 1 0,0-1 0,0-8 0,1 13 0,1 0 0,-1 0 0,1-1 0,-1 1 0,1 0 0,0 0 0,0-1 0,1 1 0,-1 0 0,1 0 0,-1 1 0,1-1 0,0 0 0,0 0 0,0 1 0,1-1 0,-1 1 0,1 0 0,-1 0 0,1 0 0,0 0 0,-1 0 0,4-1 0,8-3 0,0 2 0,0-1 0,0 2 0,0 0 0,1 1 0,-1 0 0,1 1 0,15 1 0,6-2 0,481-24 0,-516 26 0,1 0 0,-1-1 0,0 1 0,1 0 0,-1 0 0,1 0 0,-1 0 0,1 0 0,-1 0 0,0 1 0,1-1 0,-1 0 0,1 1 0,-1-1 0,0 1 0,1-1 0,-1 1 0,0 0 0,0 0 0,3 1 0,-4 0 0,1 1 0,-1-1 0,1 0 0,-1 0 0,1 0 0,-1 1 0,0-1 0,0 0 0,0 0 0,-1 0 0,1 1 0,-1 2 0,-2 21 0,2 0 0,0 0 0,5 30 0,14 79 0,4 31 0,-21-150-118,0 8-297,0 0-1,-5 43 0,0-48-6410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01.208"/>
    </inkml:context>
    <inkml:brush xml:id="br0">
      <inkml:brushProperty name="width" value="0.035" units="cm"/>
      <inkml:brushProperty name="height" value="0.035" units="cm"/>
      <inkml:brushProperty name="color" value="#FF0066"/>
    </inkml:brush>
  </inkml:definitions>
  <inkml:trace contextRef="#ctx0" brushRef="#br0">50 0 24575,'-2'0'0,"0"0"0,1 0 0,-1 0 0,0 1 0,1-1 0,-1 1 0,0-1 0,1 1 0,-1-1 0,0 1 0,1 0 0,-1 0 0,1-1 0,0 1 0,-1 0 0,1 1 0,0-1 0,-1 0 0,1 0 0,-1 2 0,0 0 0,0 0 0,0 0 0,1 1 0,-1-1 0,1 0 0,0 1 0,0-1 0,0 1 0,0 4 0,0 4 0,0 0 0,1 1 0,0-1 0,4 20 0,15 69 0,4 26 0,-18-87-71,-1-5-576,10 42 0,-9-61-6179</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01.550"/>
    </inkml:context>
    <inkml:brush xml:id="br0">
      <inkml:brushProperty name="width" value="0.035" units="cm"/>
      <inkml:brushProperty name="height" value="0.035" units="cm"/>
      <inkml:brushProperty name="color" value="#FF0066"/>
    </inkml:brush>
  </inkml:definitions>
  <inkml:trace contextRef="#ctx0" brushRef="#br0">1 21 24575,'0'-2'0,"0"-8"0,0 2 0,0 7 0,0 10 0,0 9 0,3 11 0,0 5 0,1 3 0,-2 3 0,0-1 0,0-3 0,1-1 0,1-3 0,3-8 0,2-8 0,1-6-8191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01.892"/>
    </inkml:context>
    <inkml:brush xml:id="br0">
      <inkml:brushProperty name="width" value="0.035" units="cm"/>
      <inkml:brushProperty name="height" value="0.035" units="cm"/>
      <inkml:brushProperty name="color" value="#FF0066"/>
    </inkml:brush>
  </inkml:definitions>
  <inkml:trace contextRef="#ctx0" brushRef="#br0">0 0 24575,'3'6'0,"1"8"0,-1 6 0,0 7 0,-1 4 0,-1 5 0,0 2 0,-1 1 0,0-1 0,0-1 0,0-4 0,3-8 0,0-5 0,4-6 0,2-5 0,4-8 0,-2-3-8191</inkml:trace>
  <inkml:trace contextRef="#ctx0" brushRef="#br0" timeOffset="1">185 185 24575,'3'-2'0,"1"1"0,-1 4 0,0 7 0,-1 8 0,-1 9 0,0 1-8191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02.222"/>
    </inkml:context>
    <inkml:brush xml:id="br0">
      <inkml:brushProperty name="width" value="0.035" units="cm"/>
      <inkml:brushProperty name="height" value="0.035" units="cm"/>
      <inkml:brushProperty name="color" value="#FF0066"/>
    </inkml:brush>
  </inkml:definitions>
  <inkml:trace contextRef="#ctx0" brushRef="#br0">1 104 24575,'0'-10'0,"1"1"0,0-1 0,5-17 0,-5 23 0,-1 1 0,1 0 0,1-1 0,-1 1 0,0 0 0,1 0 0,0 0 0,-1 0 0,1 0 0,0 0 0,1 1 0,-1-1 0,0 1 0,4-3 0,-6 5 0,0 0 0,1-1 0,-1 1 0,0 0 0,1 0 0,-1 0 0,0 0 0,1 0 0,-1 0 0,0 0 0,1 0 0,-1 0 0,0 0 0,0 0 0,1 0 0,-1 0 0,0 1 0,1-1 0,-1 0 0,0 0 0,1 0 0,-1 0 0,0 0 0,0 1 0,1-1 0,-1 0 0,0 0 0,0 0 0,1 1 0,-1-1 0,0 0 0,0 0 0,0 1 0,0-1 0,1 0 0,-1 1 0,0-1 0,0 0 0,0 1 0,0-1 0,0 0 0,0 0 0,0 1 0,0-1 0,0 1 0,3 17 0,-2-17 0,0 46 23,-1 0-1,-3 0 0,-11 67 0,-2 21-1476,14-113-5372</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02.554"/>
    </inkml:context>
    <inkml:brush xml:id="br0">
      <inkml:brushProperty name="width" value="0.035" units="cm"/>
      <inkml:brushProperty name="height" value="0.035" units="cm"/>
      <inkml:brushProperty name="color" value="#FF0066"/>
    </inkml:brush>
  </inkml:definitions>
  <inkml:trace contextRef="#ctx0" brushRef="#br0">33 192 24575,'-1'-7'0,"0"0"0,-1 0 0,1 0 0,-1 0 0,-6-12 0,4 12 0,1-2 0,0 1 0,1 0 0,-3-17 0,4 23 0,1 0 0,0 0 0,0 0 0,0 0 0,1 1 0,-1-1 0,0 0 0,1 0 0,-1 0 0,1 0 0,0 1 0,-1-1 0,1 0 0,0 1 0,0-1 0,0 1 0,0-1 0,1 1 0,-1-1 0,0 1 0,1-1 0,-1 1 0,0 0 0,1 0 0,0 0 0,2-2 0,7-2 0,1 1 0,-1 0 0,1 0 0,-1 1 0,1 0 0,20-1 0,77 1 0,-78 3 0,40 1 0,-38 0 0,0 0 0,0-3 0,33-5 0,-66 7 0,1 0 0,-1 0 0,1 0 0,-1 0 0,1 0 0,-1 0 0,1 1 0,-1-1 0,0 0 0,1 0 0,-1 0 0,1 0 0,-1 1 0,1-1 0,-1 0 0,0 0 0,1 0 0,-1 1 0,1-1 0,-1 0 0,0 1 0,0-1 0,1 0 0,-1 1 0,0-1 0,1 1 0,-1-1 0,0 0 0,0 1 0,0-1 0,1 1 0,-1-1 0,0 1 0,0-1 0,0 1 0,0-1 0,0 0 0,0 1 0,0-1 0,0 1 0,0-1 0,0 1 0,0 0 0,-3 27 0,2-18 0,-2 68 0,11 132 0,-4-162 0,-3-25-1365,0-5-5461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02.895"/>
    </inkml:context>
    <inkml:brush xml:id="br0">
      <inkml:brushProperty name="width" value="0.035" units="cm"/>
      <inkml:brushProperty name="height" value="0.035" units="cm"/>
      <inkml:brushProperty name="color" value="#FF0066"/>
    </inkml:brush>
  </inkml:definitions>
  <inkml:trace contextRef="#ctx0" brushRef="#br0">30 0 24575,'-3'0'0,"-4"0"0,0 3 0,0 4 0,2 6 0,5 7 0,1 6 0,5 3 0,0 4 0,0 1 0,-1 1 0,1 0 0,-1-3 0,0-2 0,-2-2 0,2-6 0,0-8-8191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03.238"/>
    </inkml:context>
    <inkml:brush xml:id="br0">
      <inkml:brushProperty name="width" value="0.035" units="cm"/>
      <inkml:brushProperty name="height" value="0.035" units="cm"/>
      <inkml:brushProperty name="color" value="#FF0066"/>
    </inkml:brush>
  </inkml:definitions>
  <inkml:trace contextRef="#ctx0" brushRef="#br0">1 15 24575,'0'-3'0,"0"-4"0,3 3 0,1 4 0,-1 8 0,0 9 0,-1 6 0,0 6 0,-1 3 0,-1 3 0,0-3 0,3 0 0,0-4 0,1-3 0,1-6 0,1-6-8191</inkml:trace>
  <inkml:trace contextRef="#ctx0" brushRef="#br0" timeOffset="1">203 133 24575,'0'-3'0,"0"-4"0,3 0 0,1 3 0,0 6 0,-1 4 0,-1 9 0,-4 9 0,-4 6 0,-1 7 0,-3 6 0,1-5-8191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11.335"/>
    </inkml:context>
    <inkml:brush xml:id="br0">
      <inkml:brushProperty name="width" value="0.035" units="cm"/>
      <inkml:brushProperty name="height" value="0.035" units="cm"/>
      <inkml:brushProperty name="color" value="#FF0066"/>
    </inkml:brush>
  </inkml:definitions>
  <inkml:trace contextRef="#ctx0" brushRef="#br0">21 97 24575,'4'-5'0,"-1"0"0,0 0 0,-1 0 0,1 0 0,-1 0 0,0 0 0,2-11 0,6-11 0,0 11 0,-10 16 0,0 0 0,1-1 0,-1 1 0,0 0 0,0 0 0,0 0 0,1 0 0,-1 0 0,0-1 0,0 1 0,1 0 0,-1 0 0,0 0 0,0 0 0,1 0 0,-1 0 0,0 0 0,0 0 0,1 0 0,-1 0 0,0 0 0,0 0 0,1 0 0,-1 0 0,0 0 0,0 0 0,0 0 0,1 0 0,-1 0 0,0 1 0,0-1 0,1 0 0,-1 0 0,0 0 0,2 2 0,-1 1 0,0-1 0,0 0 0,0 1 0,0-1 0,0 1 0,0-1 0,-1 1 0,1-1 0,-1 1 0,1 2 0,6 79 0,-6 128 0,-2-79 0,32 462-754,-1-108 664,-28-196 90,-12-1 0,-69 422 0,73-678-81,-19 116-532,-7 192 1,31-302-5429</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37.132"/>
    </inkml:context>
    <inkml:brush xml:id="br0">
      <inkml:brushProperty name="width" value="0.035" units="cm"/>
      <inkml:brushProperty name="height" value="0.035" units="cm"/>
      <inkml:brushProperty name="color" value="#FFC114"/>
    </inkml:brush>
  </inkml:definitions>
  <inkml:trace contextRef="#ctx0" brushRef="#br0">0 634 24575,'0'-1'0,"0"1"0,0-1 0,0 1 0,0-1 0,1 1 0,-1-1 0,0 1 0,0-1 0,0 1 0,0-1 0,1 1 0,-1 0 0,0-1 0,0 1 0,1-1 0,-1 1 0,0-1 0,1 1 0,-1 0 0,0-1 0,1 1 0,-1 0 0,1-1 0,-1 1 0,0 0 0,1 0 0,-1-1 0,1 1 0,-1 0 0,1 0 0,-1 0 0,1 0 0,-1-1 0,1 1 0,-1 0 0,1 0 0,-1 0 0,1 0 0,-1 0 0,1 0 0,-1 1 0,1-1 0,-1 0 0,1 0 0,0 0 0,1 1 0,-1-1 0,0 1 0,1-1 0,-1 1 0,0-1 0,0 1 0,1-1 0,-1 1 0,0 0 0,0 0 0,0 0 0,0 0 0,0 0 0,0 0 0,0 0 0,0 0 0,1 2 0,2 11 0,-1 1 0,0 0 0,0-1 0,-2 1 0,0 0 0,-1 0 0,-1 16 0,1 5 0,41 904-478,0-39 31,-76 5 341,23-804 112,-5 72 46,15-137 242,2 1-1,7 58 1,-5-85-287,0 1 1,0-1-1,1 0 1,1 0-1,0 0 1,0 0-1,9 14 1,-9-19-6,-1-1 0,1 0 0,0 0 0,1-1 0,-1 1 0,1-1 0,-1 0 0,1 0 0,1 0 0,-1-1 0,0 0 0,1 0 0,0 0 0,-1-1 0,11 3 0,0-1-2,1-1 0,0-1 0,0-1 0,0 0 0,0-1 0,21-3 0,105-21 0,-131 22 0,436-99-531,-78 16-432,2061-319-6839,21 149 5787,-2362 248 2118,414-34 858,-172 23 3315,-305 16-3258,-19 1-649,1 0 1,0 0-1,-1 1 1,1 1-1,0-1 1,-1 1-1,1 1 0,14 4 1,-23-6-350,0 0 1,1 0-1,-1 0 1,0 0-1,1 0 1,-1 0-1,0 0 1,0 0-1,1 1 1,-1-1-1,0 0 1,1 0-1,-1 0 1,0 1-1,0-1 1,0 0-1,1 0 1,-1 0-1,0 1 1,0-1-1,0 0 1,0 1-1,1-1 1,-1 0-1,0 0 1,0 1-1,0-1 1,0 0-1,0 1 1,0-1-1,0 0 1,0 1-1,0-1 0,0 0 1,0 0-1,0 1 1,0-1-1,0 0 1,0 1-1,0-1 1,0 0-1,0 1 1,-1-1-1,1 0 1,0 0-1,0 1 1,0-1-1,0 0 1,-1 0-1,1 1 1,0-1-1,0 0 1,0 0-1,-1 0 1,1 1-1,0-1 1,-1 0-1,1 0 1,0 0-1,0 0 1,-1 0-1,1 1 1,0-1-1,-1 0 1,1 0-1,-1 0 1,-21 7 220,22-8-240,-1 1-1,0 0 0,0 0 1,0 0-1,0 0 0,1 0 1,-1-1-1,0 1 0,0 0 1,1-1-1,-1 1 0,0-1 1,0 1-1,1-1 0,-1 1 1,1-1-1,-1 1 0,0-1 1,1 0-1,-1 1 0,1-1 1,-1 0-1,1 1 0,0-1 1,-1 0-1,1 0 0,0 1 1,-1-1-1,1 0 0,0 0 1,0 0-1,0 1 0,0-1 1,0 0-1,0 0 0,0 0 1,0 0-1,0 1 0,0-1 1,0 0-1,1 0 0,-1 0 1,0 1-1,0-1 0,1-1 1,2-6-2,0-1 0,0 1 1,7-12-1,-5 10 2,11-28-1,-2-1 0,-1 0 0,-3-1 0,8-54 0,8-168 0,-22 196 0,-2 43-33,58-929-774,-48-3 753,-26 346 54,14 604 56,0 1 1,0 0-1,-1 0 1,1 0-1,-1 0 1,0 0-1,0 0 1,-1 0-1,1 0 1,-3-3-1,3 5-45,0 1 0,0 0 0,-1-1 0,1 1 0,0 0 0,-1 0 0,1 0-1,-1 0 1,1 0 0,-1 0 0,0 0 0,1 1 0,-1-1 0,0 0 0,1 1 0,-1 0 0,0-1 0,0 1 0,0 0 0,1 0 0,-1 0-1,0 0 1,0 0 0,-3 1 0,-29 4-11,-46 14 0,-26 3 0,-213-6 4,176-13-195,-1950 140-7979,-1017 335 6864,3099-476 1278,-475 101-923,9 19 2941,408-100-1073,46-11 756,23-11-1648,0 0 0,0 0 1,-1 1-1,1-1 0,0 0 0,0 0 1,0 0-1,0 0 0,0 0 0,0 0 1,0 0-1,-1 1 0,1-1 0,0 0 1,0 0-1,0 0 0,0 0 0,0 0 1,0 1-1,0-1 0,0 0 1,0 0-1,0 0 0,0 0 0,0 0 1,0 1-1,0-1 0,0 0 0,0 0 1,0 0-1,0 0 0,0 1 0,0-1 1,0 0-1,0 0 0,0 0 0,0 0 1,0 0-1,1 1 0,-1-1 1,0 0-1,0 0 0,0 0 0,0 0 1,0 0-1,0 0 0,0 0 0,1 0 1,-1 1-1,0-1 0,0 0 0,0 0 1,0 0-1,0 0 0,1 0 0,-1 0 1,0 0-1,5 1 283,0 0 1,-1 0-1,1-1 0,0 0 1,0 0-1,6-1 0,188-27 1314,-177 24-2321,57-10-5976</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11.789"/>
    </inkml:context>
    <inkml:brush xml:id="br0">
      <inkml:brushProperty name="width" value="0.035" units="cm"/>
      <inkml:brushProperty name="height" value="0.035" units="cm"/>
      <inkml:brushProperty name="color" value="#FF0066"/>
    </inkml:brush>
  </inkml:definitions>
  <inkml:trace contextRef="#ctx0" brushRef="#br0">28 541 24575,'-21'2'0,"14"2"0,15 1 0,12 0 0,-1-1 0,2 0 0,-1-1 0,0-2 0,0 0 0,33-3 0,-25 2 0,782-59-2922,-609 40 1540,145-15 212,53-5-1381,50-5 1305,1621-144-3973,8 53 3273,3 85 2154,-2 119 1035,-1830-51-698,73 6 1916,-248-20 132,-73-4-2554,0 0 0,0 0 0,0 0 0,0 0 0,1 0 0,-1 0 0,0 0 0,0 0-1,0-1 1,0 1 0,0 0 0,1-1 0,-1 1 0,0 0 0,0-1 0,0 0 0,0 1 0,1-2 0,-2 2-16,-1-1 1,1 1 0,0-1 0,0 1 0,-1-1 0,1 1 0,0-1 0,-1 1 0,1-1 0,0 1 0,-1-1 0,1 1 0,-1-1 0,1 1 0,-1 0-1,1-1 1,-1 1 0,0-1 0,1 1-24</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13.730"/>
    </inkml:context>
    <inkml:brush xml:id="br0">
      <inkml:brushProperty name="width" value="0.035" units="cm"/>
      <inkml:brushProperty name="height" value="0.035" units="cm"/>
      <inkml:brushProperty name="color" value="#FF0066"/>
    </inkml:brush>
  </inkml:definitions>
  <inkml:trace contextRef="#ctx0" brushRef="#br0">88 577 24575,'-1'-3'0,"0"1"0,-1-1 0,1 1 0,-1-1 0,0 1 0,1 0 0,-1 0 0,0 0 0,0 0 0,-4-3 0,-3-3 0,-14-11 0,19 16 0,0 0 0,1 1 0,-1-1 0,1 0 0,0-1 0,0 1 0,0 0 0,-4-7 0,7 10 0,0-1 0,0 1 0,1-1 0,-1 1 0,0-1 0,0 1 0,0 0 0,0-1 0,0 1 0,0-1 0,1 1 0,-1 0 0,0-1 0,0 1 0,1-1 0,-1 1 0,0 0 0,0-1 0,1 1 0,-1 0 0,0-1 0,1 1 0,-1 0 0,1 0 0,-1-1 0,0 1 0,1 0 0,-1 0 0,1 0 0,-1 0 0,1-1 0,-1 1 0,0 0 0,1 0 0,-1 0 0,1 0 0,-1 0 0,1 0 0,-1 0 0,1 0 0,25-2 0,-23 2 0,235-5 18,-41 2-223,1068-64-5267,-594 27 1989,2432-102-2754,1555 27 5360,-3067 86 1596,-536-5 7092,-1034 34-6527,1-1-1,-1-1 0,0-1 1,0-1-1,36-11 0,-46 11-1279,0 1 0,0 1 0,1 0 1,-1 0-1,0 1 0,1 1 0,12 1 0,10 1-7,37 9-1,-50-6 4,-1 1 0,1 0 0,-1 2 0,0 0 0,32 20 0,-27-17 0,0-1 0,1-1 0,0-1 0,51 9 0,-5-2 0,430 91 0,-395-85 0,-105-20 0,0-1 0,0 1 0,1 0 0,-1 0 0,0 0 0,0 0 0,0 0 0,0 0 0,0 0 0,0 1 0,0-1 0,-1 1 0,1-1 0,0 1 0,-1 0 0,1-1 0,-1 1 0,0 0 0,0 0 0,0 0 0,0 0 0,0 0 0,0 1 0,1 3 0,0 4 0,0 0 0,-1 0 0,0 1 0,-1 13 0,1-3 0,14 555 0,-10-389 0,-4 273 0,-52 154 0,-7 184 0,68-559 0,-2-87 0,-8-144 0,-1 0 0,-1 0 0,1 1 0,-1-1 0,-1-1 0,0 1 0,0 0 0,0 0 0,-6 7 0,-9 26 0,3-3 0,9-25 0,0 1 0,-6 24 0,11-35 0,0 0 0,0-1 0,0 1 0,0-1 0,0 1 0,0-1 0,-1 1 0,0-1 0,1 0 0,-1 0 0,0 0 0,0 0 0,0 0 0,0 0 0,0 0 0,-1-1 0,1 1 0,0-1 0,-1 1 0,1-1 0,-1 0 0,0 0 0,1 0 0,-1-1 0,0 1 0,1 0 0,-1-1 0,0 0 0,-3 0 0,-10 1 0,0-1 0,0-1 0,-30-6 0,38 6 0,-245-45-265,-68-11-407,-1035-67-2375,-6 113-221,1164 14 2891,35 1-185</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14.587"/>
    </inkml:context>
    <inkml:brush xml:id="br0">
      <inkml:brushProperty name="width" value="0.035" units="cm"/>
      <inkml:brushProperty name="height" value="0.035" units="cm"/>
      <inkml:brushProperty name="color" value="#FF0066"/>
    </inkml:brush>
  </inkml:definitions>
  <inkml:trace contextRef="#ctx0" brushRef="#br0">43 82 24575,'-1'-5'0,"1"0"0,-1-1 0,0 1 0,0 0 0,-1 0 0,1 0 0,-1 0 0,0 1 0,-1-1 0,1 0 0,-1 1 0,0 0 0,0-1 0,0 1 0,-5-4 0,8 8 0,0 0 0,0-1 0,-1 1 0,1 0 0,0 0 0,0 0 0,0 0 0,0 0 0,0 0 0,0 0 0,0 0 0,0-1 0,-1 1 0,1 0 0,0 0 0,0 0 0,0 0 0,0 0 0,0 0 0,-1 0 0,1 0 0,0 0 0,0 0 0,0 0 0,0 0 0,0 0 0,-1 0 0,1 0 0,0 0 0,0 0 0,0 0 0,0 0 0,0 0 0,-1 0 0,1 1 0,0-1 0,0 0 0,0 0 0,0 0 0,0 0 0,0 0 0,0 0 0,0 0 0,-1 0 0,1 0 0,0 1 0,0-1 0,0 0 0,0 0 0,0 0 0,0 0 0,0 0 0,0 1 0,-1 11 0,6 13 0,16 52-341,-3 1 0,-4 1-1,7 155 1,-21-210-6485</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15.037"/>
    </inkml:context>
    <inkml:brush xml:id="br0">
      <inkml:brushProperty name="width" value="0.035" units="cm"/>
      <inkml:brushProperty name="height" value="0.035" units="cm"/>
      <inkml:brushProperty name="color" value="#FF0066"/>
    </inkml:brush>
  </inkml:definitions>
  <inkml:trace contextRef="#ctx0" brushRef="#br0">53 779 24575,'-9'-34'0,"2"1"0,-5-47 0,8 45 0,-16-174 0,20 185 0,0 1 0,2-1 0,0 0 0,2 1 0,0 0 0,15-42 0,-15 55 0,1 0 0,0 0 0,0 0 0,1 1 0,0 0 0,1 0 0,0 1 0,0 0 0,1 0 0,15-12 0,-11 12 0,0 0 0,1 1 0,0 0 0,0 1 0,0 0 0,1 1 0,20-4 0,-4 3 0,0 2 0,1 1 0,-1 2 0,1 0 0,0 2 0,-1 2 0,35 6 0,-37-3 0,-1 0 0,0 1 0,39 18 0,-56-21 0,-1 0 0,1 1 0,-1 0 0,0 1 0,-1 0 0,1 1 0,-1-1 0,-1 2 0,1-1 0,-1 1 0,0 0 0,8 13 0,-13-17 0,-1 0 0,1-1 0,-1 1 0,0 0 0,1 0 0,-2 1 0,1-1 0,0 0 0,-1 0 0,0 0 0,0 0 0,0 1 0,-1-1 0,1 0 0,-1 0 0,0 0 0,0 0 0,-1 0 0,1 0 0,-1 0 0,0 0 0,1-1 0,-2 1 0,1-1 0,0 1 0,-5 3 0,-4 6 0,-1 0 0,0-1 0,-1-1 0,0 0 0,-15 9 0,-11 5 0,0-2 0,-2-2 0,-55 21 0,-133 35 0,190-65 0,31-8 0,17-2 0,23-1 0,-29-2 0,94 2 0,127 18 0,-165-10 0,-1 2 0,0 3 0,78 30 0,-106-33 0,48 28 0,-72-36 0,0 1 0,0-1 0,0 1 0,-1 1 0,1-1 0,-1 1 0,0 0 0,0 0 0,-1 1 0,0 0 0,0-1 0,0 1 0,0 1 0,2 6 0,-5-10 0,0 0 0,-1 0 0,0-1 0,1 1 0,-1 0 0,0 0 0,0 0 0,-1 0 0,1 0 0,-1 0 0,1 0 0,-1-1 0,0 1 0,0 0 0,0 0 0,0-1 0,-1 1 0,1-1 0,-1 1 0,1-1 0,-1 1 0,0-1 0,0 0 0,0 0 0,0 0 0,-5 3 0,-2 1 0,0 1 0,0-2 0,-1 1 0,0-1 0,-20 7 0,-1-3 0,-1 0 0,0-2 0,0-2 0,-42 3 0,19-6 0,-96-9 0,132 6-151,0-1-1,0-1 0,0-1 0,0-1 1,1 0-1,0-1 0,0-1 1,-29-16-1,10-3-6674</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15.410"/>
    </inkml:context>
    <inkml:brush xml:id="br0">
      <inkml:brushProperty name="width" value="0.035" units="cm"/>
      <inkml:brushProperty name="height" value="0.035" units="cm"/>
      <inkml:brushProperty name="color" value="#FF0066"/>
    </inkml:brush>
  </inkml:definitions>
  <inkml:trace contextRef="#ctx0" brushRef="#br0">9 215 24575,'-9'2'0,"12"2"0,16 3 0,17-4 0,1-2 0,72-6 0,71-25 0,-151 23 0,36-12 0,-55 15 0,-1 0 0,0 0 0,0-1 0,0 0 0,0 0 0,-1-1 0,12-10 0,-19 15 0,1-1 0,-1 1 0,1-1 0,-1 0 0,0 1 0,0-1 0,1 0 0,-1 0 0,0 0 0,-1 1 0,1-1 0,0 0 0,0 0 0,-1 0 0,0-1 0,1 1 0,-1 0 0,0 0 0,0 0 0,0-4 0,-1 4 0,1-1 0,-1 0 0,0 1 0,0-1 0,-1 1 0,1-1 0,-1 1 0,1 0 0,-1-1 0,0 1 0,1 0 0,-1 0 0,-4-3 0,-1 0 0,-1 0 0,1 0 0,-1 1 0,1 0 0,-1 0 0,-1 0 0,1 1 0,-16-3 0,19 5 0,-1 0 0,1 0 0,-1 1 0,0 0 0,1 0 0,-1 1 0,0-1 0,1 1 0,-1 0 0,1 1 0,-1-1 0,1 1 0,0 0 0,0 1 0,0-1 0,-7 5 0,6-2 0,0 0 0,0 0 0,1 1 0,0-1 0,0 1 0,0 1 0,1-1 0,0 0 0,0 1 0,1 0 0,-5 12 0,-4 14 0,3 1 0,0-1 0,2 2 0,2-1 0,-1 38 0,4-18 0,3 0 0,11 83 0,-8-112-341,1-1 0,1 0-1,17 45 1,-9-38-6485</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15.851"/>
    </inkml:context>
    <inkml:brush xml:id="br0">
      <inkml:brushProperty name="width" value="0.035" units="cm"/>
      <inkml:brushProperty name="height" value="0.035" units="cm"/>
      <inkml:brushProperty name="color" value="#FF0066"/>
    </inkml:brush>
  </inkml:definitions>
  <inkml:trace contextRef="#ctx0" brushRef="#br0">148 271 24575,'0'-1'0,"0"0"0,0 0 0,-1 0 0,1 0 0,0 0 0,0 1 0,-1-1 0,1 0 0,-1 0 0,1 0 0,-1 1 0,1-1 0,-1 0 0,1 0 0,-1 1 0,1-1 0,-1 1 0,0-1 0,0 0 0,1 1 0,-1-1 0,0 1 0,0 0 0,1-1 0,-1 1 0,0 0 0,0-1 0,0 1 0,0 0 0,0 0 0,1 0 0,-1 0 0,0 0 0,0 0 0,0 0 0,0 0 0,0 0 0,0 0 0,0 0 0,1 1 0,-1-1 0,0 0 0,0 0 0,0 1 0,0-1 0,1 1 0,-1-1 0,0 1 0,1-1 0,-1 1 0,0-1 0,1 1 0,-1 0 0,0-1 0,1 1 0,-1 0 0,0 1 0,-3 5 0,1 0 0,0 0 0,0 0 0,0 0 0,1 1 0,0-1 0,-1 16 0,-2 58 0,5-57 0,8 233 0,0-4 0,-11-228 0,3-25 0,0 0 0,0 1 0,0-1 0,-1 0 0,1 0 0,0 0 0,0 0 0,0 0 0,0 0 0,0 0 0,0 0 0,-1 0 0,1 0 0,0 1 0,0-1 0,0 0 0,0 0 0,0 0 0,-1 0 0,1 0 0,0 0 0,0 0 0,0 0 0,0 0 0,-1 0 0,1 0 0,0 0 0,0 0 0,0-1 0,0 1 0,0 0 0,-1 0 0,1 0 0,0 0 0,0 0 0,0 0 0,0 0 0,0 0 0,0 0 0,-1-1 0,1 1 0,0 0 0,0 0 0,0 0 0,0 0 0,0 0 0,0 0 0,0-1 0,0 1 0,0 0 0,0 0 0,0 0 0,0 0 0,0 0 0,0-1 0,0 1 0,0 0 0,0 0 0,-15-45 0,-8-58 0,4-1 0,5-1 0,-2-165 0,16 238 0,2 0 0,1 0 0,1 0 0,16-53 0,-17 76 0,0-1 0,1 1 0,1 0 0,-1 0 0,2 1 0,-1 0 0,1 0 0,10-11 0,-12 15 0,1-1 0,1 1 0,-1 0 0,1 0 0,-1 1 0,1 0 0,0 0 0,0 0 0,1 1 0,-1-1 0,0 1 0,1 1 0,11-2 0,-10 2 0,0 1 0,0 0 0,0 0 0,0 1 0,-1 0 0,1 1 0,0-1 0,-1 1 0,1 1 0,-1 0 0,0 0 0,1 0 0,-1 1 0,-1 0 0,1 0 0,-1 0 0,1 1 0,5 6 0,-8-7 0,-1 0 0,1 0 0,0 0 0,-1 1 0,0-1 0,0 1 0,-1 0 0,1 0 0,-1 0 0,0 0 0,0 1 0,-1-1 0,0 0 0,0 1 0,0-1 0,0 1 0,-1-1 0,0 1 0,0-1 0,0 1 0,-1-1 0,0 1 0,0-1 0,0 1 0,-1-1 0,-3 7 0,0-1 12,-1 0 0,0 0-1,-1-1 1,0 0 0,-1-1-1,0 0 1,-1 0 0,0 0-1,-12 8 1,-7 4-753,-58 33 0,17-18-6085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17.936"/>
    </inkml:context>
    <inkml:brush xml:id="br0">
      <inkml:brushProperty name="width" value="0.035" units="cm"/>
      <inkml:brushProperty name="height" value="0.035" units="cm"/>
      <inkml:brushProperty name="color" value="#FF0066"/>
    </inkml:brush>
  </inkml:definitions>
  <inkml:trace contextRef="#ctx0" brushRef="#br0">1 1 24575,'3'15'0,"0"1"0,1-1 0,1 0 0,8 17 0,-2-6 0,19 53 0,3-2 0,58 96 0,-64-131 0,1 0 0,2-2 0,2-2 0,2 0 0,48 41 0,-27-35 0,2-3 0,2-2 0,1-3 0,2-3 0,2-2 0,90 31 0,-2-14 0,268 50 0,95-35 0,4-42 0,207-45 0,-274 2 0,1 27 0,-69 33 0,-296-23 0,-1 3 0,112 39 0,-158-41 0,-1 1 0,-1 2 0,-1 2 0,0 1 0,-2 2 0,0 2 0,-2 1 0,-1 1 0,48 55 0,-55-53 0,-2 1 0,-1 2 0,-1 0 0,-2 1 0,-1 1 0,-2 1 0,-2 0 0,-1 1 0,-2 1 0,14 69 0,-22-78-118,15 111-1129,-19-130-5579</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18.295"/>
    </inkml:context>
    <inkml:brush xml:id="br0">
      <inkml:brushProperty name="width" value="0.035" units="cm"/>
      <inkml:brushProperty name="height" value="0.035" units="cm"/>
      <inkml:brushProperty name="color" value="#FF0066"/>
    </inkml:brush>
  </inkml:definitions>
  <inkml:trace contextRef="#ctx0" brushRef="#br0">8 81 24575,'0'0'0,"-1"1"0,0 0 0,1-1 0,-1 1 0,0 0 0,1 0 0,-1 0 0,1-1 0,-1 1 0,1 0 0,0 0 0,-1 0 0,1 0 0,0 0 0,0 0 0,0 0 0,-1 0 0,1 0 0,0 0 0,0 0 0,0 0 0,1 0 0,-1 1 0,1 0 0,0 0 0,0 0 0,0 0 0,0 0 0,0 0 0,0-1 0,0 1 0,1 0 0,-1-1 0,3 3 0,4 2 0,0 0 0,0-1 0,15 8 0,12 2 0,1-1 0,1-2 0,0-1 0,53 8 0,-81-17 0,0-1 0,1 0 0,-1-1 0,0 0 0,0 0 0,0-1 0,0 0 0,0 0 0,0-1 0,9-3 0,-12 3 0,-1-1 0,1 1 0,-1-1 0,0 0 0,0-1 0,0 1 0,0-1 0,-1 0 0,1 0 0,-1-1 0,0 1 0,-1-1 0,1 0 0,-1 0 0,0 0 0,4-7 0,-2 0 0,0 0 0,0-1 0,3-14 0,-7 23 0,0 0 0,0 0 0,-1 0 0,1 0 0,-1 0 0,0 0 0,0-1 0,-1 1 0,1 0 0,-1 0 0,0 0 0,0 0 0,0 0 0,-2-5 0,2 8-3,0 0 0,1 0 0,-1 0 0,1 0 0,-1 0 0,0 0 0,0 0 0,0 0-1,1 1 1,-1-1 0,0 0 0,0 0 0,0 1 0,0-1 0,0 1 0,0-1 0,-1 1 0,1-1 0,0 1-1,0-1 1,0 1 0,0 0 0,-1 0 0,1 0 0,-1 0 0,-1 0 19,1 1 1,-1-1 0,1 1-1,-1 0 1,1 0-1,0 0 1,-1 0 0,1 0-1,0 0 1,0 1-1,-3 1 1,-4 5-384,0 1 0,0 0 0,-11 15 1,20-24 349,-22 29-6809</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24.232"/>
    </inkml:context>
    <inkml:brush xml:id="br0">
      <inkml:brushProperty name="width" value="0.035" units="cm"/>
      <inkml:brushProperty name="height" value="0.035" units="cm"/>
      <inkml:brushProperty name="color" value="#FF0066"/>
    </inkml:brush>
  </inkml:definitions>
  <inkml:trace contextRef="#ctx0" brushRef="#br0">13 15 24575,'0'-3'0,"-3"-1"0,0-2 0,-1 5 0,1 8 0,4 9 0,1 11 0,4 11 0,1 9 0,1 7 0,0 6 0,-1 2 0,1 1 0,-2-1 0,2-3 0,-1-5 0,2-10 0,-1-12-8191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24.559"/>
    </inkml:context>
    <inkml:brush xml:id="br0">
      <inkml:brushProperty name="width" value="0.035" units="cm"/>
      <inkml:brushProperty name="height" value="0.035" units="cm"/>
      <inkml:brushProperty name="color" value="#FF0066"/>
    </inkml:brush>
  </inkml:definitions>
  <inkml:trace contextRef="#ctx0" brushRef="#br0">220 858 24575,'-30'-41'0,"3"0"0,2-2 0,1-1 0,2-1 0,-28-86 0,40 103 0,2 0 0,1-1 0,1 1 0,2-1 0,0-1 0,2-40 0,2 59 0,1-1 0,0 1 0,1 0 0,0-1 0,0 1 0,2 0 0,-1 1 0,1-1 0,1 1 0,0-1 0,0 1 0,1 1 0,1-1 0,-1 1 0,1 0 0,1 0 0,0 1 0,0 0 0,14-10 0,-9 10 0,1 0 0,0 1 0,0 0 0,0 1 0,1 1 0,0 0 0,0 1 0,1 1 0,-1 0 0,1 1 0,0 1 0,17 1 0,-8 0 0,1 2 0,-1 1 0,0 1 0,0 1 0,-1 1 0,44 17 0,-47-14 0,-1 1 0,0 1 0,0 1 0,-2 1 0,1 0 0,-1 1 0,-1 1 0,-1 1 0,0 0 0,-1 1 0,-1 1 0,16 24 0,-20-25 0,-1 0 0,-1 0 0,0 1 0,-1 0 0,-1 0 0,-1 0 0,-1 1 0,0 0 0,-1 0 0,-1 0 0,-1 1 0,-1-1 0,0 0 0,-6 35 0,1-33 9,-1 0-1,-1 0 1,0-1-1,-2 0 1,0 0 0,-1-1-1,-1 0 1,-1-1-1,-1 0 1,0-1-1,-1 0 1,-1-1-1,-24 20 1,23-23-108,0 0 0,-1-1 0,0 0 0,-1-2 0,0 0 0,-1-1 0,0-1 0,-1-1 0,1 0 0,-1-2 0,0 0 0,-1-1 0,1-1 0,-25 0 0,5-5-6727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37.722"/>
    </inkml:context>
    <inkml:brush xml:id="br0">
      <inkml:brushProperty name="width" value="0.035" units="cm"/>
      <inkml:brushProperty name="height" value="0.035" units="cm"/>
      <inkml:brushProperty name="color" value="#FFC114"/>
    </inkml:brush>
  </inkml:definitions>
  <inkml:trace contextRef="#ctx0" brushRef="#br0">147 410 24575,'-1'-18'0,"1"26"0,-2 20 0,-15 87 0,-36 127 0,44-207 0,-1 0 0,-26 57 0,26-77 0,10-15 0,0 0 0,0 0 0,0 0 0,0 0 0,-1 0 0,1 1 0,0-1 0,0 0 0,0 0 0,0 0 0,0 0 0,-1 0 0,1 0 0,0 0 0,0 1 0,0-1 0,0 0 0,-1 0 0,1 0 0,0 0 0,0 0 0,0 0 0,0 0 0,-1 0 0,1 0 0,0 0 0,0 0 0,0 0 0,-1 0 0,1 0 0,0 0 0,0 0 0,0-1 0,0 1 0,-1 0 0,1 0 0,0 0 0,0 0 0,-1-2 0,1 1 0,0-1 0,-1 0 0,1 0 0,0 1 0,0-1 0,0 0 0,0 1 0,0-1 0,0 0 0,1 1 0,-1-1 0,1 0 0,0-2 0,77-204 0,-19 58 0,-21 40 0,38-105 0,-53 160 0,52-92 0,-72 142 0,0 0 0,0 0 0,1 0 0,0 0 0,0 1 0,0-1 0,9-5 0,-12 9 0,0 0 0,0 1 0,0-1 0,0 1 0,0-1 0,0 1 0,0-1 0,1 1 0,-1 0 0,0 0 0,0 0 0,0-1 0,1 1 0,-1 0 0,0 0 0,0 1 0,2-1 0,-1 1 0,0-1 0,-1 1 0,1 0 0,-1 0 0,0 0 0,1 0 0,-1 0 0,0 0 0,1 1 0,-1-1 0,0 0 0,0 1 0,0-1 0,0 1 0,1 2 0,5 9 0,-2 0 0,1 0 0,-2 0 0,0 1 0,3 14 0,8 75 0,-13-87 0,11 134 0,-10 233 0,-4-358-682,-8 45-1,1-38-6143</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25.011"/>
    </inkml:context>
    <inkml:brush xml:id="br0">
      <inkml:brushProperty name="width" value="0.035" units="cm"/>
      <inkml:brushProperty name="height" value="0.035" units="cm"/>
      <inkml:brushProperty name="color" value="#FF0066"/>
    </inkml:brush>
  </inkml:definitions>
  <inkml:trace contextRef="#ctx0" brushRef="#br0">172 367 24575,'2'0'0,"-1"0"0,1-1 0,-1 1 0,1-1 0,-1 1 0,1-1 0,-1 0 0,1 0 0,-1 0 0,0 1 0,0-1 0,1-1 0,-1 1 0,0 0 0,0 0 0,0 0 0,0 0 0,0-1 0,0 1 0,0-3 0,16-30 0,-16 31 0,8-23 0,-1-1 0,-2 0 0,0-1 0,-2 1 0,-1-1 0,0-36 0,-3 57 0,0 1 0,-1-1 0,0 0 0,0 1 0,0-1 0,-4-10 0,4 16 0,1-1 0,-1 1 0,1 0 0,-1-1 0,0 1 0,0 0 0,0 0 0,0-1 0,1 1 0,-1 0 0,-1 0 0,1 0 0,0 0 0,0 0 0,0 0 0,0 1 0,-1-1 0,1 0 0,0 1 0,-1-1 0,1 0 0,-1 1 0,1 0 0,-1-1 0,1 1 0,0 0 0,-1 0 0,1 0 0,-1 0 0,1 0 0,-1 0 0,1 0 0,-1 0 0,1 1 0,-1-1 0,-1 1 0,-4 2 0,0 0 0,0 1 0,0-1 0,1 1 0,-1 1 0,1-1 0,0 1 0,0 0 0,1 1 0,-6 6 0,-6 8 0,-23 36 0,29-38 0,0 1 0,1 1 0,-11 29 0,18-39 0,0 0 0,0 0 0,1 1 0,0-1 0,1 0 0,0 1 0,0-1 0,1 1 0,2 12 0,-2-20 0,1-1 0,-1 0 0,1 1 0,0-1 0,-1 0 0,1 0 0,0 0 0,1 1 0,-1-1 0,0 0 0,0 0 0,1-1 0,-1 1 0,1 0 0,0 0 0,-1-1 0,1 1 0,4 2 0,-3-3 0,1 1 0,0-1 0,-1 1 0,1-1 0,0 0 0,0 0 0,0-1 0,0 1 0,0-1 0,5 0 0,7-1 0,-1-1 0,1-1 0,-1 0 0,24-9 0,-21 6 0,0 0 0,0-2 0,0 0 0,-1-1 0,0 0 0,-1-2 0,0 0 0,-1-1 0,0 0 0,-1-1 0,0-1 0,-1 0 0,17-24 0,-22 27 0,-8 11 0,0 0 0,0 0 0,0 0 0,0 0 0,0 0 0,0 0 0,0 0 0,0 0 0,0 0 0,0 0 0,0 0 0,0 0 0,0 0 0,0 0 0,0 0 0,0 1 0,0-1 0,0 0 0,1 0 0,-1 0 0,0 0 0,0 0 0,0 0 0,0 0 0,0 0 0,0 0 0,0 0 0,0 0 0,0 0 0,0 0 0,0 0 0,0 0 0,0 0 0,0 0 0,0 0 0,0 0 0,0 0 0,0 0 0,1 0 0,-1 0 0,0 0 0,0 0 0,0 0 0,0 0 0,0 0 0,0 0 0,0 0 0,0 0 0,0 0 0,0 0 0,0 0 0,0 0 0,0 0 0,0 0 0,0 0 0,0 0 0,1 0 0,-1 0 0,0 0 0,0 0 0,0 0 0,0 0 0,0 0 0,0 0 0,0 0 0,0 0 0,0 0 0,0-1 0,0 1 0,-4 22 0,0-7 0,3-11-49,-9 74 224,9-71-340,1 1-1,0-1 0,1 0 1,-1 1-1,1-1 0,1 0 0,-1 1 1,4 8-1,3-2-6660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25.452"/>
    </inkml:context>
    <inkml:brush xml:id="br0">
      <inkml:brushProperty name="width" value="0.035" units="cm"/>
      <inkml:brushProperty name="height" value="0.035" units="cm"/>
      <inkml:brushProperty name="color" value="#FF0066"/>
    </inkml:brush>
  </inkml:definitions>
  <inkml:trace contextRef="#ctx0" brushRef="#br0">267 245 24575,'-1'-6'0,"0"0"0,-1 0 0,1 0 0,-1 0 0,0 0 0,-1 1 0,1-1 0,-7-8 0,-5-15 0,-3-29 0,13 43 0,0 1 0,-1-1 0,-11-22 0,16 36 0,-1 0 0,1 0 0,-1 0 0,1 0 0,-1 0 0,0 0 0,1 1 0,-1-1 0,0 0 0,0 0 0,1 1 0,-1-1 0,0 1 0,0-1 0,0 1 0,0-1 0,0 1 0,0-1 0,0 1 0,0 0 0,0 0 0,0-1 0,0 1 0,0 0 0,0 0 0,0 0 0,0 0 0,0 0 0,0 0 0,0 0 0,0 1 0,0-1 0,0 0 0,0 0 0,0 1 0,0-1 0,0 1 0,0-1 0,0 1 0,0-1 0,1 1 0,-1 0 0,0-1 0,-1 2 0,-4 3 0,1 0 0,-1 1 0,1 0 0,-7 11 0,-7 10 0,1 2 0,-18 39 0,29-53 0,1 0 0,1 0 0,0 1 0,1-1 0,0 1 0,-1 30 0,4-42 0,1 0 0,0-1 0,1 1 0,-1 0 0,1 0 0,0 0 0,-1 0 0,2-1 0,-1 1 0,0 0 0,1-1 0,0 1 0,0-1 0,0 1 0,0-1 0,4 5 0,-3-6 0,-1 0 0,1 1 0,0-1 0,0-1 0,0 1 0,0 0 0,0-1 0,0 0 0,0 1 0,1-1 0,-1-1 0,0 1 0,1 0 0,-1-1 0,0 1 0,1-1 0,-1 0 0,1-1 0,4 1 0,1-2 0,0 0 0,-1 0 0,1-1 0,0 0 0,-1 0 0,1-1 0,-1 0 0,0-1 0,0 0 0,-1 0 0,1 0 0,-1-1 0,0 0 0,-1-1 0,12-13 0,-8 6 0,0 0 0,-1 0 0,-1 0 0,0-1 0,-1-1 0,-1 1 0,8-29 0,-15 67 0,1 31 0,0-6 0,0-34-120,0-6-18,-1 0-1,1 0 1,1 0 0,0-1-1,0 1 1,0 0 0,1 0-1,3 8 1,2-2-6688</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25.812"/>
    </inkml:context>
    <inkml:brush xml:id="br0">
      <inkml:brushProperty name="width" value="0.035" units="cm"/>
      <inkml:brushProperty name="height" value="0.035" units="cm"/>
      <inkml:brushProperty name="color" value="#FF0066"/>
    </inkml:brush>
  </inkml:definitions>
  <inkml:trace contextRef="#ctx0" brushRef="#br0">302 237 24575,'1'-25'0,"6"-33"0,-4 41 0,-1 0 0,-1 0 0,0-1 0,-3-29 0,2 45 0,0 0 0,0 0 0,-1 1 0,1-1 0,-1 0 0,1 1 0,-1-1 0,1 0 0,-1 1 0,0-1 0,0 1 0,0-1 0,0 1 0,0 0 0,0-1 0,0 1 0,0 0 0,0 0 0,-1-1 0,1 1 0,-1 0 0,-2-1 0,2 1 0,0 1 0,0 0 0,-1-1 0,1 1 0,0 0 0,0 0 0,-1 0 0,1 0 0,0 1 0,0-1 0,-1 0 0,1 1 0,0 0 0,-4 1 0,-4 3 0,1 0 0,0 0 0,1 0 0,-1 1 0,1 1 0,-11 10 0,11-8 0,-1 0 0,1 1 0,1 0 0,0 1 0,0-1 0,1 1 0,0 1 0,-5 15 0,9-20 0,0 0 0,0 1 0,0-1 0,1 1 0,1 0 0,-1-1 0,1 1 0,0 0 0,1-1 0,0 1 0,0-1 0,1 1 0,0-1 0,5 14 0,7 6 0,0-1 0,2-1 0,0 0 0,22 22 0,25 39 0,-54-72 0,-1 0 0,-1 0 0,0 1 0,7 24 0,-12-35 0,-1 1 0,0-1 0,0 1 0,0 0 0,0 0 0,-1-1 0,0 1 0,0 0 0,0 0 0,-1 0 0,1-1 0,-1 1 0,0 0 0,-1-1 0,1 1 0,-1-1 0,0 1 0,0-1 0,0 0 0,-1 0 0,1 0 0,-1 0 0,0 0 0,0 0 0,-1-1 0,1 0 0,-1 1 0,1-1 0,-1 0 0,0-1 0,0 1 0,0-1 0,-1 0 0,1 0 0,0 0 0,-1 0 0,-8 1 0,3 0 11,-1-1 0,0 0 0,0-1 0,0 0 0,0 0 0,0-1-1,0-1 1,0 0 0,0 0 0,-14-4 0,19 3-89,0 0 0,0 0 0,0 0-1,0-1 1,1 0 0,-1 0 0,1-1 0,-1 1 0,1-1-1,0 0 1,0-1 0,1 1 0,0-1 0,-1 0 0,2 0-1,-1 0 1,0-1 0,-4-9 0,-1-10-6748</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31.463"/>
    </inkml:context>
    <inkml:brush xml:id="br0">
      <inkml:brushProperty name="width" value="0.035" units="cm"/>
      <inkml:brushProperty name="height" value="0.035" units="cm"/>
      <inkml:brushProperty name="color" value="#FF0066"/>
    </inkml:brush>
  </inkml:definitions>
  <inkml:trace contextRef="#ctx0" brushRef="#br0">730 0 24575,'-3'3'0,"1"0"0,-1 0 0,1 0 0,0 0 0,0 0 0,0 1 0,1-1 0,-1 1 0,1-1 0,0 1 0,0-1 0,0 1 0,0 0 0,1 0 0,-1-1 0,1 1 0,0 0 0,0 0 0,1 4 0,1 8 0,1 1 0,1-1 0,7 18 0,-4-8 0,25 90 0,-4 1 0,-6 2 0,11 196 0,-31 387 0,-5-345 0,-18 795-650,6-659 526,-24 510-537,-74-7 230,-38-239 261,34-185-52,-77 323 143,147-690 1248,-26 247-1,71-429-1168,-23 190 0,16-160 0,-32 102 0,42-156 0,0-1 0,0 1 0,-1 0 0,1 0 0,0 0 0,0 0 0,0 1 0,0-1 0,0 0 0,0 0 0,1 1 0,-1-1 0,0 0 0,0 1 0,0-1 0,2 0 0,35-8 0,-13 5 0,33 1 0,408-20 64,-2-20-580,40-4 26,1343-26-1056,-682 92 1546,-575-6 0,-106-14-460,-336-7 988,183-33 0,-315 39-35,-12 2-384,1-1-1,0 1 1,-1-1-1,1 0 1,-1-1-1,1 1 1,-1-1-1,0 1 1,1-1 0,-1 0-1,4-4 1,-8 6-107,0 0 0,0 0 0,0 0 0,0-1 0,1 1 0,-1 0 0,0 0 0,0-1 0,0 1 0,0 0 0,0 0 0,0-1 0,-1 1 0,1 0 0,0 0 0,0-1 0,0 1 0,0 0 0,0 0 0,0 0 0,0-1 0,0 1 0,0 0 0,-1 0 0,1 0 0,0-1 0,0 1 0,0 0 0,0 0 0,-1 0 0,1 0 0,0-1 0,0 1 0,0 0 0,-1 0 0,1 0 0,0 0 0,0 0 0,-1 0 0,1 0 0,0 0 0,0 0 1,-1 0-1,1 0 0,0 0 0,0 0 0,-1 0 0,1 0 0,0 0 0,0 0 0,-1 0 0,-14-3-11,-2 3-1356,1-1-5461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31.817"/>
    </inkml:context>
    <inkml:brush xml:id="br0">
      <inkml:brushProperty name="width" value="0.035" units="cm"/>
      <inkml:brushProperty name="height" value="0.035" units="cm"/>
      <inkml:brushProperty name="color" value="#FF0066"/>
    </inkml:brush>
  </inkml:definitions>
  <inkml:trace contextRef="#ctx0" brushRef="#br0">1 18 24575,'2'-2'0,"1"0"0,0 0 0,0 0 0,0 1 0,1-1 0,-1 1 0,0 0 0,1 0 0,-1 0 0,0 0 0,1 1 0,-1-1 0,1 1 0,-1 0 0,6 0 0,2 1 0,-1 0 0,0 0 0,0 1 0,12 3 0,13 8 0,1 1 0,64 37 0,61 52 0,-90-56 0,216 145 0,-130-85 0,-100-70-1365,-37-26-5461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32.317"/>
    </inkml:context>
    <inkml:brush xml:id="br0">
      <inkml:brushProperty name="width" value="0.035" units="cm"/>
      <inkml:brushProperty name="height" value="0.035" units="cm"/>
      <inkml:brushProperty name="color" value="#FF0066"/>
    </inkml:brush>
  </inkml:definitions>
  <inkml:trace contextRef="#ctx0" brushRef="#br0">743 1 24575,'-8'1'0,"-1"0"0,1 0 0,0 1 0,0 0 0,-1 0 0,1 1 0,1 0 0,-1 1 0,-12 6 0,-6 7 0,-29 23 0,5 1 0,3 2 0,-55 63 0,-74 109 0,91-108 0,70-87-120,-4 2-191,2 0 0,0 2-1,-13 26 1,20-29-6515</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32.976"/>
    </inkml:context>
    <inkml:brush xml:id="br0">
      <inkml:brushProperty name="width" value="0.035" units="cm"/>
      <inkml:brushProperty name="height" value="0.035" units="cm"/>
      <inkml:brushProperty name="color" value="#FF0066"/>
    </inkml:brush>
  </inkml:definitions>
  <inkml:trace contextRef="#ctx0" brushRef="#br0">1 53 24575,'3'0'0,"0"-1"0,1 0 0,-1 1 0,0-1 0,0-1 0,0 1 0,0 0 0,3-3 0,16-5 0,9 2 0,0 2 0,1 1 0,43 1 0,-24 0 0,678-7-725,-498 11 602,293-1-271,823 4-2655,-1 32 949,1595 71 1325,-930-12 576,-1595-66 164,1663 138 2899,-1542-119-646,2-27 100,-223-5-2318,-74 0 0,-241-16 0,33-2 0,-33 2 0,-1 0 0,0 0 0,1 0 0,-1-1 0,1 1 0,-1 0 0,0 0 0,0 0 0,1 0 0,-1 0 0,0-1 0,1 1 0,-1 0 0,0 0 0,0 0 0,1-1 0,-1 1 0,0 0 0,0 0 0,1-1 0,-1 1 0,0 0 0,0-1 0,0 1 0,0 0 0,1-1 0,-1 1 0,0-1 0,0 0 0,-1 0 0,1 0 0,-1 0 0,1 0 0,-1 1 0,1-1 0,-1 0 0,1 0 0,-1 0 0,0 1 0,1-1 0,-1 0 0,0 1 0,0-1 0,-1-1 0,-32-18-1365,15 10-5461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33.317"/>
    </inkml:context>
    <inkml:brush xml:id="br0">
      <inkml:brushProperty name="width" value="0.035" units="cm"/>
      <inkml:brushProperty name="height" value="0.035" units="cm"/>
      <inkml:brushProperty name="color" value="#FF0066"/>
    </inkml:brush>
  </inkml:definitions>
  <inkml:trace contextRef="#ctx0" brushRef="#br0">172 43 24575,'-31'-35'0,"27"28"0,23 21 0,0 2 0,13 11 0,-1 1 0,51 58 0,-75-78 0,-1 1 0,0 0 0,0 0 0,-1 0 0,0 1 0,0 0 0,-1 0 0,0 0 0,-1 0 0,0 0 0,-1 1 0,0 0 0,-1-1 0,0 1 0,0 0 0,-2 14 0,0-17-6,-1-1-1,1 0 0,-2 1 0,1-1 1,-1 0-1,0 0 0,0 0 1,-1-1-1,0 1 0,0-1 1,-6 7-1,2-3 35,-1-1 1,0-1 0,0 0-1,-1 0 1,-1-1-1,-11 7 1,-9 2-400,0-2-1,0-2 1,-66 18 0,25-12-6455</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34.097"/>
    </inkml:context>
    <inkml:brush xml:id="br0">
      <inkml:brushProperty name="width" value="0.035" units="cm"/>
      <inkml:brushProperty name="height" value="0.035" units="cm"/>
      <inkml:brushProperty name="color" value="#FF0066"/>
    </inkml:brush>
  </inkml:definitions>
  <inkml:trace contextRef="#ctx0" brushRef="#br0">227 0 24575,'-227'0'0,"262"13"0,44 22 0,-37-13 0,-1 3 0,-1 1 0,-1 2 0,59 55 0,-51-35 0,-1 1 0,66 97 0,54 130 0,-25 10 0,-80-152-1365,-49-113-5461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34.441"/>
    </inkml:context>
    <inkml:brush xml:id="br0">
      <inkml:brushProperty name="width" value="0.035" units="cm"/>
      <inkml:brushProperty name="height" value="0.035" units="cm"/>
      <inkml:brushProperty name="color" value="#FF0066"/>
    </inkml:brush>
  </inkml:definitions>
  <inkml:trace contextRef="#ctx0" brushRef="#br0">1332 64 24575,'0'-1'0,"-3"-6"0,-1 0 0,0 0 0,0 0 0,-1 1 0,-9-11 0,12 15 0,1 1 0,0 0 0,-1 0 0,1 0 0,0 1 0,-1-1 0,1 0 0,-1 0 0,1 1 0,-1-1 0,1 1 0,-1-1 0,0 1 0,1 0 0,-1 0 0,0 0 0,1 0 0,-1 0 0,0 0 0,1 0 0,-1 0 0,1 0 0,-1 1 0,0-1 0,1 1 0,-1-1 0,1 1 0,-1 0 0,1 0 0,-1 0 0,1-1 0,0 1 0,-1 0 0,1 1 0,-1 0 0,-10 9 0,1 0 0,1 1 0,0 1 0,0 0 0,-10 20 0,1-5 0,-86 129-130,-250 280 0,287-366-149,-3-4 0,-3-3 0,-3-3 0,-2-3 0,-143 78 0,122-87-5978</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38.276"/>
    </inkml:context>
    <inkml:brush xml:id="br0">
      <inkml:brushProperty name="width" value="0.035" units="cm"/>
      <inkml:brushProperty name="height" value="0.035" units="cm"/>
      <inkml:brushProperty name="color" value="#FFC114"/>
    </inkml:brush>
  </inkml:definitions>
  <inkml:trace contextRef="#ctx0" brushRef="#br0">46 520 24575,'-8'-16'0,"1"5"0,1-1 0,1 1 0,0-2 0,0 1 0,-3-17 0,8 25 0,-1 1 0,1-1 0,0 0 0,0 1 0,0-1 0,0 1 0,1-1 0,0 1 0,-1-1 0,1 1 0,1-1 0,-1 1 0,0-1 0,1 1 0,-1 0 0,1 0 0,0 0 0,0 0 0,1 0 0,-1 0 0,0 1 0,1-1 0,0 1 0,3-3 0,8-5 0,0 1 0,0 0 0,1 1 0,22-8 0,66-19 0,-58 21 0,175-62 0,-216 75 0,0-1 0,0 1 0,0 0 0,0 0 0,0 1 0,0-1 0,6 1 0,-9 0 0,0 0 0,0 1 0,0-1 0,0 0 0,0 1 0,0-1 0,0 1 0,0-1 0,0 1 0,0 0 0,0-1 0,0 1 0,-1 0 0,1-1 0,0 1 0,0 0 0,-1 0 0,1 0 0,-1 0 0,1 0 0,-1 0 0,1 0 0,-1 0 0,1 0 0,-1 0 0,0 0 0,0 0 0,1 0 0,-1 0 0,0 0 0,0 2 0,5 113 0,-1-6 0,79 380 0,-71-432 0,-7-37 0,-3-17 0,-3-12 0,-9-77 0,4-1 0,9-137 0,0 164 0,3-1 0,23-98 0,-23 136 0,0 0 0,2 0 0,0 0 0,2 1 0,0 0 0,1 1 0,1 0 0,1 1 0,1 0 0,16-16 0,-24 30 0,0-1 0,0 1 0,0 1 0,0 0 0,1-1 0,0 2 0,0-1 0,0 1 0,0 0 0,1 1 0,-1 0 0,11-2 0,-15 3 0,0 1 0,0 0 0,1 0 0,-1 0 0,0 0 0,0 0 0,0 1 0,0-1 0,0 1 0,0 0 0,-1 0 0,1 0 0,0 0 0,0 0 0,0 1 0,-1-1 0,1 1 0,-1 0 0,1 0 0,-1 0 0,0 0 0,0 0 0,0 0 0,0 1 0,0-1 0,0 1 0,-1-1 0,1 1 0,-1 0 0,0 0 0,0-1 0,0 1 0,2 6 0,-2 0 0,1-1 0,-1 1 0,-1 0 0,0 0 0,0 0 0,0 0 0,-1 0 0,-1 0 0,1 0 0,-2-1 0,1 1 0,-1-1 0,0 1 0,-1-1 0,0 0 0,-8 12 0,-4 5 0,-2 1 0,-1-2 0,-31 31 0,-28 16 105,34-33-1575,27-22-5356</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34.782"/>
    </inkml:context>
    <inkml:brush xml:id="br0">
      <inkml:brushProperty name="width" value="0.035" units="cm"/>
      <inkml:brushProperty name="height" value="0.035" units="cm"/>
      <inkml:brushProperty name="color" value="#FF0066"/>
    </inkml:brush>
  </inkml:definitions>
  <inkml:trace contextRef="#ctx0" brushRef="#br0">8 0 24575,'0'0'0,"-1"0"0,1 0 0,0 0 0,0 0 0,-1 0 0,1 0 0,0 0 0,0 0 0,-1 0 0,1 0 0,0 0 0,0 1 0,-1-1 0,1 0 0,0 0 0,0 0 0,-1 0 0,1 0 0,0 1 0,0-1 0,0 0 0,-1 0 0,1 0 0,0 1 0,0-1 0,0 0 0,0 0 0,-1 1 0,1-1 0,0 0 0,0 0 0,0 1 0,0-1 0,0 0 0,0 0 0,0 1 0,0-1 0,0 0 0,0 0 0,0 1 0,0-1 0,0 0 0,0 1 0,0-1 0,0 0 0,0 0 0,0 1 0,0-1 0,1 0 0,6 15 0,25 25 0,57 53 0,-25-28 0,579 687 0,-622-726-120,97 112-1125,-87-108-5581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35.123"/>
    </inkml:context>
    <inkml:brush xml:id="br0">
      <inkml:brushProperty name="width" value="0.035" units="cm"/>
      <inkml:brushProperty name="height" value="0.035" units="cm"/>
      <inkml:brushProperty name="color" value="#FF0066"/>
    </inkml:brush>
  </inkml:definitions>
  <inkml:trace contextRef="#ctx0" brushRef="#br0">923 0 24575,'-8'0'0,"-12"3"0,-14 9 0,-12 15 0,-13 19 0,-11 19 0,-10 22 0,-9 19 0,-7 13-910,-6 14 910,-7 6 0,-4 2 0,17-22-7281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08.286"/>
    </inkml:context>
    <inkml:brush xml:id="br0">
      <inkml:brushProperty name="width" value="0.035" units="cm"/>
      <inkml:brushProperty name="height" value="0.035" units="cm"/>
      <inkml:brushProperty name="color" value="#FF0066"/>
    </inkml:brush>
  </inkml:definitions>
  <inkml:trace contextRef="#ctx0" brushRef="#br0">143 135 24575,'-142'0'0,"532"-64"0,-7 2 0,-362 59 0,-11 1 0,0 1 0,0-1 0,-1 2 0,1-1 0,0 2 0,0-1 0,0 1 0,0 1 0,10 2 0,-20-4 1,1 0 0,-1 0 0,1 1 1,-1-1-1,1 0 0,-1 0 0,1 1 0,-1-1 0,1 1 0,-1-1 0,1 0 0,-1 1 0,0-1 0,1 1 0,-1-1 1,0 1-1,1-1 0,-1 1 0,0-1 0,0 1 0,1-1 0,-1 1 0,0-1 0,0 1 0,0-1 0,0 1 0,0 0 0,0-1 1,0 1-1,0-1 0,0 1 0,0-1 0,0 1 0,0 0 0,0-1 0,0 1 0,0-1 0,-1 1 0,1-1 0,0 1 1,0-1-1,-1 1 0,1-1 0,0 1 0,-1-1 0,1 1 0,-1-1 0,1 0 0,-1 1 0,-24 22-1003,23-21 585,-27 20-6409</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08.629"/>
    </inkml:context>
    <inkml:brush xml:id="br0">
      <inkml:brushProperty name="width" value="0.035" units="cm"/>
      <inkml:brushProperty name="height" value="0.035" units="cm"/>
      <inkml:brushProperty name="color" value="#FF0066"/>
    </inkml:brush>
  </inkml:definitions>
  <inkml:trace contextRef="#ctx0" brushRef="#br0">21 82 24575,'-20'-1'0,"19"-1"0,5 1 0,34-5 0,7 1 0,592-59 0,-614 62-682,32 1-1,-32 4-6143</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08.975"/>
    </inkml:context>
    <inkml:brush xml:id="br0">
      <inkml:brushProperty name="width" value="0.035" units="cm"/>
      <inkml:brushProperty name="height" value="0.035" units="cm"/>
      <inkml:brushProperty name="color" value="#FF0066"/>
    </inkml:brush>
  </inkml:definitions>
  <inkml:trace contextRef="#ctx0" brushRef="#br0">32 117 24575,'-3'2'0,"1"-1"0,-1 1 0,0-1 0,0 1 0,1 0 0,-1 0 0,1 0 0,0 0 0,0 1 0,0-1 0,-3 4 0,6-6 0,0 0 0,0 0 0,-1 0 0,1 0 0,0 0 0,0 0 0,-1 0 0,1 0 0,0 0 0,0 0 0,-1 0 0,1 0 0,0 0 0,0-1 0,-1 1 0,1 0 0,0-1 0,0 1 0,79-33 0,2 4 0,125-28 0,-162 49-341,1 1 0,0 3-1,49 1 1,-56 5-6485</inkml:trace>
  <inkml:trace contextRef="#ctx0" brushRef="#br0" timeOffset="1">67 571 24575,'-3'6'0,"-1"5"0,0 3 0,7-1 0,5-2 0,8-4 0,9-2 0,9-5 0,7-3 0,9-4 0,6-3 0,6 0 0,4 2 0,1-1 0,2 1 0,-12 2-8191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13.293"/>
    </inkml:context>
    <inkml:brush xml:id="br0">
      <inkml:brushProperty name="width" value="0.035" units="cm"/>
      <inkml:brushProperty name="height" value="0.035" units="cm"/>
      <inkml:brushProperty name="color" value="#FF0066"/>
    </inkml:brush>
  </inkml:definitions>
  <inkml:trace contextRef="#ctx0" brushRef="#br0">1 333 24575,'0'19'0,"-1"-4"0,1 0 0,4 25 0,-4-37 0,1 0 0,-1 0 0,1 0 0,0 0 0,0 0 0,0 0 0,1-1 0,-1 1 0,0 0 0,1-1 0,0 1 0,0 0 0,0-1 0,0 0 0,0 0 0,0 1 0,0-1 0,5 3 0,-5-4 0,0-1 0,1 1 0,-1-1 0,0 1 0,0-1 0,0 0 0,0 0 0,0 0 0,0 0 0,0 0 0,1 0 0,-1 0 0,0-1 0,0 1 0,0-1 0,0 0 0,0 1 0,0-1 0,0 0 0,0 0 0,-1 0 0,1 0 0,0-1 0,-1 1 0,1 0 0,2-3 0,6-6 0,-1 0 0,17-22 0,-17 21 0,76-105 0,-51 66 0,2 2 0,2 2 0,59-55 0,-91 95-273,1 1 0,-1 0 0,1 0 0,15-7 0,-7 7-6553</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13.827"/>
    </inkml:context>
    <inkml:brush xml:id="br0">
      <inkml:brushProperty name="width" value="0.035" units="cm"/>
      <inkml:brushProperty name="height" value="0.035" units="cm"/>
      <inkml:brushProperty name="color" value="#FF0066"/>
    </inkml:brush>
  </inkml:definitions>
  <inkml:trace contextRef="#ctx0" brushRef="#br0">11 371 24575,'0'0'0,"0"-1"0,0 1 0,0 0 0,0-1 0,0 1 0,0 0 0,0-1 0,1 1 0,-1 0 0,0 0 0,0-1 0,0 1 0,0 0 0,0 0 0,0-1 0,0 1 0,1 0 0,-1 0 0,0-1 0,0 1 0,0 0 0,1 0 0,-1-1 0,0 1 0,0 0 0,1 0 0,-1 0 0,0 0 0,0 0 0,1-1 0,-1 1 0,0 0 0,1 0 0,-1 0 0,0 0 0,0 0 0,1 0 0,-1 0 0,0 0 0,1 0 0,-1 0 0,0 0 0,0 0 0,1 0 0,-1 0 0,0 0 0,1 0 0,-1 1 0,0-1 0,0 0 0,1 0 0,-1 0 0,0 0 0,0 0 0,1 1 0,14 10 0,-9-2 0,0 0 0,-1 0 0,0 1 0,-1 0 0,0 0 0,-1 0 0,5 19 0,-1 5 0,1 37 0,-4 20 0,-19-181 0,11 59 0,-14-155 0,17 151 0,1 0 0,1 0 0,9-46 0,-7 70 0,0 0 0,0 0 0,1 0 0,0 0 0,1 1 0,0 0 0,0 0 0,2 0 0,-1 1 0,1 0 0,10-10 0,-14 15 0,1 0 0,1 0 0,-1 0 0,0 1 0,1 0 0,0 0 0,-1 0 0,1 1 0,1 0 0,-1 0 0,0 0 0,0 0 0,1 1 0,-1 0 0,1 0 0,-1 0 0,1 1 0,-1 0 0,1 0 0,-1 0 0,1 1 0,-1-1 0,1 2 0,9 2 0,-11-3 0,-1 0 0,1 0 0,-1 1 0,0 0 0,1-1 0,-1 1 0,0 0 0,0 1 0,0-1 0,0 1 0,-1-1 0,1 1 0,-1 0 0,1 0 0,-1 0 0,0 0 0,0 0 0,0 0 0,0 1 0,-1-1 0,0 1 0,1-1 0,0 6 0,-2-3 0,1-1 0,-1 0 0,0 1 0,-1-1 0,1 0 0,-1 1 0,0-1 0,-1 0 0,1 0 0,-1 1 0,0-1 0,0 0 0,0-1 0,-1 1 0,-6 8 0,-3 2 17,0 0 0,-1-1 1,0-1-1,-1 0 0,-1-1 0,-30 19 0,22-18-314,1-1 0,-1 0 0,-1-2 0,-39 11 0,30-12-6529</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14.204"/>
    </inkml:context>
    <inkml:brush xml:id="br0">
      <inkml:brushProperty name="width" value="0.035" units="cm"/>
      <inkml:brushProperty name="height" value="0.035" units="cm"/>
      <inkml:brushProperty name="color" value="#FF0066"/>
    </inkml:brush>
  </inkml:definitions>
  <inkml:trace contextRef="#ctx0" brushRef="#br0">1 15 24575,'10'-8'0,"-5"4"0,-4 11 0,-17 167 0,16-169 0,-1 0 0,2 0 0,-1 0 0,1 1 0,-1-1 0,2 0 0,-1 0 0,0 0 0,1-1 0,0 1 0,3 6 0,-3-9 0,-1 0 0,1 0 0,-1-1 0,1 1 0,0-1 0,-1 1 0,1-1 0,0 0 0,0 0 0,0 0 0,0 0 0,0 0 0,0 0 0,0 0 0,0-1 0,0 1 0,1-1 0,-1 1 0,0-1 0,0 0 0,1 0 0,-1 0 0,0 0 0,0-1 0,0 1 0,1 0 0,-1-1 0,4-1 0,2-1 0,-1 0 0,1-1 0,-1 0 0,0 0 0,0 0 0,0-1 0,-1 0 0,0 0 0,0-1 0,0 0 0,-1 0 0,1 0 0,-1-1 0,-1 1 0,1-1 0,-1-1 0,6-13 0,-8 16 0,0 0 0,-1-1 0,1 1 0,-1-1 0,0 1 0,-1-1 0,1 1 0,-1-1 0,0 0 0,0 1 0,-2-11 0,1 12 0,-1 0 0,1 0 0,-1 0 0,0 0 0,1 0 0,-2 1 0,1-1 0,0 1 0,-1 0 0,1-1 0,-1 1 0,0 0 0,0 1 0,-1-1 0,1 0 0,0 1 0,-6-3 0,4 2-59,0 0 0,0 1-1,0 0 1,-1 0-1,1 0 1,-1 1 0,1-1-1,-1 1 1,0 1 0,0-1-1,1 1 1,-1 0 0,0 0-1,1 1 1,-1 0-1,0 0 1,1 0 0,-1 0-1,1 1 1,-1 0 0,1 0-1,-6 4 1,-5 4-6767</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14.561"/>
    </inkml:context>
    <inkml:brush xml:id="br0">
      <inkml:brushProperty name="width" value="0.035" units="cm"/>
      <inkml:brushProperty name="height" value="0.035" units="cm"/>
      <inkml:brushProperty name="color" value="#FF0066"/>
    </inkml:brush>
  </inkml:definitions>
  <inkml:trace contextRef="#ctx0" brushRef="#br0">194 62 24575,'2'-1'0,"-1"0"0,0-1 0,0 1 0,0 0 0,0-1 0,0 1 0,0-1 0,0 1 0,-1-1 0,1 1 0,-1-1 0,1 0 0,-1 1 0,1-1 0,-1 0 0,0 1 0,0-1 0,0 0 0,0 0 0,0 1 0,0-1 0,0 0 0,0 1 0,-1-1 0,1 0 0,-2-2 0,2 3 0,-1 0 0,0 0 0,0 0 0,0-1 0,1 1 0,-1 0 0,0 1 0,0-1 0,-1 0 0,1 0 0,0 0 0,0 1 0,0-1 0,0 0 0,-1 1 0,1-1 0,0 1 0,0-1 0,-1 1 0,1 0 0,0 0 0,-1 0 0,1-1 0,-1 1 0,1 0 0,0 1 0,-1-1 0,1 0 0,0 0 0,-1 1 0,1-1 0,0 0 0,-2 1 0,-5 2 0,0 0 0,1 1 0,-1 0 0,1 0 0,0 0 0,0 1 0,0 0 0,1 1 0,-11 10 0,15-14 0,0 0 0,1 1 0,-1-1 0,0 0 0,1 1 0,-1 0 0,1-1 0,0 1 0,0 0 0,0-1 0,0 1 0,0 0 0,1 0 0,-1 0 0,1 0 0,0 0 0,0 0 0,0 0 0,0 0 0,1 0 0,-1 0 0,1-1 0,-1 1 0,1 0 0,0 0 0,0 0 0,0-1 0,1 1 0,-1 0 0,1-1 0,1 3 0,6 5 0,-1-1 0,2-1 0,-1 1 0,1-1 0,0-1 0,1 0 0,-1 0 0,19 7 0,12 9 0,-41-23 0,1 0 0,-1 0 0,1 1 0,-1-1 0,1 0 0,-1 0 0,1 1 0,-1-1 0,1 0 0,-1 1 0,1-1 0,-1 1 0,0-1 0,1 0 0,-1 1 0,0-1 0,1 1 0,-1-1 0,0 1 0,1-1 0,-1 1 0,0-1 0,0 1 0,0-1 0,0 1 0,0 0 0,1-1 0,-1 1 0,0-1 0,0 1 0,0-1 0,0 1 0,-1-1 0,1 1 0,0 0 0,-1 0 0,0 1 0,0-1 0,0 0 0,0 0 0,-1 0 0,1 0 0,0 0 0,0 0 0,-1 0 0,1-1 0,-1 1 0,-1 0 0,-47 14 0,49-15 0,-22 5-119,6-1-130,-1 0 0,0-1-1,1-1 1,-36-1 0,37-3-6577</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14.889"/>
    </inkml:context>
    <inkml:brush xml:id="br0">
      <inkml:brushProperty name="width" value="0.035" units="cm"/>
      <inkml:brushProperty name="height" value="0.035" units="cm"/>
      <inkml:brushProperty name="color" value="#FF0066"/>
    </inkml:brush>
  </inkml:definitions>
  <inkml:trace contextRef="#ctx0" brushRef="#br0">0 42 24575,'2'-2'0,"-1"0"0,1 0 0,-1 0 0,0 0 0,0-1 0,0 1 0,0 0 0,0-1 0,0 1 0,-1-1 0,1-4 0,2-2 0,-3 9 0,0 0 0,0 0 0,0 0 0,0 0 0,0 0 0,0 0 0,0 0 0,0 0 0,0 0 0,0 0 0,0 0 0,0 0 0,0 0 0,0 0 0,0 0 0,0 1 0,0-1 0,0 0 0,0 0 0,0 0 0,0 0 0,0 0 0,0 0 0,0 0 0,0 0 0,0 0 0,0 0 0,0 0 0,0 0 0,0 0 0,0 0 0,1 0 0,-1 0 0,0 0 0,0 0 0,0 0 0,0 0 0,0 0 0,0 0 0,0 0 0,0 0 0,0 0 0,0 0 0,0 0 0,0 0 0,0 0 0,0 0 0,0 0 0,1 0 0,-1 0 0,0 0 0,0 0 0,0 0 0,0 0 0,0 0 0,0 0 0,0 0 0,0 0 0,0 0 0,0 0 0,0 0 0,0 0 0,0 0 0,0-1 0,0 1 0,0 0 0,4 10 0,2 11 0,0 52-341,-3 0 0,-3 0-1,-13 87 1,10-128-6485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38.703"/>
    </inkml:context>
    <inkml:brush xml:id="br0">
      <inkml:brushProperty name="width" value="0.035" units="cm"/>
      <inkml:brushProperty name="height" value="0.035" units="cm"/>
      <inkml:brushProperty name="color" value="#FFC114"/>
    </inkml:brush>
  </inkml:definitions>
  <inkml:trace contextRef="#ctx0" brushRef="#br0">2 366 24575,'-1'-20'0,"0"14"0,1 0 0,0 0 0,0 0 0,1 0 0,-1 0 0,4-12 0,-4 18 0,0-1 0,0 1 0,0 0 0,0-1 0,1 1 0,-1 0 0,0-1 0,0 1 0,0 0 0,0 0 0,0-1 0,1 1 0,-1 0 0,0 0 0,0-1 0,0 1 0,1 0 0,-1 0 0,0 0 0,0-1 0,1 1 0,-1 0 0,0 0 0,0 0 0,1 0 0,-1 0 0,0-1 0,1 1 0,-1 0 0,0 0 0,1 0 0,-1 0 0,0 0 0,0 0 0,1 0 0,-1 0 0,0 0 0,1 0 0,-1 0 0,0 0 0,1 1 0,11 11 0,5 22 0,-5 4 0,0 0 0,-3 0 0,9 74 0,-9 121 0,-9-228 0,-4 83 0,3-76 0,-1-1 0,0 1 0,0-1 0,-1 0 0,-7 14 0,-2-7 0,12-18 0,-1 0 0,1 1 0,0-1 0,-1 0 0,1 0 0,-1 1 0,1-1 0,-1 0 0,1 0 0,0 0 0,-1 0 0,1 1 0,-1-1 0,1 0 0,-1 0 0,1 0 0,-1 0 0,1 0 0,-1 0 0,1-1 0,-1 1 0,1 0 0,-2 0 0,1-1 0,0 0 0,-1-1 0,1 1 0,0 0 0,0-1 0,0 1 0,0-1 0,0 1 0,0-1 0,0 1 0,0-1 0,1 0 0,-1 1 0,1-1 0,-1 0 0,1 1 0,-1-1 0,1-2 0,-4-27 0,0-1 0,3 0 0,3-50 0,20-96 0,-9 105 0,34-108 0,-32 138 0,1 1 0,2 1 0,42-69 0,-49 94 0,0 0 0,25-27 0,-33 40 0,0 0 0,0 0 0,-1 0 0,2 0 0,-1 1 0,0 0 0,0 0 0,1 0 0,-1 0 0,1 0 0,0 0 0,-1 1 0,1 0 0,0 0 0,0 0 0,0 0 0,0 1 0,0-1 0,0 1 0,6 0 0,-8 1 0,0-1 0,0 1 0,0 0 0,0-1 0,0 1 0,-1 0 0,1 0 0,0 0 0,0 1 0,-1-1 0,1 0 0,-1 0 0,1 1 0,-1-1 0,0 1 0,1 0 0,-1-1 0,0 1 0,1 2 0,0 0 0,-1 0 0,1 0 0,-1 0 0,0 0 0,0 0 0,-1 1 0,1-1 0,-1 7 0,-1 3 0,0 1 0,-1-1 0,-1-1 0,-6 22 0,-2-7-136,-1-1-1,-1 0 1,-1 0-1,-1-2 1,-2 0-1,-1 0 1,0-2-1,-2 0 0,-36 32 1,23-26-6690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15.405"/>
    </inkml:context>
    <inkml:brush xml:id="br0">
      <inkml:brushProperty name="width" value="0.035" units="cm"/>
      <inkml:brushProperty name="height" value="0.035" units="cm"/>
      <inkml:brushProperty name="color" value="#FF0066"/>
    </inkml:brush>
  </inkml:definitions>
  <inkml:trace contextRef="#ctx0" brushRef="#br0">12 167 24575,'-1'-1'0,"0"0"0,0 0 0,0 0 0,0 0 0,1 0 0,-1 0 0,0 0 0,0 0 0,1 0 0,-1 0 0,1-1 0,-1 1 0,1 0 0,-1 0 0,1-1 0,0 1 0,-1 0 0,1-1 0,0 1 0,0 0 0,0-1 0,0-2 0,1 3 0,0-1 0,0 1 0,0-1 0,-1 1 0,1-1 0,1 1 0,-1-1 0,0 1 0,0 0 0,0-1 0,1 1 0,-1 0 0,1 0 0,2-2 0,4-1 0,0 1 0,0-1 0,1 1 0,-1 1 0,14-4 0,127-14 0,-90 14 0,0-2 0,85-25 0,-118 23 0,-19 2 0,-7 8 0,-1-1 0,1 1 0,0 0 0,0-1 0,0 1 0,-1-1 0,1 1 0,0 0 0,-1-1 0,1 1 0,0 0 0,-1 0 0,1-1 0,0 1 0,-1 0 0,1 0 0,-1-1 0,1 1 0,-1 0 0,1 0 0,0 0 0,-1 0 0,1 0 0,-1 0 0,1 0 0,-1 0 0,-5-1 0,1 1 0,0-1 0,-1 1 0,1 1 0,-1-1 0,1 1 0,0 0 0,0 0 0,-1 0 0,1 1 0,0 0 0,0 0 0,0 0 0,1 1 0,-10 5 0,2 1 0,0 0 0,0 0 0,1 1 0,-15 17 0,18-18 0,1 1 0,0 0 0,-6 11 0,10-17 0,1 0 0,0 0 0,1 0 0,-1 1 0,1-1 0,0 1 0,0-1 0,0 1 0,0-1 0,1 10 0,0-13 0,0 0 0,0 0 0,0 0 0,0 0 0,1 1 0,-1-1 0,1 0 0,-1 0 0,0 0 0,1 0 0,0 0 0,-1 0 0,1 0 0,0 0 0,-1 0 0,1 0 0,0 0 0,0-1 0,0 1 0,0 0 0,0-1 0,0 1 0,0 0 0,1 0 0,0 0 0,1-1 0,0 1 0,-1-1 0,1 1 0,0-1 0,-1 0 0,1 0 0,0 0 0,0 0 0,3-1 0,3-1 0,0 0 0,0 0 0,0-1 0,0-1 0,9-4 0,-6 1 0,-1 0 0,1 0 0,20-19 0,-28 23 0,-1 0 0,0-1 0,0 1 0,0-1 0,0 0 0,0 0 0,-1 0 0,1 0 0,-1 0 0,0-1 0,-1 1 0,1-1 0,-1 1 0,0-1 0,1-5 0,-2 9 0,0 0 0,0 0 0,0 0 0,0 0 0,0 0 0,0 0 0,0 0 0,0 0 0,0 0 0,0 0 0,-1 0 0,1 0 0,0 0 0,-1 0 0,1 0 0,-2-1 0,2 2 0,0 0 0,-1-1 0,1 1 0,0 0 0,-1 0 0,1 0 0,0 0 0,-1-1 0,1 1 0,-1 0 0,1 0 0,0 0 0,-1 0 0,1 0 0,-1 0 0,1 0 0,0 0 0,-1 0 0,1 1 0,0-1 0,-1 0 0,1 0 0,-1 0 0,1 0 0,0 0 0,-1 1 0,0-1 0,-1 2 0,-1 0 0,0 0 0,1 0 0,-1 1 0,1-1 0,0 1 0,0-1 0,-3 5 0,-9 18 0,1 1 0,1 1 0,1 0 0,1 0 0,2 1 0,-8 40 0,9-20 0,1 1 0,3 97 0,3-135 0,0 0 0,1 0 0,0 0 0,1 0 0,0 0 0,6 16 0,-8-27-29,0 1-1,0-1 0,0 1 1,0-1-1,1 1 0,-1-1 0,0 1 1,0-1-1,0 0 0,0 1 1,1-1-1,-1 1 0,0-1 1,0 0-1,1 1 0,-1-1 1,0 1-1,1-1 0,-1 0 1,0 0-1,1 1 0,-1-1 1,1 0-1,-1 1 0,0-1 1,1 0-1,-1 0 0,1 0 1,-1 0-1,1 1 0,-1-1 0,1 0 1,-1 0-1,1 0 0,-1 0 1,1 0-1,-1 0 0,1 0 1,-1 0-1,1 0 0,-1-1 1,0 1-1,1 0 0,-1 0 1,1-1-1,8-6-6796</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15.735"/>
    </inkml:context>
    <inkml:brush xml:id="br0">
      <inkml:brushProperty name="width" value="0.035" units="cm"/>
      <inkml:brushProperty name="height" value="0.035" units="cm"/>
      <inkml:brushProperty name="color" value="#FF0066"/>
    </inkml:brush>
  </inkml:definitions>
  <inkml:trace contextRef="#ctx0" brushRef="#br0">0 96 24575,'17'184'0,"-17"-110"0,5-101 0,1 0 0,2 0 0,0 0 0,2 1 0,0 0 0,2 1 0,19-30 0,-22 38-273,2 2 0,-1 0 0,2 0 0,24-24 0,-21 26-6553</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16.322"/>
    </inkml:context>
    <inkml:brush xml:id="br0">
      <inkml:brushProperty name="width" value="0.035" units="cm"/>
      <inkml:brushProperty name="height" value="0.035" units="cm"/>
      <inkml:brushProperty name="color" value="#FF0066"/>
    </inkml:brush>
  </inkml:definitions>
  <inkml:trace contextRef="#ctx0" brushRef="#br0">20 119 24575,'-2'2'0,"0"0"0,0 0 0,0 0 0,0 0 0,0 1 0,0-1 0,1 0 0,-1 1 0,0 3 0,1-6 0,1 1 0,0 0 0,0-1 0,0 1 0,0-1 0,0 1 0,0-1 0,0 1 0,0-1 0,0 1 0,0-1 0,0 1 0,1 0 0,-1-1 0,0 1 0,0-1 0,0 1 0,1-1 0,-1 1 0,0-1 0,1 1 0,0 0 0,0 0 0,0 0 0,1 0 0,-1 0 0,0-1 0,1 1 0,-1 0 0,0-1 0,1 1 0,-1-1 0,2 1 0,5 1 0,-1 0 0,1-1 0,0 0 0,-1 0 0,1-1 0,-1 0 0,1-1 0,0 1 0,-1-1 0,1-1 0,-1 0 0,1 0 0,-1 0 0,0-1 0,0 0 0,8-4 0,-10 4 0,0 0 0,0-1 0,-1 1 0,1-1 0,-1 1 0,0-2 0,0 1 0,-1 0 0,1-1 0,-1 1 0,0-1 0,0 0 0,-1 0 0,1 0 0,-1 0 0,0-1 0,-1 1 0,1 0 0,-1-1 0,0 0 0,0 1 0,0-10 0,-1 14 0,0 0 0,0-1 0,0 1 0,0-1 0,-1 1 0,1 0 0,0-1 0,0 1 0,-1-1 0,1 1 0,-1 0 0,1 0 0,-1-1 0,0 1 0,1 0 0,-1 0 0,0 0 0,0-1 0,0 1 0,0 0 0,0 0 0,0 1 0,-2-3 0,1 3 0,0-1 0,0 0 0,0 1 0,0-1 0,0 1 0,0-1 0,0 1 0,0 0 0,0 0 0,-1 0 0,1 0 0,0 1 0,-4 0 0,-1 1 0,0 0 0,-1 0 0,1 1 0,0 0 0,0 1 0,1-1 0,-11 9 0,12-8 0,0 2 0,0-1 0,0 0 0,1 1 0,0 0 0,0 0 0,0 0 0,1 0 0,0 1 0,0-1 0,1 1 0,0 0 0,0-1 0,0 1 0,1 0 0,0 0 0,0 1 0,1-1 0,0 0 0,1 11 0,0-13 0,0 0 0,0 0 0,0 0 0,0 0 0,1-1 0,-1 1 0,1 0 0,1-1 0,-1 1 0,1-1 0,-1 1 0,1-1 0,1 0 0,-1 0 0,0-1 0,1 1 0,0-1 0,0 0 0,0 0 0,0 0 0,0 0 0,1 0 0,-1-1 0,1 0 0,0 0 0,-1-1 0,1 1 0,0-1 0,7 1 0,-5-1 0,-1-2 0,1 1 0,-1-1 0,1 0 0,-1 0 0,0 0 0,1-1 0,-1 0 0,0 0 0,0-1 0,0 0 0,0 0 0,-1 0 0,1-1 0,6-6 0,-2 2 0,1 0 0,-2-1 0,0 0 0,0-1 0,0 0 0,11-19 0,-14 17 0,0 0 0,-1 0 0,-1 0 0,0-1 0,-1 1 0,0-1 0,-1 0 0,0 0 0,-1 0 0,0-20 0,-1 48-195,0 0 0,0 0 0,-2 0 0,0 0 0,-1 0 0,-8 29 0,0-24-6631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18.126"/>
    </inkml:context>
    <inkml:brush xml:id="br0">
      <inkml:brushProperty name="width" value="0.035" units="cm"/>
      <inkml:brushProperty name="height" value="0.035" units="cm"/>
      <inkml:brushProperty name="color" value="#FF0066"/>
    </inkml:brush>
  </inkml:definitions>
  <inkml:trace contextRef="#ctx0" brushRef="#br0">0 539 24575,'10'0'0,"-1"0"0,1 1 0,-1 0 0,0 0 0,17 5 0,-21-4 0,0 1 0,0-1 0,0 1 0,0 0 0,-1 0 0,1 0 0,-1 1 0,0 0 0,0 0 0,0 0 0,4 6 0,6 9 0,-1 0 0,-2 1 0,15 31 0,21 69 0,-21-50 0,8 15 0,89 160 0,-100-209 0,1 0 0,2-2 0,1-1 0,2-1 0,1-1 0,52 40 0,-28-33-42,2-2-1,1-3 0,2-2 0,0-3 1,2-3-1,2-2 0,87 20 0,10-10-128,295 23 0,17-30 171,640-47 0,-802-5-308,424-91-1,-532 69 155,-2-9 0,-4-8 0,204-97-1,650-380 155,-550 274 0,-397 214-12,408-204-267,-364 192 168,239-72 1,-347 127 313,1 1-1,0 2 1,0 1-1,1 3 1,49 0-1,-74 5-97,-1 0-1,0 1 0,0 1 1,0 0-1,0 1 1,0 1-1,17 8 1,-22-8-74,-1 1 1,1 0-1,-1 0 1,0 0 0,-1 1-1,0 1 1,0 0 0,0 0-1,-1 0 1,-1 1 0,8 11-1,-5-3-31,0 1 0,-2-1 0,0 1 0,-1 1 0,-1-1 0,-1 1 0,0 0 0,-1 0 0,0 35 0,-4 9 0,-15 104 0,-6-25 0,-58 197 0,-76 129 0,49-202 0,-175 312 0,279-573 0,1 0 0,-2 0 0,1 0 0,0-1 0,-1 0 0,0 1 0,0-1 0,0-1 0,-1 1 0,1-1 0,-1 1 0,0-1 0,-9 4 0,12-5-59,0 0 0,0-1-1,0 1 1,0 0-1,1 0 1,-1 1 0,1-1-1,0 0 1,0 0 0,0 1-1,0-1 1,0 1 0,0-1-1,0 1 1,1-1 0,-1 1-1,1 0 1,0-1-1,0 1 1,0-1 0,0 1-1,1 3 1,-1 8-6767</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18.498"/>
    </inkml:context>
    <inkml:brush xml:id="br0">
      <inkml:brushProperty name="width" value="0.035" units="cm"/>
      <inkml:brushProperty name="height" value="0.035" units="cm"/>
      <inkml:brushProperty name="color" value="#FF0066"/>
    </inkml:brush>
  </inkml:definitions>
  <inkml:trace contextRef="#ctx0" brushRef="#br0">64 23 24575,'-2'-1'0,"0"1"0,-1-1 0,1 0 0,0 0 0,1 1 0,-1-2 0,0 1 0,-3-2 0,-19-9 0,24 12 0,-1 0 0,0 0 0,1 0 0,-1 0 0,0 0 0,1 0 0,-1 0 0,1 0 0,-1 0 0,0 0 0,1 1 0,-1-1 0,1 0 0,-1 0 0,0 1 0,1-1 0,-1 0 0,1 1 0,-1-1 0,1 1 0,0-1 0,-1 0 0,1 1 0,-1-1 0,1 1 0,0-1 0,-1 1 0,1 0 0,0-1 0,-1 1 0,1-1 0,0 1 0,0-1 0,0 1 0,0 0 0,0-1 0,-1 2 0,1 2 0,-1 0 0,1 1 0,-1-1 0,1 1 0,1-1 0,-1 0 0,0 1 0,1-1 0,1 5 0,15 43 0,-10-34 0,12 40 0,32 83 0,-43-122 0,1 0 0,1-1 0,1 0 0,25 32 0,-33-46 0,0 0 0,1 0 0,0 0 0,0 0 0,0-1 0,0 1 0,1-1 0,-1 0 0,1-1 0,0 1 0,-1-1 0,1 0 0,0 0 0,1 0 0,-1-1 0,0 1 0,0-2 0,1 1 0,-1 0 0,0-1 0,1 0 0,-1 0 0,1-1 0,-1 1 0,0-1 0,1 0 0,-1-1 0,0 1 0,0-1 0,0 0 0,0 0 0,5-4 0,6-4 0,0 0 0,0-2 0,-2 0 0,1 0 0,-2-1 0,0-1 0,12-16 0,0-3 0,-1-2 0,21-42 0,-42 70 0,1 2 0,-1-1 0,0 0 0,0 0 0,-1 0 0,0 0 0,0 0 0,0-1 0,0-8 0,-2 15-23,1-1 1,-1 1-1,0 0 0,0 0 0,0 0 1,0-1-1,0 1 0,0 0 0,0 0 1,0 0-1,0-1 0,0 1 0,0 0 1,0 0-1,0 0 0,-1-1 0,1 1 1,0 0-1,0 0 0,0 0 0,0-1 1,0 1-1,0 0 0,0 0 0,0 0 1,-1 0-1,1 0 0,0-1 0,0 1 1,0 0-1,0 0 0,-1 0 0,1 0 1,0 0-1,0 0 0,0 0 0,-1 0 1,1-1-1,0 1 0,0 0 0,0 0 1,-1 0-1,1 0 0,0 0 0,0 0 1,0 0-1,-1 0 0,1 0 0,0 0 0,0 0 1,0 1-1,-1-1 0,1 0 0,0 0 1,0 0-1,0 0 0,-1 0 0,1 0 1,0 0-1,-7 4-6803</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19.700"/>
    </inkml:context>
    <inkml:brush xml:id="br0">
      <inkml:brushProperty name="width" value="0.035" units="cm"/>
      <inkml:brushProperty name="height" value="0.035" units="cm"/>
      <inkml:brushProperty name="color" value="#FF0066"/>
    </inkml:brush>
  </inkml:definitions>
  <inkml:trace contextRef="#ctx0" brushRef="#br0">0 2663 24575,'1'-27'0,"2"0"0,0 1 0,1-1 0,13-38 0,42-100 0,-29 88 0,334-791-755,90-22 755,-291 577 0,-145 276 0,-4 9 0,1 1 0,33-47 0,-48 73 3,0 0 0,1 0 0,0 1 0,-1-1 0,1 0 0,-1 0 0,1 1 0,0-1 0,0 0-1,-1 1 1,1-1 0,0 1 0,0-1 0,0 1 0,0-1 0,0 1 0,0 0 0,0-1 0,0 1 2,-1 1 1,0-1 0,1 0-1,-1 1 1,0-1-1,1 1 1,-1-1 0,0 0-1,0 1 1,0-1 0,1 1-1,-1-1 1,0 1-1,0-1 1,0 1 0,0-1-1,0 0 1,0 1 0,0-1-1,0 1 1,0-1-1,0 1 1,0-1 0,0 2-1,-8 41 378,7-40-333,-41 166-1289,34-137-5587</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20.945"/>
    </inkml:context>
    <inkml:brush xml:id="br0">
      <inkml:brushProperty name="width" value="0.035" units="cm"/>
      <inkml:brushProperty name="height" value="0.035" units="cm"/>
      <inkml:brushProperty name="color" value="#FF0066"/>
    </inkml:brush>
  </inkml:definitions>
  <inkml:trace contextRef="#ctx0" brushRef="#br0">99 106 24575,'0'-4'0,"-1"1"0,1-1 0,1 1 0,-1-1 0,0 1 0,1 0 0,0-1 0,0 1 0,0 0 0,0-1 0,0 1 0,3-4 0,-3 7 0,-1 0 0,0 0 0,0 0 0,1 0 0,-1 0 0,0 0 0,0 0 0,0 1 0,1-1 0,-1 0 0,0 0 0,0 0 0,0 0 0,1 0 0,-1 1 0,0-1 0,0 0 0,0 0 0,0 0 0,1 1 0,-1-1 0,0 0 0,0 0 0,0 1 0,0-1 0,0 0 0,0 0 0,0 1 0,0-1 0,0 0 0,0 0 0,0 1 0,0-1 0,0 0 0,0 0 0,0 1 0,0-1 0,0 0 0,0 0 0,0 1 0,0-1 0,2 16 0,-1 37 0,-3 0 0,-8 55 0,-26 106 0,28-169 0,-49 242 0,56-282 0,0 0 0,0-1 0,1 1 0,0 0 0,0 0 0,0 6 0,0-10 0,1 0 0,-1 0 0,0 0 0,1-1 0,-1 1 0,0 0 0,1 0 0,-1 0 0,1 0 0,-1-1 0,1 1 0,-1 0 0,1 0 0,0-1 0,-1 1 0,1 0 0,0-1 0,0 1 0,0-1 0,-1 1 0,1-1 0,0 0 0,0 1 0,0-1 0,0 0 0,0 1 0,0-1 0,-1 0 0,1 0 0,0 0 0,0 0 0,0 0 0,0 0 0,0 0 0,0 0 0,0 0 0,0 0 0,1-1 0,20-4 0,0 0 0,35-15 0,20-5 0,-30 14 0,0 3 0,0 1 0,1 2 0,-1 3 0,1 1 0,0 3 0,-1 2 0,67 13 0,-111-16 0,0 0 0,1 0 0,-1-1 0,0 1 0,1-1 0,-1 0 0,1 0 0,-1 0 0,0 0 0,7-2 0,-9 1 0,0 1 0,1-1 0,-1 0 0,0 0 0,0 0 0,0 0 0,0 0 0,0 0 0,0-1 0,0 1 0,-1 0 0,1 0 0,0-1 0,-1 1 0,1 0 0,-1-1 0,1 1 0,-1 0 0,0-1 0,1 1 0,-1-1 0,0 1 0,0-1 0,0 1 0,0-1 0,0 1 0,-1-2 0,2-26 0,1 0 0,1 1 0,10-38 0,28-83 0,-38 142 0,42-130 0,37-145 0,-80 275 0,-1 0 0,0-1 0,0 0 0,-1-9 0,0 16 0,0 0 0,0 0 0,0 0 0,0 0 0,0 0 0,0 0 0,0 0 0,0 0 0,-1 1 0,1-1 0,0 0 0,-1 0 0,1 0 0,0 0 0,-1 0 0,0 1 0,1-1 0,-1 0 0,1 0 0,-1 1 0,0-1 0,1 0 0,-1 1 0,0-1 0,0 1 0,0-1 0,1 1 0,-1-1 0,0 1 0,0-1 0,0 1 0,0 0 0,0 0 0,0-1 0,0 1 0,0 0 0,0 0 0,0 0 0,1 0 0,-1 0 0,0 0 0,0 0 0,0 1 0,-2-1 0,-6 3 0,0 1 0,0-1 0,0 1 0,0 1 0,0 0 0,-7 6 0,6-5 0,0 0 0,0 0 0,-15 5 0,21-9 0,0-1 0,-1 0 0,1 0 0,-1 0 0,1-1 0,-1 0 0,1 0 0,0 0 0,-1 0 0,1 0 0,-1-1 0,-6-2 0,-22-6 0,-65-10 0,83 18 0,1 0 0,-1 1 0,1 0 0,0 1 0,0 1 0,-1 1 0,-18 5 0,14-2 0,2-2 0,0 2 0,0 0 0,-30 16 0,41-16 102,12-2-1569,2-2-5359</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21.432"/>
    </inkml:context>
    <inkml:brush xml:id="br0">
      <inkml:brushProperty name="width" value="0.035" units="cm"/>
      <inkml:brushProperty name="height" value="0.035" units="cm"/>
      <inkml:brushProperty name="color" value="#FF0066"/>
    </inkml:brush>
  </inkml:definitions>
  <inkml:trace contextRef="#ctx0" brushRef="#br0">202 38 24575,'0'0'0,"0"0"0,0 0 0,-1 0 0,1 0 0,0 0 0,0 0 0,0 0 0,0 0 0,-1 0 0,1 0 0,0 0 0,0 0 0,0 0 0,0 0 0,-1 0 0,1 0 0,0 0 0,0 0 0,0 0 0,0 0 0,-1 0 0,1 0 0,0 0 0,0 0 0,0 0 0,0 0 0,0 0 0,-1 0 0,1 0 0,0-1 0,0 1 0,0 0 0,0 0 0,0 0 0,0 0 0,-1 0 0,1 0 0,0-1 0,0 1 0,0 0 0,0 0 0,0 0 0,0 0 0,0 0 0,0-1 0,0 1 0,0 0 0,0 0 0,0 0 0,0 0 0,0-1 0,0 1 0,0 0 0,0 0 0,0 0 0,0 0 0,0-1 0,0 1 0,0 0 0,0 0 0,0 0 0,0 0 0,0-1 0,0 1 0,1 0 0,9-7 0,0 5 0,0 0 0,-20 2 0,-9 0 0,1 1 0,-1 1 0,1 0 0,-25 7 0,37-7 0,0 0 0,0 0 0,1 0 0,-1 0 0,1 1 0,-1 0 0,1 0 0,0 0 0,0 1 0,0 0 0,1 0 0,-1 0 0,1 1 0,0-1 0,0 1 0,0 0 0,-3 7 0,6-9 0,-1-1 0,1 1 0,0 0 0,1-1 0,-1 1 0,0 0 0,1 0 0,-1 0 0,1 0 0,0-1 0,0 1 0,0 0 0,1 0 0,-1 0 0,1 0 0,-1-1 0,3 5 0,-2-2 0,2-1 0,-1 0 0,0-1 0,1 1 0,0 0 0,0-1 0,0 0 0,0 1 0,0-1 0,5 3 0,4 2 0,1 0 0,0-1 0,0 0 0,1-1 0,26 8 0,-11-7 0,1-1 0,0-1 0,1-2 0,-1-1 0,0-1 0,1-2 0,-1-1 0,0-1 0,0-2 0,0 0 0,0-3 0,-1 0 0,0-2 0,-1-1 0,30-16 0,-46 20 0,0 0 0,0-1 0,-1-1 0,0 0 0,17-18 0,-26 24 0,1 0 0,-1 0 0,0 0 0,0 0 0,0-1 0,0 1 0,-1 0 0,1-1 0,-1 0 0,0 1 0,1-6 0,-2 6 0,0 1 0,0 0 0,0-1 0,0 1 0,-1 0 0,1-1 0,-1 1 0,1 0 0,-1-1 0,0 1 0,0 0 0,0 0 0,0 0 0,0 0 0,-1 0 0,1 0 0,-1 0 0,1 0 0,-1 1 0,-2-3 0,0 1 9,-1-1-1,-1 0 0,1 1 0,0 0 1,-1 1-1,0-1 0,1 1 0,-1 0 1,0 0-1,0 1 0,-12-2 0,-6 0-475,-40 2 0,52 2-63,-19-1-6296</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22.373"/>
    </inkml:context>
    <inkml:brush xml:id="br0">
      <inkml:brushProperty name="width" value="0.035" units="cm"/>
      <inkml:brushProperty name="height" value="0.035" units="cm"/>
      <inkml:brushProperty name="color" value="#FF0066"/>
    </inkml:brush>
  </inkml:definitions>
  <inkml:trace contextRef="#ctx0" brushRef="#br0">52 374 24575,'-1'-9'0,"1"7"0,0-1 0,-1 1 0,1-1 0,0 1 0,0-1 0,0 0 0,1 1 0,-1-1 0,1 1 0,-1-1 0,1 1 0,0 0 0,0-1 0,2-4 0,-2 8 0,-1-1 0,1 0 0,-1 1 0,0-1 0,1 1 0,-1-1 0,0 0 0,1 1 0,-1-1 0,0 1 0,1-1 0,-1 1 0,0-1 0,0 1 0,1-1 0,-1 1 0,0-1 0,0 1 0,0 0 0,0-1 0,0 1 0,0-1 0,0 1 0,0-1 0,0 2 0,2 16 0,1 220 0,-3-60 0,-1-165 0,2 1 0,0-1 0,0 0 0,1 1 0,1-1 0,0 0 0,1-1 0,8 19 0,-12-31 0,0 1 0,1 0 0,-1 0 0,0-1 0,1 1 0,-1 0 0,1 0 0,-1-1 0,1 1 0,-1 0 0,1-1 0,0 1 0,-1-1 0,1 1 0,0-1 0,0 1 0,-1-1 0,1 0 0,0 1 0,0-1 0,-1 0 0,1 1 0,0-1 0,0 0 0,0 0 0,1 0 0,-1 0 0,0-1 0,0 1 0,0-1 0,0 1 0,0-1 0,0 0 0,0 1 0,0-1 0,0 0 0,-1 0 0,1 0 0,0 0 0,0 0 0,-1 0 0,1 0 0,0-1 0,3-5 0,-1-1 0,-1 1 0,1 0 0,2-13 0,-2-4 0,-1 0 0,-1-1 0,-1 1 0,-1 0 0,-1-1 0,-8-34 0,-45-142 0,49 182 0,-9-26 0,-27-99 0,36 117 0,1 1 0,1-1 0,-1-40 0,5 63 0,0-1 0,0 1 0,1-1 0,-1 1 0,1 0 0,0-1 0,0 1 0,1 0 0,-1-1 0,1 1 0,0 0 0,0 0 0,0 0 0,1 1 0,2-5 0,-2 5 0,0 1 0,0 0 0,0-1 0,0 1 0,0 1 0,1-1 0,-1 0 0,1 1 0,-1-1 0,1 1 0,-1 0 0,1 0 0,0 1 0,-1-1 0,1 1 0,0 0 0,0-1 0,5 2 0,6 0 0,-1 2 0,1-1 0,0 2 0,-1 0 0,1 0 0,-1 1 0,25 14 0,-22-9 0,0 0 0,-2 0 0,1 2 0,-1 0 0,23 25 0,-33-33 0,-1 0 0,-1 0 0,1 1 0,-1 0 0,0 0 0,0 0 0,0 0 0,-1 0 0,1 0 0,-1 1 0,-1-1 0,1 1 0,-1-1 0,0 1 0,0 0 0,0 0 0,-1-1 0,0 1 0,0 0 0,-1 0 0,1-1 0,-1 1 0,-1 0 0,1-1 0,-1 1 0,0-1 0,0 1 0,0-1 0,-1 0 0,0 0 0,0 0 0,0 0 0,-8 8 0,1-3 0,-1 0 0,0 0 0,-1-1 0,0 0 0,0-1 0,-17 8 0,-85 34 0,80-36 0,-13 5-1365,7-3-5461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23.206"/>
    </inkml:context>
    <inkml:brush xml:id="br0">
      <inkml:brushProperty name="width" value="0.035" units="cm"/>
      <inkml:brushProperty name="height" value="0.035" units="cm"/>
      <inkml:brushProperty name="color" value="#FF0066"/>
    </inkml:brush>
  </inkml:definitions>
  <inkml:trace contextRef="#ctx0" brushRef="#br0">34 363 24575,'-4'-16'0,"4"16"0,0 0 0,0-1 0,0 1 0,-1 0 0,1 0 0,0 0 0,0 0 0,-1 0 0,1-1 0,0 1 0,0 0 0,-1 0 0,1 0 0,0 0 0,0 0 0,-1 0 0,1 0 0,0 0 0,-1 0 0,1 0 0,0 0 0,0 0 0,-1 0 0,1 0 0,0 0 0,0 0 0,-1 0 0,1 0 0,0 1 0,0-1 0,-1 0 0,0 1 0,-1 0 0,1 0 0,0 0 0,0 0 0,0 1 0,-1-1 0,1 0 0,0 1 0,1-1 0,-1 1 0,0-1 0,0 1 0,1-1 0,-1 1 0,0 1 0,-1 9 0,0-1 0,1 0 0,0 1 0,1-1 0,0 1 0,1-1 0,1 0 0,-1 1 0,2-1 0,-1 0 0,2 0 0,-1 0 0,2 0 0,-1-1 0,9 14 0,-11-21 0,0 0 0,0 0 0,1 0 0,-1 0 0,1 0 0,0-1 0,-1 0 0,1 1 0,0-1 0,0 0 0,1 0 0,-1 0 0,0-1 0,1 1 0,-1-1 0,1 0 0,5 2 0,-4-3 0,1 1 0,0-1 0,-1 0 0,1 0 0,0-1 0,0 0 0,-1 0 0,1 0 0,-1-1 0,9-2 0,-3-1 0,1-1 0,-1 0 0,0 0 0,-1-1 0,0-1 0,0 0 0,0 0 0,-1 0 0,13-17 0,-18 20 0,0 0 0,-1 0 0,0 0 0,0 0 0,0-1 0,-1 1 0,0-1 0,0 0 0,0 0 0,-1 0 0,0 1 0,0-1 0,0 0 0,-1 0 0,0-7 0,-1 9 0,1-1 0,-1 1 0,-1 0 0,1 0 0,0 0 0,-1 0 0,0 0 0,0 1 0,0-1 0,0 0 0,-1 1 0,0 0 0,1-1 0,-1 1 0,0 0 0,0 0 0,-1 1 0,1-1 0,-1 1 0,1-1 0,-1 1 0,-4-2 0,-2 0 0,-1 0 0,0 0 0,1 1 0,-1 0 0,0 1 0,-1 1 0,1-1 0,0 2 0,0-1 0,-1 2 0,1-1 0,-13 4 0,23-4 0,-1 0 0,1 1 0,0-1 0,0 0 0,-1 1 0,1 0 0,0-1 0,0 1 0,-1 0 0,1-1 0,0 1 0,0 0 0,0 0 0,0 0 0,0 0 0,0 0 0,1 0 0,-1 0 0,0 0 0,-1 2 0,2-2 0,0 0 0,0-1 0,0 1 0,0 0 0,0 0 0,1 0 0,-1 0 0,0-1 0,0 1 0,0 0 0,1 0 0,-1-1 0,0 1 0,1 0 0,-1 0 0,1-1 0,-1 1 0,1 0 0,-1-1 0,1 1 0,-1-1 0,1 1 0,0-1 0,-1 1 0,1-1 0,0 1 0,0-1 0,-1 1 0,1-1 0,0 0 0,0 0 0,-1 1 0,1-1 0,1 0 0,10 4 0,0-1 0,1 0 0,-1 0 0,1-2 0,20 1 0,66-6 0,-53-1 0,47-12 0,-77 14 0,-1-1 0,0-1 0,0-1 0,-1 0 0,1-1 0,23-15 0,-37 22 0,-1-1 0,1 1 0,0 0 0,-1-1 0,1 1 0,0-1 0,-1 1 0,1-1 0,0 0 0,-1 1 0,1-1 0,-1 0 0,1 1 0,-1-1 0,0 0 0,1 1 0,-1-1 0,0 0 0,1 0 0,-1 1 0,0-1 0,0-1 0,0 1 0,0 1 0,-1-1 0,1 1 0,0-1 0,-1 1 0,1-1 0,-1 1 0,1-1 0,-1 1 0,1-1 0,-1 1 0,1 0 0,-1-1 0,1 1 0,-1 0 0,0 0 0,1-1 0,-1 1 0,1 0 0,-1 0 0,0 0 0,-40-4 0,30 5 0,0 0 0,0 1 0,0 0 0,-14 4 0,22-5 0,-1 0 0,1 0 0,0 1 0,-1-1 0,1 1 0,0-1 0,0 1 0,0 0 0,0 0 0,1 1 0,-1-1 0,1 0 0,-1 1 0,1 0 0,0-1 0,0 1 0,-4 6 0,6-7 0,0 0 0,-1-1 0,1 1 0,0 0 0,0 0 0,0 0 0,0 0 0,0-1 0,1 1 0,-1 0 0,0 0 0,1 0 0,0-1 0,-1 1 0,1 0 0,0-1 0,0 1 0,0-1 0,0 1 0,0-1 0,0 1 0,0-1 0,2 2 0,5 5 0,0-1 0,17 12 0,-15-12 0,8 7 0,1-1 0,-1 1 0,30 31 0,-44-41 0,-1-1 0,0 1 0,0 0 0,0 0 0,0 0 0,-1 0 0,1 1 0,-1-1 0,0 1 0,-1 0 0,1-1 0,-1 1 0,0 0 0,0 0 0,0 0 0,-1 0 0,0 0 0,0 0 0,0 6 0,0-10 0,-1 0 0,1 1 0,0-1 0,0 0 0,0 0 0,-1 0 0,1 0 0,-1 1 0,1-1 0,-1 0 0,1 0 0,-1 0 0,0 0 0,1 0 0,-1 0 0,0 0 0,0 0 0,0-1 0,0 1 0,0 0 0,0 0 0,0-1 0,0 1 0,0 0 0,0-1 0,0 1 0,-2-1 0,2 0 0,0 0 0,0 0 0,0-1 0,0 1 0,0 0 0,0-1 0,0 1 0,0-1 0,0 1 0,0-1 0,0 0 0,0 1 0,0-1 0,0 0 0,0 0 0,0 0 0,1 1 0,-1-1 0,0 0 0,1 0 0,-1 0 0,1 0 0,-1 0 0,1 0 0,-1-1 0,1 1 0,0 0 0,-1 0 0,1-1 0,-2-7 0,0 0 0,1 0 0,0 0 0,1 0 0,0 0 0,0 0 0,1 0 0,0 0 0,0 0 0,5-12 0,4-15 0,20-40 0,-19 48 0,22-50 0,84-142 0,-98 194 0,-19 25 0,1 1 0,-1-1 0,0 1 0,0 0 0,1-1 0,-1 1 0,0 0 0,0-1 0,1 1 0,-1 0 0,1-1 0,-1 1 0,0 0 0,1 0 0,-1-1 0,0 1 0,1 0 0,-1 0 0,1 0 0,-1 0 0,1-1 0,-1 1 0,1 0 0,-1 0 0,0 0 0,1 0 0,-1 0 0,1 0 0,-1 0 0,1 0 0,-1 0 0,1 1 0,-1-1 0,0 0 0,1 0 0,-1 0 0,1 0 0,-1 1 0,1-1 0,-1 0 0,0 0 0,1 1 0,-1-1 0,0 0 0,1 1 0,-1-1 0,0 0 0,0 1 0,1-1 0,-1 0 0,0 1 0,0-1 0,1 1 0,-1-1 0,0 1 0,0-1 0,0 0 0,0 1 0,0-1 0,0 1 0,0 0 0,3 17 0,0 0 0,-2 1 0,0-1 0,-4 36 0,1-5 0,0 338-1365,2-349-5461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24.101"/>
    </inkml:context>
    <inkml:brush xml:id="br0">
      <inkml:brushProperty name="width" value="0.035" units="cm"/>
      <inkml:brushProperty name="height" value="0.035" units="cm"/>
      <inkml:brushProperty name="color" value="#FFC114"/>
    </inkml:brush>
  </inkml:definitions>
  <inkml:trace contextRef="#ctx0" brushRef="#br0">1 227 24575,'6'-7'0,"0"-1"0,-1 1 0,0-1 0,0 0 0,0 0 0,-1-1 0,5-15 0,-5 14 0,0 0 0,1 0 0,0 0 0,10-13 0,-15 22 0,1 0 0,0 0 0,-1 0 0,1 0 0,0 0 0,0 1 0,-1-1 0,1 0 0,0 1 0,0-1 0,0 0 0,0 1 0,0-1 0,0 1 0,0 0 0,0-1 0,0 1 0,0 0 0,2-1 0,-2 1 0,-1 1 0,1-1 0,0 0 0,0 0 0,0 1 0,-1-1 0,1 0 0,0 1 0,-1-1 0,1 1 0,0-1 0,-1 1 0,1 0 0,-1-1 0,1 1 0,0-1 0,-1 1 0,0 0 0,2 1 0,0 3 0,1 1 0,-1 0 0,0-1 0,0 1 0,1 9 0,10 84 0,-5 1 0,-4 103 0,-1-28 0,-3-170 0,0-1 0,1 1 0,-1 0 0,1-1 0,0 1 0,4 8 0,-5-13 0,0 1 0,0-1 0,1 1 0,-1-1 0,0 1 0,1-1 0,-1 0 0,0 1 0,1-1 0,-1 1 0,0-1 0,1 0 0,-1 1 0,1-1 0,-1 0 0,1 0 0,-1 1 0,1-1 0,-1 0 0,1 0 0,-1 0 0,1 0 0,-1 1 0,1-1 0,0 0 0,0-1 0,0 1 0,0 0 0,1-1 0,-1 1 0,0-1 0,0 0 0,0 1 0,0-1 0,0 0 0,0 0 0,0 1 0,-1-1 0,1 0 0,0 0 0,0 0 0,0-2 0,4-3 0,-2-1 0,1 0 0,-1 0 0,0 0 0,0 0 0,-1 0 0,1-1 0,-2 1 0,1-1 0,0-9 0,0-15 0,-2-36 0,-1 39 0,-2-2 0,2 25 0,0 0 0,0 0 0,1 0 0,0 1 0,0-1 0,0 0 0,1 0 0,-1 0 0,4-10 0,-3 15 0,-1 0 0,1 0 0,0 0 0,0 1 0,0-1 0,0 0 0,0 0 0,0 1 0,0-1 0,0 0 0,0 1 0,0-1 0,0 1 0,0-1 0,0 1 0,1 0 0,-1 0 0,0-1 0,0 1 0,0 0 0,1 0 0,-1 0 0,1 0 0,35 5 0,-23-3 0,23 3 0,0-2 0,0-1 0,0-3 0,0 0 0,48-10 0,-70 8 0,0-1 0,0 0 0,-1-1 0,0-1 0,0 0 0,23-15 0,-28 16 0,-2-1 0,1-1 0,-1 1 0,1-1 0,-2 0 0,1-1 0,-1 0 0,0 0 0,-1 0 0,0-1 0,6-13 0,-7 10 0,0-1 0,0 0 0,-1 0 0,-1 0 0,0 0 0,-1 0 0,-1-1 0,0-14 0,-3-6 0,-13-62 0,19 159 0,8 71-94,22 326-1177,-32-427-5555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39.062"/>
    </inkml:context>
    <inkml:brush xml:id="br0">
      <inkml:brushProperty name="width" value="0.035" units="cm"/>
      <inkml:brushProperty name="height" value="0.035" units="cm"/>
      <inkml:brushProperty name="color" value="#FFC114"/>
    </inkml:brush>
  </inkml:definitions>
  <inkml:trace contextRef="#ctx0" brushRef="#br0">353 62 24575,'22'-27'0,"-21"25"0,0 1 0,-1-1 0,1 1 0,0-1 0,0 0 0,-1 1 0,1-1 0,-1 0 0,1 0 0,-1 0 0,0 1 0,0-1 0,0 0 0,0 0 0,0-3 0,0 5 0,0-1 0,0 1 0,0 0 0,0 0 0,-1 0 0,1-1 0,0 1 0,0 0 0,0 0 0,0 0 0,0 0 0,0 0 0,-1-1 0,1 1 0,0 0 0,0 0 0,0 0 0,0 0 0,-1 0 0,1 0 0,0 0 0,0 0 0,0-1 0,-1 1 0,1 0 0,0 0 0,0 0 0,0 0 0,-1 0 0,1 0 0,0 0 0,0 0 0,0 0 0,-1 0 0,1 0 0,0 0 0,-1 1 0,-10 4 0,-7 11 0,5-1 0,0 1 0,2 0 0,-17 31 0,-23 58 0,9-4 0,-48 175 0,9 115 0,74-347-455,2-1 0,0 63 0,8-69-6371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23.547"/>
    </inkml:context>
    <inkml:brush xml:id="br0">
      <inkml:brushProperty name="width" value="0.035" units="cm"/>
      <inkml:brushProperty name="height" value="0.035" units="cm"/>
      <inkml:brushProperty name="color" value="#FF0066"/>
    </inkml:brush>
  </inkml:definitions>
  <inkml:trace contextRef="#ctx0" brushRef="#br0">7 113 24575,'-2'-3'0,"-2"-3"0,3-2 0,5 2 0,1-2 0,6 1 0,4-2 0,5 1 0,2 2 0,3-1 0,3 1 0,2-2 0,2 1 0,2 2 0,-3-2 0,-4 1 0,-5 1-8191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24.726"/>
    </inkml:context>
    <inkml:brush xml:id="br0">
      <inkml:brushProperty name="width" value="0.035" units="cm"/>
      <inkml:brushProperty name="height" value="0.035" units="cm"/>
      <inkml:brushProperty name="color" value="#FF0066"/>
    </inkml:brush>
  </inkml:definitions>
  <inkml:trace contextRef="#ctx0" brushRef="#br0">137 111 24575,'0'-2'0,"1"0"0,-1 0 0,1 0 0,0 0 0,0 0 0,0 1 0,0-1 0,0 0 0,0 1 0,1-1 0,2-2 0,7-12 0,-10 13 0,0 0 0,0 0 0,0 0 0,-1 0 0,1 0 0,-1 0 0,0 0 0,0 0 0,0 0 0,0 0 0,0 0 0,-1 0 0,0 0 0,1 0 0,-1 0 0,0 0 0,-2-3 0,3 5 0,-1 0 0,0 0 0,1 0 0,-1 0 0,0 1 0,0-1 0,1 0 0,-1 0 0,0 0 0,0 1 0,0-1 0,0 0 0,0 1 0,0-1 0,0 1 0,0-1 0,0 1 0,-2-1 0,1 1 0,0 0 0,1 0 0,-1 0 0,0 0 0,1 1 0,-1-1 0,0 1 0,1-1 0,-1 1 0,1-1 0,-1 1 0,1 0 0,-1 0 0,1-1 0,0 1 0,-3 3 0,-5 3 0,0 1 0,1 1 0,0-1 0,1 1 0,0 1 0,0 0 0,1 0 0,0 0 0,1 0 0,0 1 0,-5 18 0,9-28 0,1 0 0,-1 1 0,1-1 0,0 0 0,0 0 0,-1 1 0,1-1 0,0 0 0,0 1 0,0-1 0,1 0 0,-1 0 0,0 1 0,0-1 0,1 0 0,-1 0 0,1 0 0,-1 1 0,1-1 0,0 1 0,0-1 0,0 0 0,0-1 0,0 1 0,0 0 0,-1-1 0,1 1 0,0-1 0,0 1 0,1-1 0,-1 0 0,0 0 0,0 1 0,0-1 0,0 0 0,0 0 0,0 0 0,0 0 0,2 0 0,2-1 0,0 0 0,0 0 0,0 0 0,0-1 0,0 1 0,0-1 0,-1 0 0,8-5 0,-3 1 0,25-16 0,-34 21 0,1 1 0,-1 0 0,1-1 0,-1 1 0,1 0 0,-1 0 0,1 0 0,0-1 0,-1 1 0,1 0 0,-1 0 0,1 0 0,0 0 0,-1 0 0,1 0 0,-1 0 0,1 0 0,0 0 0,-1 0 0,1 0 0,-1 1 0,1-1 0,0 0 0,-1 0 0,1 1 0,-1-1 0,1 0 0,-1 1 0,1-1 0,-1 0 0,1 1 0,-1-1 0,1 1 0,-1-1 0,0 0 0,1 1 0,-1-1 0,0 1 0,1 0 0,-1-1 0,0 1 0,0-1 0,1 1 0,-1-1 0,0 1 0,0 0 0,0-1 0,0 1 0,0-1 0,0 2 0,2 23 0,-2-1 0,-6 45 0,1-5 0,13 194 0,-3-178 0,-5-73 0,1 0 0,-1 0 0,-1 1 0,1-1 0,-1 0 0,-1 0 0,-3 11 0,5-16 0,-1-1 0,0 1 0,0 0 0,0-1 0,0 0 0,0 1 0,0-1 0,0 1 0,0-1 0,0 0 0,-1 0 0,1 0 0,0 0 0,-1 0 0,1 0 0,-1 0 0,1 0 0,-1-1 0,0 1 0,1 0 0,-1-1 0,0 1 0,1-1 0,-1 0 0,0 0 0,0 0 0,1 1 0,-1-2 0,0 1 0,0 0 0,1 0 0,-1 0 0,0-1 0,1 1 0,-1-1 0,-2-1 0,-1 0 0,0 0 0,0-1 0,0 0 0,1 0 0,-1 0 0,1 0 0,0-1 0,0 0 0,0 0 0,1 0 0,-1 0 0,1-1 0,0 1 0,0-1 0,0 0 0,1 1 0,0-1 0,0-1 0,-2-5 0,-3-12 0,1 0 0,1 0 0,-1-25 0,2 16 0,2-1 0,1 1 0,5-48 0,-3 66 0,1 0 0,1 0 0,0 1 0,1 0 0,0-1 0,2 1 0,-1 1 0,1-1 0,1 1 0,14-20 0,-17 28 0,0-1 0,0 1 0,1 0 0,-1 0 0,1 0 0,0 1 0,0 0 0,1 0 0,-1 0 0,9-3 0,3 1 0,1 0 0,20-3 0,17-4 0,-45 10 0,0-1 0,0 1 0,0 0 0,0 1 0,0 0 0,0 1 0,16 1 0,-23 0 0,1-1 0,-1 1 0,0 0 0,0 0 0,0 0 0,0 0 0,0 1 0,0-1 0,0 1 0,0 0 0,0 0 0,0 0 0,-1 0 0,1 0 0,-1 1 0,0-1 0,0 1 0,0-1 0,0 1 0,0 0 0,0 0 0,-1 0 0,1 0 0,-1 0 0,0 0 0,1 4 0,1 6 0,0 0 0,-2 0 0,1 0 0,-1 0 0,-1 0 0,-1 0 0,0 0 0,-4 20 0,5-33 0,0 0 0,0 1 0,0-1 0,0 1 0,0-1 0,0 0 0,0 1 0,0-1 0,0 0 0,0 1 0,0-1 0,0 1 0,0-1 0,-1 0 0,1 1 0,0-1 0,0 0 0,-1 1 0,1-1 0,0 0 0,0 1 0,-1-1 0,1 0 0,0 0 0,-1 1 0,1-1 0,0 0 0,-1 0 0,1 0 0,0 0 0,-1 1 0,1-1 0,0 0 0,-1 0 0,0 0 0,-8-12 0,-2-24 0,11 32 0,0 0 0,0 0 0,0 0 0,1 0 0,0 0 0,0 0 0,0 0 0,0 0 0,0 0 0,1 0 0,0 1 0,-1-1 0,1 1 0,1-1 0,-1 1 0,0 0 0,1 0 0,0 0 0,5-5 0,-4 4 0,1 1 0,-1 0 0,1 0 0,0 0 0,0 0 0,0 1 0,0 0 0,1 0 0,-1 0 0,0 1 0,1-1 0,0 1 0,8 0 0,33 1 0,-35 1 0,1 0 0,-1-1 0,0-1 0,1 0 0,-1 0 0,0-2 0,1 1 0,-1-2 0,0 1 0,14-8 0,-16 6 0,-1 0 0,0-1 0,-1 0 0,15-13 0,-22 18 0,1-1 0,-1 1 0,0-1 0,1 0 0,-1 1 0,0-1 0,0 0 0,0 0 0,0 0 0,0 0 0,-1 0 0,1 0 0,0-3 0,-1 4 0,0-1 0,0 1 0,0-1 0,-1 1 0,1 0 0,0-1 0,-1 1 0,1 0 0,-1-1 0,0 1 0,1 0 0,-1 0 0,0-1 0,0 1 0,0 0 0,0 0 0,1 0 0,-2 0 0,1 0 0,0 0 0,0 1 0,-2-3 0,0 2 0,1-1 0,-1 1 0,1 0 0,-1-1 0,0 1 0,1 0 0,-1 1 0,0-1 0,0 0 0,0 1 0,0 0 0,1-1 0,-1 1 0,0 0 0,0 0 0,-4 1 0,2 1 0,0-1 0,0 1 0,1-1 0,-1 1 0,1 1 0,-1-1 0,1 0 0,0 1 0,-4 4 0,1-2 0,0 2 0,1-1 0,0 0 0,0 1 0,1 0 0,0 1 0,0-1 0,1 1 0,0 0 0,-5 12 0,8-17 0,0 1 0,0-1 0,0 1 0,0 0 0,1-1 0,0 1 0,0-1 0,0 1 0,0 0 0,0-1 0,1 1 0,-1 0 0,1-1 0,2 6 0,-2-7 0,0 0 0,1 0 0,-1 0 0,1 0 0,-1 0 0,1 0 0,0-1 0,0 1 0,-1-1 0,1 1 0,0-1 0,0 0 0,1 1 0,-1-1 0,0 0 0,0-1 0,0 1 0,1 0 0,-1-1 0,0 1 0,1-1 0,-1 0 0,4 1 0,8-1 0,0 0 0,0-1 0,0-1 0,0 0 0,25-7 0,-6-1 0,38-18 0,-57 23 0,-1-1 0,0-1 0,-1 0 0,1 0 0,-1-2 0,-1 1 0,0-1 0,20-21 0,-31 29 0,1 1 0,-1-1 0,0 1 0,1 0 0,-1-1 0,0 1 0,1-1 0,-1 1 0,0 0 0,1-1 0,-1 1 0,1 0 0,-1 0 0,1-1 0,-1 1 0,1 0 0,-1 0 0,1 0 0,-1 0 0,1 0 0,-1 0 0,1-1 0,-1 1 0,1 0 0,-1 0 0,1 0 0,-1 1 0,1-1 0,-1 0 0,1 0 0,-1 0 0,1 0 0,1 1 0,0 0 0,-1 1 0,1-1 0,-1 0 0,0 0 0,1 1 0,-1-1 0,0 0 0,2 3 0,19 37 0,-22-40 0,2 3-80,1 1 0,-1 0-1,-1 0 1,1 0 0,-1 0-1,1 1 1,-2-1 0,1 0-1,0 1 1,-1-1 0,0 0 0,0 1-1,-1-1 1,0 0 0,0 1-1,-2 8 1,-8 6-6746</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27.624"/>
    </inkml:context>
    <inkml:brush xml:id="br0">
      <inkml:brushProperty name="width" value="0.035" units="cm"/>
      <inkml:brushProperty name="height" value="0.035" units="cm"/>
      <inkml:brushProperty name="color" value="#FF0066"/>
    </inkml:brush>
  </inkml:definitions>
  <inkml:trace contextRef="#ctx0" brushRef="#br0">555 206 24575,'0'-4'0,"0"0"0,-1 0 0,1 0 0,-1 0 0,0 0 0,0 0 0,-1 0 0,1 1 0,-1-1 0,1 0 0,-1 1 0,0-1 0,-1 1 0,1 0 0,-1-1 0,1 1 0,-1 0 0,0 1 0,0-1 0,0 1 0,0-1 0,-1 1 0,1 0 0,-1 0 0,1 0 0,-1 0 0,0 1 0,0 0 0,0 0 0,-4-1 0,-4-1 0,0 1 0,0 0 0,-1 1 0,1 0 0,-1 1 0,1 0 0,-1 1 0,-18 4 0,16-1 0,-1 1 0,1 0 0,0 1 0,1 0 0,0 1 0,0 1 0,0 0 0,1 1 0,-20 17 0,17-12 0,1 2 0,0 0 0,1 1 0,1 1 0,0 0 0,-15 30 0,16-23 0,1 0 0,1 0 0,1 1 0,2 0 0,0 0 0,2 1 0,1 0 0,0 0 0,3 0 0,0 0 0,5 49 0,-1-59 0,0-1 0,1 0 0,1 1 0,1-1 0,0-1 0,1 1 0,0-1 0,1 0 0,1-1 0,1 0 0,0 0 0,0-1 0,2 0 0,-1-1 0,1-1 0,1 0 0,0 0 0,1-1 0,0-1 0,1 0 0,-1-1 0,2-1 0,-1 0 0,1-1 0,0 0 0,0-2 0,1 0 0,-1-1 0,28 3 0,-24-5 0,0-1 0,1-1 0,-1-1 0,0 0 0,0-2 0,0 0 0,-1-1 0,0-1 0,1-1 0,-2-1 0,1 0 0,-1-1 0,27-19 0,-30 17 0,0-1 0,-1 0 0,0-1 0,-1-1 0,0 0 0,-1 0 0,-1-2 0,0 1 0,-1-1 0,-1-1 0,-1 1 0,0-2 0,-1 1 0,8-33 0,-9 22 0,-2 1 0,-1-1 0,-2-1 0,0 1 0,-2 0 0,-1 0 0,-1 0 0,-12-48 0,6 45 0,0 1 0,-2 0 0,-1 0 0,-2 1 0,0 1 0,-2 0 0,-29-37 0,35 52 0,-1 1 0,0 0 0,-1 0 0,0 1 0,-1 0 0,-1 2 0,1-1 0,-29-13 0,35 20 0,0 0 0,-1 0 0,1 0 0,-1 1 0,0 0 0,0 1 0,0 0 0,0 0 0,0 1 0,0 0 0,0 0 0,0 1 0,0 0 0,0 0 0,1 1 0,-1 0 0,0 0 0,1 1 0,-1 0 0,-7 5 0,-26 20-1365,7 1-5461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28.265"/>
    </inkml:context>
    <inkml:brush xml:id="br0">
      <inkml:brushProperty name="width" value="0.035" units="cm"/>
      <inkml:brushProperty name="height" value="0.035" units="cm"/>
      <inkml:brushProperty name="color" value="#FF0066"/>
    </inkml:brush>
  </inkml:definitions>
  <inkml:trace contextRef="#ctx0" brushRef="#br0">316 11 24575,'0'0'0,"0"-1"0,0 1 0,0 0 0,0 0 0,1-1 0,-1 1 0,0 0 0,0-1 0,0 1 0,0 0 0,0 0 0,0-1 0,0 1 0,0 0 0,0-1 0,0 1 0,0 0 0,0 0 0,0-1 0,-1 1 0,1 0 0,0-1 0,0 1 0,0 0 0,0 0 0,0-1 0,-1 1 0,1 0 0,0 0 0,0 0 0,0-1 0,-1 1 0,1 0 0,0 0 0,0 0 0,-1-1 0,1 1 0,0 0 0,0 0 0,-1 0 0,1 0 0,-1 0 0,-8 11 0,-11 26 0,20-36 0,-268 658 0,267-657 0,-2 6 0,1-1 0,0 0 0,0 1 0,1 0 0,-1 12 0,2-18 0,0-1 0,0 1 0,0 0 0,0-1 0,1 1 0,-1-1 0,0 1 0,1-1 0,0 1 0,-1-1 0,1 0 0,0 1 0,0-1 0,0 0 0,-1 1 0,1-1 0,1 0 0,-1 0 0,0 0 0,0 0 0,0 0 0,1 0 0,-1 0 0,0 0 0,1-1 0,-1 1 0,1 0 0,-1-1 0,1 1 0,-1-1 0,1 1 0,-1-1 0,4 0 0,14 2 0,0-2 0,1 0 0,-1-2 0,0 0 0,32-7 0,8-2 0,370-24 0,-398 34 0,17 0 0,52-9 0,-86 7 0,-1 1 0,0-2 0,0 0 0,0 0 0,0-1 0,-1-1 0,1 0 0,18-12 0,-27 15 0,0-1 0,0 1 0,-1-1 0,1 1 0,-1-1 0,1 0 0,-1-1 0,0 1 0,-1 0 0,1-1 0,-1 1 0,0-1 0,0 0 0,1-6 0,-1 3 0,-1 1 0,0-1 0,-1 0 0,0 0 0,0 1 0,0-1 0,-1 0 0,-3-12 0,-4-8 0,-2 1 0,-1 0 0,-1 0 0,-16-25 0,20 37 0,-31-57 0,-4 2 0,-89-112 0,104 157-1365,32 32-5461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37.105"/>
    </inkml:context>
    <inkml:brush xml:id="br0">
      <inkml:brushProperty name="width" value="0.035" units="cm"/>
      <inkml:brushProperty name="height" value="0.035" units="cm"/>
      <inkml:brushProperty name="color" value="#FF0066"/>
    </inkml:brush>
  </inkml:definitions>
  <inkml:trace contextRef="#ctx0" brushRef="#br0">0 37 24575,'30'-2'0,"0"-1"0,30-6 0,32-5 0,488 5-393,-444 11-364,1638 59-3986,-653-14 2548,1179-20 812,-1858-43 9172,-440 15-6875,-5-2-371,-16-5-228,-24-6-405,20 6 90,17 5 0,0 1 0,1-1 0,-1 1 0,-1 1 0,1-1 0,0 1 0,0 0 0,0 1 0,-1-1 0,1 1 0,-12 2 0,17-1 0,-1 0 0,0-1 0,1 1 0,0 1 0,-1-1 0,1 0 0,0 0 0,-1 0 0,1 1 0,0-1 0,0 1 0,0-1 0,0 1 0,0-1 0,0 1 0,1 0 0,-1-1 0,1 1 0,-1 0 0,1-1 0,-1 1 0,1 0 0,0 0 0,0 0 0,0-1 0,0 1 0,0 0 0,0 1 0,1 8 0,0-1 0,1 0 0,4 15 0,3 11 0,1-1 0,-1 0 0,5 52 0,60 584 0,-63-588 0,8 90 0,-7 0 0,-8 1 0,-30 280 0,26-449-87,-2 6-339,1 0 0,1 18 0,2-16-6400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37.447"/>
    </inkml:context>
    <inkml:brush xml:id="br0">
      <inkml:brushProperty name="width" value="0.035" units="cm"/>
      <inkml:brushProperty name="height" value="0.035" units="cm"/>
      <inkml:brushProperty name="color" value="#FF0066"/>
    </inkml:brush>
  </inkml:definitions>
  <inkml:trace contextRef="#ctx0" brushRef="#br0">7 1 24575,'0'0'0,"0"0"0,0 0 0,-1-1 0,1 1 0,0 0 0,0 0 0,0 0 0,-1 1 0,1-1 0,0 0 0,0 0 0,-1 0 0,1 0 0,0 0 0,0 0 0,-1 0 0,1 0 0,0 0 0,0 0 0,0 1 0,-1-1 0,1 0 0,0 0 0,0 0 0,0 0 0,-1 1 0,1-1 0,0 0 0,0 0 0,0 0 0,0 1 0,0-1 0,0 0 0,0 0 0,-1 1 0,1-1 0,4 10 0,12 9 0,11 4 0,1-2 0,56 32 0,-31-20 0,-12-8 60,53 25 0,-77-42-272,0-1 0,0-1 0,1 0-1,0-2 1,0 0 0,23 2 0,-9-5-6614</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37.785"/>
    </inkml:context>
    <inkml:brush xml:id="br0">
      <inkml:brushProperty name="width" value="0.035" units="cm"/>
      <inkml:brushProperty name="height" value="0.035" units="cm"/>
      <inkml:brushProperty name="color" value="#FF0066"/>
    </inkml:brush>
  </inkml:definitions>
  <inkml:trace contextRef="#ctx0" brushRef="#br0">397 156 24575,'3'-6'0,"-1"-1"0,0 1 0,0-1 0,-1 0 0,0 0 0,0 0 0,0 0 0,-1 0 0,0 0 0,0 0 0,-1 1 0,0-1 0,-2-9 0,2 12 0,0 1 0,0 0 0,0 0 0,-1 0 0,1 0 0,-1 0 0,1 0 0,-1 1 0,0-1 0,0 0 0,-1 1 0,-4-5 0,5 6 0,0 0 0,0-1 0,0 1 0,0 0 0,-1 0 0,1 1 0,0-1 0,0 0 0,-1 1 0,1 0 0,-1-1 0,1 1 0,-1 0 0,1 0 0,0 0 0,-1 1 0,1-1 0,-1 0 0,-3 2 0,-3 1 0,0 1 0,0 0 0,0 0 0,1 1 0,-1 1 0,1-1 0,0 1 0,1 0 0,-1 1 0,-7 9 0,-10 12 0,-27 40 0,51-66 0,-118 190-1365,86-129-5461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38.194"/>
    </inkml:context>
    <inkml:brush xml:id="br0">
      <inkml:brushProperty name="width" value="0.035" units="cm"/>
      <inkml:brushProperty name="height" value="0.035" units="cm"/>
      <inkml:brushProperty name="color" value="#FF0066"/>
    </inkml:brush>
  </inkml:definitions>
  <inkml:trace contextRef="#ctx0" brushRef="#br0">46 100 24575,'0'-100'0,"14"480"0,-4 176 0,-74-66 0,63-481 0,-1-3 0,1 1 0,0-1 0,1 1 0,-1-1 0,1 1 0,1 8 0,0-13 0,-1 0 0,1-1 0,-1 1 0,1-1 0,0 1 0,0-1 0,-1 1 0,1-1 0,0 0 0,0 1 0,0-1 0,0 0 0,1 0 0,-1 0 0,0 0 0,0 0 0,1 0 0,-1 0 0,1 0 0,-1 0 0,1 0 0,-1-1 0,1 1 0,-1-1 0,1 1 0,-1-1 0,1 0 0,0 0 0,-1 1 0,4-1 0,25 0 0,1-1 0,0-1 0,50-10 0,-22 3 0,893-71-2332,-856 75 1689,988-34-1760,2 29 1367,-724 8 688,-291 1 219,303-13 1158,-339 8 247,-28 1-737,-9 1 191,-14-2 732,-89-19 228,67 18-2890,-18-5-5626</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38.996"/>
    </inkml:context>
    <inkml:brush xml:id="br0">
      <inkml:brushProperty name="width" value="0.035" units="cm"/>
      <inkml:brushProperty name="height" value="0.035" units="cm"/>
      <inkml:brushProperty name="color" value="#FF0066"/>
    </inkml:brush>
  </inkml:definitions>
  <inkml:trace contextRef="#ctx0" brushRef="#br0">105 318 24575,'-7'0'0,"0"-1"0,0 0 0,0 0 0,0-1 0,0 0 0,-9-3 0,12 4 0,1-1 0,0 1 0,0-1 0,0 1 0,1-1 0,-1 0 0,0 0 0,1 0 0,-1 0 0,1-1 0,-1 1 0,1-1 0,0 1 0,0-1 0,-2-4 0,4 6 0,-1 0 0,1 0 0,0-1 0,-1 1 0,1 0 0,0 0 0,0-1 0,0 1 0,0 0 0,0 0 0,0-1 0,0 1 0,1 0 0,-1 0 0,0-1 0,1 1 0,-1 0 0,1 0 0,-1 0 0,1 0 0,-1 0 0,1-1 0,0 1 0,0 0 0,-1 1 0,1-1 0,0 0 0,0 0 0,0 0 0,0 0 0,0 1 0,0-1 0,0 0 0,2 0 0,4-2 0,0 0 0,0 0 0,0 0 0,12-2 0,41-8 7,92-7 0,65 8-112,-151 9-42,2444-66-9715,-1928 57 10046,1358-9-1469,-1111 22 5425,-811-1-3931,95-3 2563,-90-2-1793,-23 5-948,0 0 1,0-1-1,0 1 1,0 0-1,0 0 1,0 0-1,0-1 1,0 1-1,0 0 1,0 0-1,0-1 0,0 1 1,0 0-1,0 0 1,0 0-1,0-1 1,0 1-1,0 0 1,-1 0-1,1-1 1,0 1-1,0 0 1,0 0-1,0 0 0,0 0 1,0-1-1,-1 1 1,1 0-1,0 0 1,0 0-1,0 0 1,0 0-1,-1-1 1,1 1-1,0 0 0,0 0 1,-1 0-1,1 0 1,0 0-1,0 0 1,0 0-1,-1 0 1,1 0-1,-39-13 1417,9 6-1271,-11-4-131,-65-7 0,105 18-46,-1 0 0,0 0 0,1-1 0,-1 1 0,0 0 0,1 0 0,-1 0 0,1 1 0,-1-1 0,0 0 0,1 1 0,-1-1 0,0 1 0,1-1 0,-1 1 0,1 0 0,-1-1 0,1 1 0,0 0 0,-1 0 0,1 0 0,0 0 0,0 1 0,-1-1 0,1 0 0,0 0 0,0 1 0,0-1 0,1 1 0,-2 1 0,0 3 0,1 0 0,0 0 0,0 0 0,1 1 0,0-1 0,0 12 0,1-10 0,4 892 0,-5-891 0,-1 58 0,-14 91 0,12-140 0,-1 1 0,0-1 0,-1 0 0,-1-1 0,-1 1 0,-1-1 0,0 0 0,-1-1 0,-22 30 0,25-39 0,0-1 0,-1 0 0,0 0 0,0-1 0,0 0 0,-1 0 0,1-1 0,-1 1 0,0-2 0,-1 1 0,1-1 0,-1-1 0,1 1 0,-11 0 0,-14 1 0,0-1 0,-50-2 0,64-1 0,-517-23-825,131 3-1114,-314 18-652,503 8-245</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39.496"/>
    </inkml:context>
    <inkml:brush xml:id="br0">
      <inkml:brushProperty name="width" value="0.035" units="cm"/>
      <inkml:brushProperty name="height" value="0.035" units="cm"/>
      <inkml:brushProperty name="color" value="#FF0066"/>
    </inkml:brush>
  </inkml:definitions>
  <inkml:trace contextRef="#ctx0" brushRef="#br0">1 21 24575,'0'-20'0,"0"19"0,0 4 0,0 33 0,17 342 120,0 0-1605,-17-344-5341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39.392"/>
    </inkml:context>
    <inkml:brush xml:id="br0">
      <inkml:brushProperty name="width" value="0.035" units="cm"/>
      <inkml:brushProperty name="height" value="0.035" units="cm"/>
      <inkml:brushProperty name="color" value="#FFC114"/>
    </inkml:brush>
  </inkml:definitions>
  <inkml:trace contextRef="#ctx0" brushRef="#br0">204 121 24575,'2'-3'0,"0"0"0,0 0 0,0 0 0,-1 0 0,1-1 0,-1 1 0,0 0 0,0-1 0,0 1 0,0 0 0,-1-1 0,1-4 0,-1-43 0,1 50 0,-1 0 0,0 0 0,-1 0 0,1 0 0,0 0 0,0 0 0,0 0 0,-1-1 0,1 1 0,0 0 0,-1 0 0,1 0 0,-1 0 0,1 0 0,-1 0 0,0 1 0,1-1 0,-1 0 0,-1-1 0,2 2 0,-1 0 0,0-1 0,1 1 0,-1 0 0,0 0 0,0 0 0,1 0 0,-1 0 0,0 0 0,0 0 0,1 0 0,-1 0 0,0 0 0,1 0 0,-1 0 0,0 0 0,0 0 0,1 1 0,-1-1 0,0 0 0,0 1 0,-4 2 0,1 0 0,0 0 0,-1 0 0,1 0 0,1 1 0,-7 6 0,-5 10 0,1 1 0,0 0 0,2 0 0,0 1 0,-9 26 0,3 1 0,-17 70 0,32-108 0,-12 66 0,14-71 0,0 0 0,1 0 0,0 0 0,0 0 0,0 1 0,1-1 0,0 0 0,0 0 0,1 0 0,2 6 0,-3-10 0,0 0 0,0-1 0,0 1 0,0 0 0,0-1 0,0 1 0,0-1 0,1 0 0,-1 1 0,1-1 0,-1 0 0,1 0 0,0 0 0,-1 0 0,1 0 0,0 0 0,-1 0 0,5 0 0,-2 0 0,0 0 0,0-1 0,0 1 0,0-1 0,0 0 0,1 0 0,-1-1 0,6-1 0,4-1 0,-1-1 0,1-1 0,-1 0 0,14-8 0,4-4-682,37-28-1,-22 12-6143</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39.825"/>
    </inkml:context>
    <inkml:brush xml:id="br0">
      <inkml:brushProperty name="width" value="0.035" units="cm"/>
      <inkml:brushProperty name="height" value="0.035" units="cm"/>
      <inkml:brushProperty name="color" value="#FF0066"/>
    </inkml:brush>
  </inkml:definitions>
  <inkml:trace contextRef="#ctx0" brushRef="#br0">95 18 24575,'-7'-4'0,"1"2"0,-1-1 0,0 1 0,-11-2 0,15 3 0,1 1 0,0-1 0,0 1 0,0 0 0,-1 0 0,1 0 0,0 0 0,0 0 0,0 1 0,-1-1 0,1 0 0,0 1 0,0 0 0,0-1 0,0 1 0,0 0 0,0 0 0,-3 2 0,4-2 0,1 0 0,-1 0 0,1 0 0,-1 1 0,1-1 0,-1 0 0,1 0 0,0 0 0,-1 0 0,1 1 0,0-1 0,0 0 0,0 0 0,0 0 0,0 1 0,0-1 0,0 0 0,0 0 0,1 0 0,-1 1 0,0-1 0,1 0 0,-1 0 0,1 0 0,-1 0 0,1 0 0,0 0 0,0 2 0,24 27 0,-14-21 0,0 0 0,0-1 0,1-1 0,0 0 0,0 0 0,1-1 0,-1-1 0,2 0 0,-1-1 0,0-1 0,1 0 0,-1 0 0,1-1 0,17 0 0,1-2 0,1 0 0,0-2 0,-1-2 0,63-14 0,-77 14 0,0-2 0,-1 0 0,0-1 0,0 0 0,0-1 0,-1-1 0,16-12 0,-175 136-1365,112-90-5461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48.919"/>
    </inkml:context>
    <inkml:brush xml:id="br0">
      <inkml:brushProperty name="width" value="0.035" units="cm"/>
      <inkml:brushProperty name="height" value="0.035" units="cm"/>
      <inkml:brushProperty name="color" value="#FF0066"/>
    </inkml:brush>
  </inkml:definitions>
  <inkml:trace contextRef="#ctx0" brushRef="#br0">0 1 24575,'22'37'0,"-12"-19"9,-1 1 0,0 0-1,-2 0 1,0 1 0,-2 0 0,0 1-1,-1-1 1,1 26 0,-1 171-607,-6-155-248,2-34-5980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49.525"/>
    </inkml:context>
    <inkml:brush xml:id="br0">
      <inkml:brushProperty name="width" value="0.035" units="cm"/>
      <inkml:brushProperty name="height" value="0.035" units="cm"/>
      <inkml:brushProperty name="color" value="#FF0066"/>
    </inkml:brush>
  </inkml:definitions>
  <inkml:trace contextRef="#ctx0" brushRef="#br0">39 254 24575,'-5'-6'0,"1"0"0,0-1 0,0 1 0,1-1 0,-1 0 0,1 0 0,1 0 0,0 0 0,0 0 0,0 0 0,1-1 0,0 1 0,0-1 0,1 1 0,0-1 0,1-11 0,1 14 0,-1 0 0,1 0 0,0 0 0,0 0 0,0 0 0,1 0 0,0 1 0,0-1 0,0 1 0,0 0 0,1 0 0,0 0 0,0 0 0,0 1 0,0-1 0,0 1 0,1 0 0,-1 0 0,1 1 0,0 0 0,0-1 0,8-1 0,9-3 0,-1 1 0,2 1 0,44-4 0,-38 6 0,0 2 0,0 1 0,39 5 0,-53-3 0,1 0 0,-1 2 0,-1 0 0,1 0 0,0 2 0,-1 0 0,0 0 0,14 10 0,-24-14 0,0 1 0,0 0 0,0 0 0,-1 0 0,1 0 0,-1 1 0,0-1 0,1 1 0,-2 0 0,1 0 0,0 0 0,-1 0 0,0 1 0,0-1 0,0 1 0,0-1 0,-1 1 0,0 0 0,0-1 0,0 1 0,0 0 0,-1 5 0,0-4 0,-1 1 0,0-1 0,-1 1 0,1-1 0,-1 0 0,0 0 0,-1 0 0,0 0 0,1 0 0,-2-1 0,1 1 0,-1-1 0,0 0 0,0 0 0,-9 9 0,-4 1 0,-1 0 0,-1-1 0,0-1 0,-1-1 0,0-1 0,-23 9 0,11-7 0,0-1 0,-1-2 0,-48 8 0,149-32 0,-36 11 0,0 2 0,1 1 0,50 5 0,-70-3 0,0 1 0,0 0 0,0 1 0,-1 0 0,1 1 0,-1 0 0,0 1 0,0 0 0,-1 1 0,0 0 0,16 14 0,-24-19 0,0 1 0,0 0 0,0 0 0,-1 0 0,1 0 0,-1 1 0,0-1 0,1 0 0,-2 1 0,1 0 0,0 0 0,-1-1 0,0 1 0,0 0 0,0 0 0,1 5 0,-2-6 0,-1 0 0,1 0 0,0 1 0,-1-1 0,0 0 0,0 0 0,0 0 0,0 0 0,0 0 0,-1 0 0,1 0 0,-1-1 0,0 1 0,0 0 0,0-1 0,0 0 0,0 1 0,0-1 0,-1 0 0,-4 3 0,-4 2 0,0 0 0,0-1 0,-1 0 0,1-1 0,-1-1 0,0 0 0,-24 5 0,0-3 0,-55 3 0,72-9 24,1 0 0,-1-1 0,0-1 0,-35-7 0,44 6-148,1 0 0,0 0 1,0 0-1,0-1 0,0 0 0,1-1 1,0 0-1,-1-1 0,2 1 0,-1-1 1,-8-10-1,3 0-6702</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49.886"/>
    </inkml:context>
    <inkml:brush xml:id="br0">
      <inkml:brushProperty name="width" value="0.035" units="cm"/>
      <inkml:brushProperty name="height" value="0.035" units="cm"/>
      <inkml:brushProperty name="color" value="#FF0066"/>
    </inkml:brush>
  </inkml:definitions>
  <inkml:trace contextRef="#ctx0" brushRef="#br0">23 35 24575,'-17'-11'0,"11"7"0,25 2 0,319-15 0,-418 16 0,-51 3 0,130-2 5,-1 0-1,0 0 0,1 0 1,-1 1-1,1-1 0,0 0 1,-1 1-1,1 0 1,-1-1-1,1 1 0,0 0 1,-1-1-1,1 1 0,0 0 1,0 0-1,-1 0 1,1 0-1,0 0 0,-1 2 1,0 0-187,0 1 0,1-1 1,-1 0-1,1 0 1,0 0-1,0 1 1,0 4-1,-3 21-6644</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52.271"/>
    </inkml:context>
    <inkml:brush xml:id="br0">
      <inkml:brushProperty name="width" value="0.035" units="cm"/>
      <inkml:brushProperty name="height" value="0.035" units="cm"/>
      <inkml:brushProperty name="color" value="#FF0066"/>
    </inkml:brush>
  </inkml:definitions>
  <inkml:trace contextRef="#ctx0" brushRef="#br0">121 1 24575,'-18'0'0,"10"-1"0,0 1 0,0 0 0,1 1 0,-15 2 0,20-3 0,0 1 0,0 0 0,0 0 0,0 0 0,0 0 0,0 0 0,0 0 0,0 0 0,0 1 0,1-1 0,-1 1 0,0-1 0,1 1 0,-1-1 0,1 1 0,0 0 0,0 0 0,0 0 0,0 0 0,0 0 0,-1 3 0,-2 7 0,1 1 0,0-1 0,2 1 0,-1-1 0,1 1 0,1 15 0,11 79 0,-9-86 0,46 223 0,-38-203 0,-9-38 19,-1-7-1403,0-3-5442</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52.986"/>
    </inkml:context>
    <inkml:brush xml:id="br0">
      <inkml:brushProperty name="width" value="0.035" units="cm"/>
      <inkml:brushProperty name="height" value="0.035" units="cm"/>
      <inkml:brushProperty name="color" value="#FF0066"/>
    </inkml:brush>
  </inkml:definitions>
  <inkml:trace contextRef="#ctx0" brushRef="#br0">47 233 24575,'-3'-3'0,"-1"-1"0,0 0 0,0 0 0,0 1 0,-1-1 0,0 1 0,-5-3 0,10 5 0,0 1 0,-1 0 0,1 0 0,0 0 0,0 0 0,0 0 0,-1 0 0,1 0 0,0 0 0,0 0 0,-1 0 0,1 0 0,0 0 0,0 0 0,0 0 0,-1 0 0,1 0 0,0 0 0,0 0 0,-1 0 0,1 1 0,0-1 0,0 0 0,0 0 0,0 0 0,-1 0 0,1 0 0,0 0 0,0 1 0,0-1 0,0 0 0,-1 0 0,1 0 0,0 1 0,0-1 0,0 0 0,0 0 0,0 0 0,0 1 0,0-1 0,0 0 0,0 0 0,0 0 0,-1 1 0,1-1 0,0 0 0,0 0 0,0 1 0,1-1 0,-1 0 0,1 16 0,-1-12 0,11 81 0,6 67 0,-15-105 0,9 51 0,-7-185 0,-5 8 0,-1 22 0,2 1 0,13-89 0,-11 132 0,1 0 0,1 0 0,0 1 0,1-1 0,0 1 0,1 0 0,0 1 0,1-1 0,0 1 0,12-13 0,-16 21 0,0-1 0,0 1 0,0 0 0,1 0 0,-1 1 0,1-1 0,0 1 0,-1-1 0,1 1 0,0 0 0,1 1 0,-1-1 0,0 1 0,0 0 0,1 0 0,-1 0 0,1 0 0,-1 1 0,0 0 0,1 0 0,-1 0 0,1 0 0,-1 1 0,1-1 0,-1 1 0,0 1 0,1-1 0,-1 0 0,0 1 0,0 0 0,0 0 0,0 0 0,5 5 0,-4-5 0,-1 1 0,0 0 0,1 1 0,-1-1 0,-1 1 0,1 0 0,0 0 0,-1 0 0,0 0 0,0 1 0,0-1 0,-1 1 0,1 0 0,-1 0 0,0 0 0,-1 0 0,1 0 0,-1 0 0,0 0 0,0 0 0,-1 1 0,1-1 0,-1 0 0,0 1 0,-1-1 0,-1 9 0,0-3 0,-1 0 0,-1-1 0,0 1 0,0-1 0,-1 0 0,0 0 0,-1-1 0,0 0 0,0 0 0,-1 0 0,-16 15 0,3-5 0,-43 30 0,52-42 0,1 0 0,-1-1 0,0-1 0,0 0 0,-1 0 0,-20 4 0,29-8-114,1-1 1,-1 1-1,0-1 0,0 0 0,0 0 1,1 0-1,-1 0 0,0-1 0,0 1 1,1-1-1,-6-1 0,-4-5-6712</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53.406"/>
    </inkml:context>
    <inkml:brush xml:id="br0">
      <inkml:brushProperty name="width" value="0.035" units="cm"/>
      <inkml:brushProperty name="height" value="0.035" units="cm"/>
      <inkml:brushProperty name="color" value="#FF0066"/>
    </inkml:brush>
  </inkml:definitions>
  <inkml:trace contextRef="#ctx0" brushRef="#br0">331 282 24575,'3'-5'0,"0"0"0,0 0 0,0 0 0,-1 0 0,0-1 0,0 1 0,0-1 0,2-10 0,0-1 0,2 1 0,-2 1 0,0-1 0,-1 0 0,0-1 0,-1 1 0,-1 0 0,-1 0 0,-2-26 0,1 40 0,1 0 0,0 0 0,-1 1 0,1-1 0,-1 0 0,1 0 0,-1 1 0,0-1 0,1 1 0,-1-1 0,0 1 0,0-1 0,0 1 0,-1-1 0,1 1 0,0 0 0,0 0 0,-1-1 0,1 1 0,-1 0 0,1 0 0,-1 1 0,-2-2 0,1 1 0,1 1 0,-1-1 0,0 1 0,1 0 0,-1 0 0,0 0 0,0 1 0,1-1 0,-1 1 0,0-1 0,1 1 0,-1 0 0,-4 2 0,-5 4 0,-1 0 0,2 0 0,-1 1 0,-19 17 0,10-4 0,0 1 0,2 1 0,0 1 0,2 0 0,0 1 0,-19 41 0,20-33 0,2 1 0,1 1 0,2 0 0,2 0 0,-6 37 0,13-59 0,1 0 0,0 0 0,1 0 0,0 1 0,1-1 0,0 0 0,4 13 0,-4-21 0,0 0 0,1-1 0,0 1 0,0 0 0,0-1 0,0 1 0,1-1 0,-1 0 0,1 0 0,0 0 0,0 0 0,1 0 0,-1-1 0,1 1 0,0-1 0,0 0 0,0 0 0,0-1 0,0 1 0,1-1 0,6 3 0,3-1-124,0-1 0,-1-1 0,1 0 0,0-1 0,0 0 0,0-2-1,0 1 1,0-1 0,0-1 0,25-7 0,5-3-6702</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53.792"/>
    </inkml:context>
    <inkml:brush xml:id="br0">
      <inkml:brushProperty name="width" value="0.035" units="cm"/>
      <inkml:brushProperty name="height" value="0.035" units="cm"/>
      <inkml:brushProperty name="color" value="#FF0066"/>
    </inkml:brush>
  </inkml:definitions>
  <inkml:trace contextRef="#ctx0" brushRef="#br0">157 76 24575,'-1'-4'0,"0"-1"0,0 1 0,-1-1 0,1 1 0,-1 0 0,0 0 0,0 0 0,-1 0 0,1 0 0,-1 1 0,0-1 0,0 1 0,0-1 0,0 1 0,0 0 0,-1 0 0,-7-4 0,9 6 0,0 1 0,1-1 0,-1 0 0,0 1 0,0 0 0,0 0 0,0-1 0,0 1 0,0 0 0,0 1 0,0-1 0,0 0 0,0 1 0,0-1 0,0 1 0,0-1 0,1 1 0,-1 0 0,0 0 0,0 0 0,1 0 0,-1 0 0,0 0 0,1 0 0,-1 0 0,1 1 0,0-1 0,-1 1 0,1-1 0,0 1 0,0-1 0,-2 4 0,-2 3 0,0 0 0,0 1 0,1-1 0,0 1 0,-3 13 0,2-4 0,1 0 0,0 0 0,2 1 0,-1 19 0,3-29 0,0 0 0,0 0 0,1 0 0,0 0 0,1 0 0,0-1 0,1 1 0,-1 0 0,1-1 0,6 12 0,-7-17 0,0-1 0,-1 1 0,1-1 0,0 1 0,0-1 0,1 1 0,-1-1 0,0 0 0,1 0 0,0 0 0,-1-1 0,1 1 0,0-1 0,0 1 0,0-1 0,0 0 0,3 1 0,-1-1 0,-1 0 0,1-1 0,-1 0 0,1 0 0,-1 0 0,1-1 0,-1 1 0,1-1 0,-1 0 0,1 0 0,3-2 0,2-1 0,-1-1 0,1 0 0,-1 0 0,-1 0 0,1-1 0,-1-1 0,0 1 0,0-2 0,12-13 0,-14 11 0,1 1 0,-2-1 0,1 0 0,-2-1 0,1 0 0,-1 1 0,-1-1 0,4-19 0,-6 24 0,0 0 0,-1 0 0,0 0 0,0 0 0,0 0 0,-1 0 0,0 0 0,-1-7 0,1 10 0,-1 0 0,1 0 0,0 0 0,-1 0 0,1 0 0,-1 0 0,0 1 0,0-1 0,0 1 0,0-1 0,0 1 0,-1 0 0,1 0 0,-1 0 0,-5-3 0,4 3 0,-1 0 0,1 0 0,-1 1 0,0 0 0,0 0 0,1 0 0,-1 0 0,0 1 0,0 0 0,0 0 0,0 0 0,0 1 0,0-1 0,1 1 0,-1 0 0,0 1 0,0-1 0,1 1 0,-1 0 0,1 0 0,0 0 0,-6 5 0,3-3 0,0 1 0,0 0 0,0 0 0,1 1 0,0 0 0,0 0 0,0 0 0,1 1 0,0 0 0,0 0 0,1 0 0,-4 9 0,7-14-39,0 1 0,0-1 0,0 0 0,0 0 0,1 0 0,-1 0 0,1 0 0,0 1 0,0-1 0,0 0 0,0 0 0,0 1 0,0-1 0,0 0 0,1 0 0,-1 0 0,1 1 0,0-1 0,-1 0 0,1 0 0,0 0 0,0 0 0,1 0 0,-1 0 0,0 0 0,0-1 0,1 1 0,-1 0 0,1-1 0,0 1 0,-1-1 0,1 0 0,0 1 0,3 1 0,14 4-6787</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54.603"/>
    </inkml:context>
    <inkml:brush xml:id="br0">
      <inkml:brushProperty name="width" value="0.035" units="cm"/>
      <inkml:brushProperty name="height" value="0.035" units="cm"/>
      <inkml:brushProperty name="color" value="#FF0066"/>
    </inkml:brush>
  </inkml:definitions>
  <inkml:trace contextRef="#ctx0" brushRef="#br0">79 383 24575,'30'-25'0,"-25"23"0,-1-1 0,0 0 0,-1 0 0,1 0 0,0 0 0,-1-1 0,0 1 0,0-1 0,0 0 0,0 0 0,0 0 0,-1 0 0,0-1 0,2-4 0,-2 2 0,0-1 0,0 1 0,-1 0 0,0-1 0,0 1 0,-1-1 0,0 1 0,0-1 0,-1 1 0,0-1 0,-2-8 0,2 15 0,1 0 0,0 0 0,0 1 0,-1-1 0,1 0 0,-1 0 0,1 0 0,0 1 0,-1-1 0,1 0 0,-1 1 0,0-1 0,1 0 0,-1 1 0,0-1 0,1 0 0,-1 1 0,0-1 0,0 1 0,1 0 0,-1-1 0,0 1 0,0 0 0,0-1 0,0 1 0,1 0 0,-1 0 0,-2-1 0,1 2 0,0-1 0,1 1 0,-1-1 0,0 1 0,0 0 0,0 0 0,1 0 0,-1 0 0,1 0 0,-1 0 0,0 0 0,-1 3 0,-5 4 0,1 0 0,0 0 0,-9 15 0,2 1 0,1 0 0,0 1 0,-14 43 0,24-59 0,0 0 0,1 1 0,0 0 0,1-1 0,-1 1 0,2 0 0,-1 0 0,2 0 0,-1-1 0,1 1 0,1 0 0,0-1 0,4 16 0,-4-21 0,0-1 0,0 1 0,0-1 0,1 1 0,-1-1 0,1 0 0,0 0 0,0 0 0,0-1 0,0 1 0,0-1 0,0 1 0,1-1 0,-1 0 0,1-1 0,0 1 0,-1 0 0,1-1 0,0 0 0,0 0 0,0 0 0,0 0 0,0-1 0,0 0 0,8 0 0,4 0 0,0-1 0,-1-1 0,1-1 0,0 0 0,18-7 0,-17 5 0,-1-1 0,0 0 0,-1-2 0,1 0 0,-1 0 0,-1-2 0,0 0 0,24-21 0,-29 21 0,0 1 0,-1-1 0,0-1 0,0 1 0,-1-1 0,-1-1 0,0 1 0,0-1 0,-1 0 0,-1 0 0,0-1 0,3-17 0,-4 5 0,0-1 0,-2 0 0,-1 0 0,-1-1 0,-1 1 0,-1 1 0,-2-1 0,0 0 0,-12-31 0,16 54 0,1 1 0,-1-1 0,-1 1 0,1-1 0,0 1 0,-1 0 0,1 0 0,-4-4 0,5 6 0,0-1 0,0 1 0,0 0 0,0 0 0,-1 0 0,1 0 0,0 0 0,0 0 0,0 0 0,0 0 0,0 0 0,-1 0 0,1 0 0,0 0 0,0 0 0,0 0 0,0 0 0,0 0 0,-1 0 0,1 0 0,0 0 0,0 0 0,0 0 0,0 0 0,-1 0 0,1 0 0,0 0 0,0 0 0,0 0 0,0 0 0,0 0 0,0 0 0,-1 0 0,1 1 0,0-1 0,0 0 0,0 0 0,0 0 0,0 0 0,0 0 0,0 0 0,0 0 0,-1 1 0,1-1 0,-3 17 0,5 29 0,1 0 0,13 58 0,-6-39 0,-1 1 0,13 74 0,-21-135 0,0-1 0,0 1 0,1-1 0,-1 0 0,1 1 0,0-1 0,3 4 0,-4-7 0,-1 0 0,1-1 0,-1 1 0,1 0 0,-1-1 0,1 1 0,-1 0 0,1-1 0,0 1 0,-1-1 0,1 1 0,0-1 0,0 0 0,-1 1 0,1-1 0,0 0 0,0 1 0,0-1 0,-1 0 0,1 0 0,0 0 0,0 0 0,0 0 0,0 0 0,-1 0 0,1 0 0,0 0 0,0 0 0,0 0 0,0 0 0,-1-1 0,1 1 0,0 0 0,0 0 0,-1-1 0,1 1 0,0-1 0,0 1 0,-1-1 0,1 1 0,0-1 0,-1 1 0,1-1 0,-1 0 0,1 0 0,9-11 0,0 0 0,-1 0 0,-1-1 0,0 0 0,-1 0 0,11-28 0,-12 25 0,1 0 0,1 1 0,0 0 0,1 0 0,16-18 0,-22 29 0,-1 0 0,2 1 0,-1-1 0,0 0 0,1 1 0,0 0 0,0 0 0,0 0 0,0 0 0,0 1 0,1-1 0,5-1 0,-10 4 0,1 0 0,-1 0 0,1 0 0,-1 0 0,0 0 0,1 0 0,-1 0 0,0 0 0,1 0 0,-1 0 0,1 0 0,-1 0 0,0 0 0,1 0 0,-1 0 0,0 0 0,1 1 0,-1-1 0,0 0 0,1 0 0,-1 0 0,0 1 0,1-1 0,-1 0 0,0 1 0,0-1 0,1 0 0,-1 0 0,0 1 0,0-1 0,0 0 0,0 1 0,1-1 0,-1 1 0,0-1 0,0 0 0,0 1 0,0-1 0,0 0 0,0 1 0,0-1 0,0 1 0,0-1 0,0 0 0,0 1 0,0-1 0,0 0 0,0 1 0,0-1 0,0 0 0,-1 1 0,1-1 0,0 0 0,-1 1 0,-8 22 0,-1-8 0,-1 0 0,-1-1 0,0 0 0,-21 18 0,-62 42 0,89-69 0,-1 0 0,1-1 0,-1 0 0,0 0 0,0-1 0,0 0 0,-1 0 0,1-1 0,-9 3 0,15-5 0,1 0 0,0 0 0,0 0 0,-1 0 0,1 0 0,0 0 0,-1 0 0,1 0 0,0 0 0,0 0 0,-1 0 0,1 0 0,0 0 0,-1 0 0,1 0 0,0 0 0,0 0 0,-1 0 0,1 0 0,0 0 0,0-1 0,-1 1 0,1 0 0,0 0 0,0 0 0,-1 0 0,1-1 0,0 1 0,0 0 0,0 0 0,0-1 0,-1 1 0,1 0 0,0 0 0,0 0 0,0-1 0,0 1 0,0 0 0,-1-1 0,7-12 0,15-10 0,-9 13 0,1 0 0,1 0 0,-1 1 0,2 1 0,-1 1 0,1 0 0,26-9 0,-36 15 0,0-1 0,0 1 0,0 0 0,0 0 0,1 1 0,-1-1 0,0 1 0,0 0 0,1 1 0,-1-1 0,0 1 0,0 0 0,0 1 0,0-1 0,0 1 0,0 0 0,0 0 0,0 0 0,0 1 0,-1 0 0,0 0 0,1 0 0,-1 0 0,0 1 0,0-1 0,-1 1 0,5 5 0,0 4-10,0 1-1,-1 1 1,0-1 0,-1 1-1,-1 0 1,0 0 0,4 28-1,3 6-1271,-6-30-5544</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54.948"/>
    </inkml:context>
    <inkml:brush xml:id="br0">
      <inkml:brushProperty name="width" value="0.035" units="cm"/>
      <inkml:brushProperty name="height" value="0.035" units="cm"/>
      <inkml:brushProperty name="color" value="#FF0066"/>
    </inkml:brush>
  </inkml:definitions>
  <inkml:trace contextRef="#ctx0" brushRef="#br0">50 47 24575,'-3'-37'0,"3"37"0,0-1 0,0 1 0,-1-1 0,1 1 0,0-1 0,0 1 0,0-1 0,0 1 0,-1-1 0,1 1 0,0-1 0,-1 1 0,1 0 0,0-1 0,-1 1 0,1 0 0,0-1 0,-1 1 0,1 0 0,-1-1 0,1 1 0,0 0 0,-1 0 0,0-1 0,0 1 0,0 1 0,0-1 0,0 0 0,1 1 0,-1-1 0,0 0 0,0 1 0,0-1 0,1 1 0,-1 0 0,0-1 0,1 1 0,-1-1 0,0 1 0,1 0 0,-1 0 0,1-1 0,-1 1 0,0 1 0,-2 4 0,0 0 0,0-1 0,0 2 0,1-1 0,0 0 0,0 0 0,1 0 0,0 1 0,-1 10 0,1 5 0,2 32 0,3-8 0,3 1 0,2-2 0,2 1 0,17 43 0,-22-71-1365,1-6-5461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40.140"/>
    </inkml:context>
    <inkml:brush xml:id="br0">
      <inkml:brushProperty name="width" value="0.035" units="cm"/>
      <inkml:brushProperty name="height" value="0.035" units="cm"/>
      <inkml:brushProperty name="color" value="#FFC114"/>
    </inkml:brush>
  </inkml:definitions>
  <inkml:trace contextRef="#ctx0" brushRef="#br0">148 611 24575,'2'-2'0,"0"0"0,-1 0 0,1-1 0,0 1 0,-1-1 0,0 1 0,1-1 0,-1 1 0,0-1 0,-1 0 0,1 1 0,0-1 0,-1 0 0,1-5 0,-1 7 0,0 0 0,0 0 0,0 0 0,-1 0 0,1 0 0,0 0 0,-1 0 0,1 0 0,-1 0 0,1 0 0,-1 0 0,1 0 0,-1 0 0,1 0 0,-1 1 0,0-1 0,0 0 0,1 0 0,-1 1 0,0-1 0,0 0 0,0 1 0,0-1 0,0 1 0,0-1 0,0 1 0,0-1 0,0 1 0,0 0 0,0 0 0,0-1 0,0 1 0,0 0 0,0 0 0,0 0 0,0 0 0,0 0 0,0 0 0,0 1 0,-2-1 0,-3 1 0,-1 0 0,1 1 0,0 0 0,0 0 0,0 0 0,1 1 0,-1-1 0,0 1 0,1 1 0,0-1 0,0 1 0,0 0 0,0 0 0,0 0 0,1 1 0,0 0 0,0-1 0,0 2 0,1-1 0,-1 0 0,1 1 0,1-1 0,-1 1 0,1 0 0,-2 8 0,1-6 0,0 0 0,1 1 0,1-1 0,-1 1 0,1-1 0,1 1 0,0 0 0,0-1 0,1 1 0,-1 0 0,2-1 0,0 1 0,0-1 0,0 1 0,1-1 0,0 0 0,8 14 0,-9-19 0,0 1 0,1-1 0,-1 0 0,1-1 0,-1 1 0,1 0 0,0-1 0,0 0 0,0 1 0,1-1 0,-1 0 0,0-1 0,1 1 0,-1 0 0,1-1 0,-1 0 0,7 1 0,-4-1 0,0-1 0,0 0 0,0 0 0,0 0 0,0-1 0,0 0 0,0 0 0,0 0 0,0-1 0,6-3 0,2-1 0,0-1 0,-1 0 0,0-1 0,0 0 0,-1-2 0,0 1 0,-1-1 0,11-12 0,-14 13 0,-1 0 0,0 0 0,0-1 0,-1 0 0,0 0 0,-1 0 0,0-1 0,4-14 0,-8 22 0,0-1 0,0 1 0,0-1 0,-1 1 0,0-1 0,1 1 0,-1-1 0,-1 0 0,1 1 0,0-1 0,-1 1 0,0-1 0,1 1 0,-2 0 0,1-1 0,0 1 0,-1 0 0,1 0 0,-1-1 0,0 1 0,0 0 0,0 1 0,0-1 0,-1 0 0,1 1 0,-1-1 0,1 1 0,-1 0 0,0 0 0,-5-3 0,-3 0 0,1 1 0,-1 1 0,-19-5 0,69 9 0,1-1 0,-1-3 0,1-1 0,-1-2 0,0-1 0,-1-2 0,47-18 0,-64 14 0,-15 6 0,-14 6 0,3 3 0,-1 0 0,1 0 0,-1 0 0,1 1 0,0 0 0,0 0 0,0 0 0,1 1 0,-1 0 0,1 0 0,0 0 0,-5 6 0,0 1 0,0 0 0,1 0 0,1 1 0,-8 14 0,12-17 0,-1 0 0,1 0 0,1 1 0,-1-1 0,2 1 0,-1-1 0,1 1 0,1 0 0,0 0 0,0-1 0,1 1 0,2 11 0,-3-18 0,1 0 0,0 0 0,0 0 0,0 0 0,0 0 0,0 0 0,1 0 0,-1 0 0,1 0 0,-1 0 0,1-1 0,0 1 0,0-1 0,1 0 0,-1 1 0,0-1 0,1 0 0,-1 0 0,1 0 0,0-1 0,0 1 0,0-1 0,-1 1 0,1-1 0,1 0 0,-1 0 0,0-1 0,0 1 0,0 0 0,0-1 0,0 0 0,1 0 0,-1 0 0,0 0 0,0 0 0,0-1 0,1 1 0,-1-1 0,5-2 0,1 0 0,1 0 0,-1-1 0,0-1 0,-1 1 0,1-1 0,-1-1 0,0 0 0,0 0 0,-1 0 0,1-1 0,-2 0 0,1 0 0,-1-1 0,11-16 0,-2-1 0,-1 0 0,-2-1 0,19-52 0,-5-11 0,-3-2 0,18-153 0,-40 242 0,1-14 0,0 0 0,-2-32 0,-4 34 0,4 14 0,0 0 0,-1 0 0,1 0 0,0 0 0,0 0 0,0 0 0,-1 0 0,1 0 0,0 0 0,0-1 0,0 1 0,-1 0 0,1 0 0,0 0 0,0 0 0,0 0 0,-1 0 0,1 0 0,0 1 0,0-1 0,-1 0 0,1 0 0,0 0 0,0 0 0,0 0 0,0 0 0,-1 0 0,1 0 0,0 0 0,0 1 0,0-1 0,0 0 0,-1 0 0,1 0 0,-14 22 0,-1 14 0,2 0 0,-17 75 0,-2 81 0,32-192 0,-10 85-682,1 112-1,9-167-6143</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55.275"/>
    </inkml:context>
    <inkml:brush xml:id="br0">
      <inkml:brushProperty name="width" value="0.035" units="cm"/>
      <inkml:brushProperty name="height" value="0.035" units="cm"/>
      <inkml:brushProperty name="color" value="#FF0066"/>
    </inkml:brush>
  </inkml:definitions>
  <inkml:trace contextRef="#ctx0" brushRef="#br0">92 193 24575,'-3'-8'0,"-4"-9"0,0-11 0,-2-2 0,-3 1 0,1 2 0,0 3 0,-2 5 0,2 9 0,6 10 0,3 6 0,5 6 0,5 4 0,1 5 0,2 1 0,-1-3-8191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55.621"/>
    </inkml:context>
    <inkml:brush xml:id="br0">
      <inkml:brushProperty name="width" value="0.035" units="cm"/>
      <inkml:brushProperty name="height" value="0.035" units="cm"/>
      <inkml:brushProperty name="color" value="#FF0066"/>
    </inkml:brush>
  </inkml:definitions>
  <inkml:trace contextRef="#ctx0" brushRef="#br0">100 164 24575,'-9'0'0,"0"0"0,0-1 0,0 0 0,-1 0 0,1-1 0,-12-4 0,20 6 0,-1-1 0,1 0 0,-1 1 0,1-1 0,-1 0 0,1 0 0,0 0 0,-1 0 0,1 0 0,0 0 0,0 0 0,0-1 0,0 1 0,0 0 0,0-1 0,0 1 0,-1-3 0,2 1 0,0 1 0,0 0 0,-1 0 0,1 0 0,1-1 0,-1 1 0,0 0 0,0 0 0,1 0 0,-1 0 0,1 0 0,0-1 0,0 1 0,0 0 0,0 0 0,0 1 0,1-4 0,3-1 0,-1 0 0,1 0 0,0 0 0,0 0 0,1 1 0,-1 0 0,1 0 0,0 0 0,1 1 0,-1 0 0,1 0 0,8-3 0,-4 3 0,-1 0 0,1 0 0,0 2 0,0-1 0,0 1 0,0 1 0,0 0 0,14 1 0,-15 0 0,0 1 0,-1 0 0,1 1 0,-1 0 0,1 0 0,-1 1 0,0 0 0,0 1 0,13 7 0,-16-7 0,-1-1 0,0 1 0,0 0 0,0 0 0,0 1 0,-1 0 0,1-1 0,-1 2 0,0-1 0,-1 0 0,1 1 0,-1-1 0,0 1 0,3 11 0,-3-8 0,-2 0 0,1 0 0,-1 0 0,0 0 0,-1 1 0,0-1 0,-1 0 0,0 0 0,0 0 0,-1 0 0,0 0 0,0 0 0,-1 0 0,-1-1 0,1 1 0,-1-1 0,-1 0 0,1 0 0,-1-1 0,-7 9 0,6-8 0,-1 0 0,-1 0 0,1 0 0,-1-1 0,0 0 0,-1-1 0,1 0 0,-2 0 0,1-1 0,0 0 0,-1 0 0,0-1 0,0-1 0,0 1 0,0-2 0,-1 1 0,-11 0 0,18-3 9,0 0 1,-1 0-1,1 0 0,0-1 0,0 0 1,0 1-1,0-1 0,0-1 0,0 1 0,1-1 1,-1 1-1,-6-5 0,8 5-60,1 0 0,-1 0-1,1 0 1,0-1 0,-1 1 0,1-1 0,0 1-1,0-1 1,0 1 0,0-1 0,0 1 0,0-1-1,0 0 1,0 0 0,1 1 0,-1-1-1,1 0 1,-1 0 0,1 0 0,0 0 0,0 1-1,0-1 1,0 0 0,0 0 0,0 0 0,0 0-1,1 0 1,0-3 0,5-11-6775</inkml:trace>
  <inkml:trace contextRef="#ctx0" brushRef="#br0" timeOffset="1">504 63 24575,'0'-3'0,"0"-4"0,3 3 0,1 4 0,-1 5 0,3 8 0,0 7 0,-1 6 0,-2 4 0,-1 3 0,0 1 0,-2 1 0,0-2 0,0-2 0,0-3 0,-3-6 0,-1-7-8191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55.975"/>
    </inkml:context>
    <inkml:brush xml:id="br0">
      <inkml:brushProperty name="width" value="0.035" units="cm"/>
      <inkml:brushProperty name="height" value="0.035" units="cm"/>
      <inkml:brushProperty name="color" value="#FF0066"/>
    </inkml:brush>
  </inkml:definitions>
  <inkml:trace contextRef="#ctx0" brushRef="#br0">28 143 24575,'-2'-5'0,"-2"-9"0,0-6 0,-2-4 0,0 0 0,1 1 0,4 5 0,3 8 0,3 5 0,4 7 0,3 6 0,3 2 0,1 1 0,2 0 0,-4-3-8191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19:56.317"/>
    </inkml:context>
    <inkml:brush xml:id="br0">
      <inkml:brushProperty name="width" value="0.035" units="cm"/>
      <inkml:brushProperty name="height" value="0.035" units="cm"/>
      <inkml:brushProperty name="color" value="#FF0066"/>
    </inkml:brush>
  </inkml:definitions>
  <inkml:trace contextRef="#ctx0" brushRef="#br0">32 49 24575,'16'-20'0,"-14"17"0,1 0 0,-1 0 0,0 1 0,1-1 0,-1 0 0,1 1 0,0 0 0,0-1 0,3-1 0,-5 4 0,-1 0 0,1 0 0,0 0 0,-1-1 0,1 1 0,0 0 0,-1 1 0,1-1 0,0 0 0,-1 0 0,1 0 0,-1 0 0,1 0 0,0 1 0,-1-1 0,1 0 0,-1 0 0,1 1 0,0-1 0,-1 0 0,1 1 0,-1-1 0,1 1 0,-1-1 0,0 1 0,1-1 0,-1 1 0,1-1 0,-1 1 0,0-1 0,1 2 0,11 23 0,-9-18 0,8 20 0,-1 1 0,-1 0 0,9 51 0,2 88 0,1 1 0,-20-158 0,1 0 0,1 1 0,0-1 0,0 0 0,8 14 0,-11-23 0,1 1 0,0-1 0,0 0 0,0 1 0,0-1 0,0 0 0,0 0 0,0 1 0,0-1 0,0 0 0,0 0 0,0 0 0,1 0 0,-1-1 0,1 1 0,-1 0 0,0 0 0,1-1 0,-1 1 0,1-1 0,-1 1 0,1-1 0,0 0 0,-1 0 0,1 0 0,-1 0 0,1 0 0,-1 0 0,1 0 0,0 0 0,-1 0 0,1-1 0,-1 1 0,1-1 0,-1 1 0,1-1 0,-1 0 0,1 1 0,-1-1 0,0 0 0,1 0 0,-1 0 0,0 0 0,0 0 0,2-2 0,2-2-151,1 0-1,-1-1 0,1 1 0,-2-1 1,1-1-1,-1 1 0,0-1 1,5-9-1,2-10-6674</inkml:trace>
  <inkml:trace contextRef="#ctx0" brushRef="#br0" timeOffset="1">234 335 24575,'-17'-10'0,"0"2"0,-1 0 0,0 1 0,-1 1 0,0 0 0,-28-4 0,-17-5 0,50 8 0,13 7 0,1 0 0,0 0 0,0-1 0,0 1 0,0 0 0,0 0 0,0 0 0,0 0 0,0-1 0,0 1 0,0 0 0,0 0 0,0 0 0,0-1 0,0 1 0,0 0 0,0 0 0,0 0 0,0 0 0,0-1 0,0 1 0,0 0 0,1 0 0,-1 0 0,0 0 0,0 0 0,0-1 0,0 1 0,0 0 0,0 0 0,1 0 0,-1 0 0,0 0 0,0 0 0,0 0 0,0-1 0,0 1 0,1 0 0,-1 0 0,0 0 0,30-9 0,302-69-1365,-301 69-5461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33.265"/>
    </inkml:context>
    <inkml:brush xml:id="br0">
      <inkml:brushProperty name="width" value="0.035" units="cm"/>
      <inkml:brushProperty name="height" value="0.035" units="cm"/>
      <inkml:brushProperty name="color" value="#FF0066"/>
    </inkml:brush>
  </inkml:definitions>
  <inkml:trace contextRef="#ctx0" brushRef="#br0">105 930 24575,'-1'1'0,"1"-1"0,0 1 0,-1 0 0,1-1 0,-1 1 0,1 0 0,-1-1 0,0 1 0,1-1 0,-1 1 0,0 0 0,1-1 0,-1 0 0,0 1 0,1-1 0,-1 1 0,0-1 0,0 0 0,0 0 0,1 1 0,-1-1 0,0 0 0,0 0 0,-1 0 0,-24 4 0,23-4 0,-2 1 0,-24 1 0,28-2 0,0 0 0,-1 0 0,1 0 0,0 0 0,-1-1 0,1 1 0,-1 0 0,1-1 0,0 1 0,0-1 0,-1 1 0,1-1 0,0 1 0,0-1 0,-3-2 0,4 3 0,0-1 0,0 1 0,0-1 0,0 1 0,0-1 0,0 0 0,0 1 0,0-1 0,0 1 0,0-1 0,0 1 0,0-1 0,0 1 0,1-1 0,-1 0 0,0 1 0,0-1 0,1 1 0,-1-1 0,0 1 0,1-1 0,-1 1 0,0 0 0,1-1 0,-1 1 0,1-1 0,-1 1 0,0 0 0,1-1 0,-1 1 0,1 0 0,-1 0 0,1-1 0,0 1 0,21-12 0,15-2 0,0 2 0,1 1 0,0 2 0,47-4 0,-28 3 0,973-143-4099,7 34-985,1699-133 1410,-1641 157 3235,-1042 91 461,1944-188 1900,-1873 177-1127,-36 3 1571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33.594"/>
    </inkml:context>
    <inkml:brush xml:id="br0">
      <inkml:brushProperty name="width" value="0.035" units="cm"/>
      <inkml:brushProperty name="height" value="0.035" units="cm"/>
      <inkml:brushProperty name="color" value="#FF0066"/>
    </inkml:brush>
  </inkml:definitions>
  <inkml:trace contextRef="#ctx0" brushRef="#br0">0 1 24575,'24'1'0,"0"1"0,0 1 0,0 1 0,-1 1 0,0 2 0,0 0 0,0 1 0,-1 1 0,0 1 0,-1 2 0,0 0 0,-1 0 0,0 2 0,-1 1 0,0 0 0,-2 2 0,0 0 0,0 0 0,-2 2 0,0 0 0,17 30 0,-27-39-59,0 0 0,-1 1-1,0 0 1,-1 0-1,0 0 1,0 0 0,-2 0-1,1 0 1,-1 1 0,-1-1-1,0 0 1,0 1 0,-1-1-1,-1 1 1,0-1 0,-1 0-1,0 0 1,0 0-1,-1-1 1,-1 1 0,1-1-1,-9 12 1,-6 10-6767</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33.972"/>
    </inkml:context>
    <inkml:brush xml:id="br0">
      <inkml:brushProperty name="width" value="0.035" units="cm"/>
      <inkml:brushProperty name="height" value="0.035" units="cm"/>
      <inkml:brushProperty name="color" value="#FF0066"/>
    </inkml:brush>
  </inkml:definitions>
  <inkml:trace contextRef="#ctx0" brushRef="#br0">516 164 24575,'0'-2'0,"-1"0"0,1 0 0,-1 0 0,1 1 0,-1-1 0,0 0 0,0 0 0,0 1 0,0-1 0,0 1 0,0-1 0,0 1 0,-1-1 0,1 1 0,0 0 0,-1 0 0,1-1 0,-1 1 0,1 0 0,-1 0 0,0 1 0,1-1 0,-1 0 0,0 0 0,0 1 0,0-1 0,1 1 0,-4-1 0,-4-1 0,0 0 0,0 1 0,0 0 0,-14 0 0,6 3 0,-1 0 0,1 1 0,0 1 0,-1 0 0,2 1 0,-1 1 0,1 1 0,-1 0 0,2 1 0,-23 15 0,19-11 0,1 2 0,0 0 0,1 2 0,1-1 0,0 2 0,1 0 0,-21 33 0,28-37 0,0 0 0,1 1 0,1 0 0,0 0 0,1 0 0,1 1 0,0 0 0,1 0 0,-2 26 0,4-34 0,1 1 0,0 0 0,1-1 0,0 1 0,0-1 0,1 1 0,0-1 0,0 1 0,0-1 0,1 0 0,0 0 0,1 0 0,0 0 0,0-1 0,0 1 0,1-1 0,0 0 0,0-1 0,0 1 0,1-1 0,6 5 0,2 0 0,1-2 0,1 1 0,-1-2 0,1 0 0,0-1 0,1-1 0,-1 0 0,1-1 0,0-1 0,0 0 0,1-2 0,21 0 0,1-1 0,0-3 0,0-1 0,0-2 0,46-13 0,-58 12 0,0-2 0,-1 0 0,0-2 0,0-1 0,-1-1 0,25-18 0,-42 25 0,1-1 0,-2 0 0,1-1 0,-1 1 0,0-1 0,-1-1 0,0 0 0,0 0 0,-1 0 0,0-1 0,-1 0 0,0 0 0,0 0 0,-1-1 0,-1 1 0,1-1 0,-2 0 0,3-19 0,-4 14 0,-2-1 0,0 1 0,0-1 0,-2 1 0,0 0 0,0 0 0,-2 0 0,0 0 0,-1 1 0,-12-23 0,8 18 0,-1 1 0,-1 1 0,-1 0 0,-1 1 0,0 0 0,-1 1 0,-24-20 0,31 29-105,-1 0 0,0 1 0,-1 0 0,1 1 0,-1 0 0,0 1 0,0 0 0,0 0 0,-1 1 0,1 0 0,-1 1 0,-21-2 0,-10 5-6721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34.426"/>
    </inkml:context>
    <inkml:brush xml:id="br0">
      <inkml:brushProperty name="width" value="0.035" units="cm"/>
      <inkml:brushProperty name="height" value="0.035" units="cm"/>
      <inkml:brushProperty name="color" value="#FF0066"/>
    </inkml:brush>
  </inkml:definitions>
  <inkml:trace contextRef="#ctx0" brushRef="#br0">161 133 24575,'1'4'0,"0"-1"0,0 1 0,0-1 0,0 1 0,1-1 0,-1 0 0,4 6 0,6 13 0,-8-8 0,-1-1 0,0 1 0,-1-1 0,0 1 0,-1 0 0,0 0 0,-1-1 0,-1 1 0,-3 13 0,-4 8 0,-1 0 0,-18 39 0,11-35 0,-1-1 0,-3 0 0,-1-2 0,-28 37 0,49-72 0,0 0 0,0 0 0,0 0 0,1 0 0,-1 1 0,0-1 0,0 0 0,1 1 0,-1-1 0,0 0 0,1 1 0,0-1 0,-1 1 0,1-1 0,0 1 0,0-1 0,-1 1 0,1 1 0,1-2 0,0 0 0,0 0 0,-1 0 0,1-1 0,0 1 0,0-1 0,0 1 0,0 0 0,0-1 0,0 0 0,0 1 0,0-1 0,0 1 0,0-1 0,0 0 0,0 0 0,0 0 0,0 0 0,0 1 0,0-2 0,0 1 0,0 0 0,0 0 0,0 0 0,0 0 0,2-1 0,127-16 0,-28 2 0,-93 14 0,16-2 0,1 0 0,-1-2 0,29-9 0,-47 12 0,0-1 0,0 1 0,-1-2 0,1 1 0,-1-1 0,0 0 0,0 0 0,-1 0 0,1-1 0,-1 0 0,0 0 0,0 0 0,0-1 0,-1 0 0,0 0 0,4-7 0,0-5 0,-1-1 0,0 1 0,-2-1 0,0 0 0,2-22 0,-3 8 0,-1 0 0,-3-41 0,-2 39 0,-1 1 0,-11-48 0,10 65 0,-1 0 0,-1 1 0,0-1 0,-1 1 0,-1 0 0,-15-23 0,21 36 6,1 0 0,-1 0 0,-1 1 0,1-1 0,0 1 0,-1-1 0,1 1 0,-1 0 0,0 0 0,0 0 0,1 0 0,-1 1 0,0-1 0,-1 1 0,1 0 0,0 0 0,0 0 0,-1 0 0,-4 0 0,5 1-84,-1 0 0,1 1 0,-1-1-1,1 1 1,0 0 0,-1 0 0,1 0 0,0 1 0,0-1-1,-1 1 1,1 0 0,0 0 0,1 0 0,-1 0 0,0 0-1,1 0 1,-1 1 0,-2 3 0,-10 12-6748</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34.927"/>
    </inkml:context>
    <inkml:brush xml:id="br0">
      <inkml:brushProperty name="width" value="0.035" units="cm"/>
      <inkml:brushProperty name="height" value="0.035" units="cm"/>
      <inkml:brushProperty name="color" value="#FF0066"/>
    </inkml:brush>
  </inkml:definitions>
  <inkml:trace contextRef="#ctx0" brushRef="#br0">32 249 24575,'-2'0'0,"0"0"0,0 0 0,0 0 0,0-1 0,0 1 0,0 0 0,0-1 0,0 1 0,0-1 0,0 0 0,1 0 0,-1 1 0,-3-3 0,5 2 0,0 1 0,-1 0 0,1 0 0,0 0 0,0-1 0,0 1 0,0 0 0,0 0 0,0-1 0,0 1 0,0 0 0,-1 0 0,1 0 0,0-1 0,0 1 0,0 0 0,0 0 0,0-1 0,0 1 0,0 0 0,0 0 0,0-1 0,1 1 0,-1 0 0,0 0 0,0-1 0,0 1 0,0 0 0,0 0 0,0 0 0,0-1 0,0 1 0,1 0 0,-1 0 0,0 0 0,0-1 0,19-8 0,26-3 0,1 3 0,0 2 0,52-2 0,-48 5 0,338-30-209,567-61-613,-805 71 822,-121 15 0,-29 9 5,0 0 0,1 0-1,-1 0 1,0 0-1,0 0 1,0 0-1,1-1 1,-1 1-1,0 0 1,0 0-1,0 0 1,0 0-1,0-1 1,0 1-1,1 0 1,-1 0-1,0 0 1,0-1-1,0 1 1,0 0-1,0 0 1,0 0-1,0-1 1,0 1 0,0 0-1,0 0 1,0-1-1,0 1 1,0 0-1,0 0 1,0 0-1,0-1 1,0 1-1,0 0 1,0 0-1,0-1 1,0 1-1,-1 0 1,1 0-1,0 0 1,0 0-1,0-1 1,0 1-1,0 0 1,-1 0-1,1 0 1,0 0 0,0 0-1,0-1 1,-1 1-1,1 0 1,0 0-1,0 0 1,0 0-1,-1 0 1,1 0-1,0 0 1,0 0-1,0 0 1,-1 0-1,1 0 1,0 0-1,0 0 1,0 0-1,-1 0 1,-15-5-1497,-14-1-4475</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35.271"/>
    </inkml:context>
    <inkml:brush xml:id="br0">
      <inkml:brushProperty name="width" value="0.035" units="cm"/>
      <inkml:brushProperty name="height" value="0.035" units="cm"/>
      <inkml:brushProperty name="color" value="#FF0066"/>
    </inkml:brush>
  </inkml:definitions>
  <inkml:trace contextRef="#ctx0" brushRef="#br0">26 1 24575,'-2'0'0,"0"0"0,0 0 0,0 0 0,0 0 0,1 0 0,-1 0 0,0 1 0,0-1 0,0 1 0,1-1 0,-3 2 0,3 5 0,11 5 0,18 13 0,7 4 0,-1 1 0,42 52 0,-67-71 0,0 2 0,-1-1 0,0 1 0,-1 0 0,0 1 0,-1-1 0,-1 1 0,0 1 0,-1-1 0,-1 1 0,3 23 0,-5-26-91,0 1 0,-1-1 0,-1 1 0,0-1 0,-1 0 0,0 0 0,-1 1 0,0-2 0,-1 1 0,-1 0 0,0-1 0,0 1 0,-1-2 0,-7 12 0,-6 1-6735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40.513"/>
    </inkml:context>
    <inkml:brush xml:id="br0">
      <inkml:brushProperty name="width" value="0.035" units="cm"/>
      <inkml:brushProperty name="height" value="0.035" units="cm"/>
      <inkml:brushProperty name="color" value="#FFC114"/>
    </inkml:brush>
  </inkml:definitions>
  <inkml:trace contextRef="#ctx0" brushRef="#br0">38 202 24575,'-1'0'0,"1"0"0,0 0 0,0 0 0,0 0 0,0 0 0,-1 0 0,1-1 0,0 1 0,0 0 0,0 0 0,0 0 0,-1 0 0,1 0 0,0 0 0,0 0 0,0 0 0,0 0 0,-1 0 0,1 0 0,0 0 0,0 0 0,0 1 0,0-1 0,-1 0 0,1 0 0,0 0 0,0 0 0,0 0 0,0 0 0,0 0 0,-1 0 0,1 0 0,0 1 0,0-1 0,0 0 0,0 0 0,0 0 0,0 0 0,0 0 0,-1 1 0,1-1 0,0 0 0,0 0 0,0 0 0,0 0 0,0 1 0,0-1 0,0 0 0,0 0 0,0 0 0,0 0 0,0 1 0,0-1 0,0 0 0,0 0 0,0 0 0,0 1 0,0-1 0,0 0 0,0 0 0,1 0 0,-1 0 0,0 1 0,11 6 0,-7-7 0,1 1 0,0-1 0,0 0 0,0 0 0,0-1 0,0 0 0,-1 1 0,1-2 0,0 1 0,-1 0 0,1-1 0,-1 0 0,1 0 0,-1 0 0,0-1 0,0 0 0,0 1 0,7-7 0,-4 3 0,0 0 0,-1-1 0,0 0 0,0 0 0,-1 0 0,0 0 0,0-1 0,0 0 0,4-11 0,-8 15 0,1 0 0,-1-1 0,0 1 0,0 0 0,-1-1 0,1 1 0,-1-1 0,0 1 0,0 0 0,-1-1 0,1 1 0,-1-1 0,0 1 0,-2-5 0,2 7 0,0 0 0,0 0 0,0 0 0,0 0 0,0 0 0,0 0 0,-1 1 0,1-1 0,-1 0 0,1 1 0,-1-1 0,0 1 0,0 0 0,1 0 0,-1-1 0,0 1 0,0 1 0,0-1 0,0 0 0,0 0 0,-1 1 0,1-1 0,0 1 0,0-1 0,0 1 0,-1 0 0,1 0 0,0 0 0,0 0 0,-3 1 0,0 0 0,-1 0 0,0 0 0,1 0 0,-1 1 0,1 0 0,-1 0 0,1 0 0,0 1 0,0 0 0,0 0 0,0 0 0,1 0 0,-1 1 0,-5 6 0,4-4 0,1 1 0,-1 0 0,2 1 0,-1-1 0,1 1 0,0 0 0,0 0 0,-4 17 0,5-14 0,0 1 0,1 0 0,0 0 0,1 0 0,1 0 0,-1 0 0,2 1 0,0-1 0,0 0 0,1 0 0,1 0 0,0-1 0,9 23 0,-9-29 0,-1 0 0,1-1 0,-1 0 0,1 0 0,0 0 0,1 0 0,-1 0 0,1 0 0,0-1 0,0 0 0,0 1 0,0-2 0,0 1 0,1 0 0,0-1 0,7 3 0,-5-3 0,-1-1 0,0 0 0,0 0 0,1 0 0,-1-1 0,0 0 0,1-1 0,-1 1 0,0-1 0,0 0 0,1-1 0,-1 1 0,6-4 0,19-8-1365,-5-1-5461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35.867"/>
    </inkml:context>
    <inkml:brush xml:id="br0">
      <inkml:brushProperty name="width" value="0.035" units="cm"/>
      <inkml:brushProperty name="height" value="0.035" units="cm"/>
      <inkml:brushProperty name="color" value="#FF0066"/>
    </inkml:brush>
  </inkml:definitions>
  <inkml:trace contextRef="#ctx0" brushRef="#br0">450 75 24575,'-8'-5'0,"0"1"0,0-2 0,-9-7 0,10 7 0,0 0 0,0 1 0,-15-8 0,16 10 0,-1 0 0,0 1 0,0 0 0,0 0 0,0 0 0,0 1 0,-1 0 0,1 0 0,0 1 0,-1 0 0,1 1 0,0-1 0,-1 1 0,-6 2 0,4 0 0,0 1 0,0 0 0,1 0 0,-1 1 0,1 0 0,0 0 0,1 1 0,-1 0 0,-7 9 0,1-1 0,0 2 0,2 0 0,0 1 0,1 0 0,0 1 0,2 0 0,0 0 0,1 1 0,-9 27 0,12-26 0,1 0 0,0 0 0,2 0 0,0 0 0,2 1 0,0-1 0,1 1 0,1-1 0,1 1 0,7 31 0,-6-37 0,2 0 0,0 0 0,1 0 0,1-1 0,0 0 0,1 0 0,0-1 0,1 0 0,0 0 0,2-1 0,-1 0 0,1-1 0,1 0 0,16 12 0,-8-10 0,0-2 0,0 0 0,1-1 0,0-1 0,1-1 0,0 0 0,0-2 0,1-1 0,-1-1 0,1 0 0,0-2 0,1-1 0,-1-1 0,39-4 0,-39 1 0,0 0 0,0-2 0,0 0 0,-1-2 0,0-1 0,0 0 0,0-2 0,-1 0 0,-1-1 0,0-1 0,0-1 0,-1-1 0,-1-1 0,24-25 0,-34 31 0,0 0 0,-1 0 0,-1-1 0,1 0 0,-2 0 0,1 0 0,-1-1 0,-1 0 0,0 0 0,-1 0 0,0 0 0,0-1 0,-1 1 0,-1-1 0,0 0 0,0 1 0,-2-1 0,1 0 0,-1 0 0,-1 1 0,0-1 0,-1 1 0,0 0 0,0-1 0,-1 1 0,-1 1 0,0-1 0,-9-14 0,4 9 15,-1 1 0,0 0 0,-2 0 0,1 1 0,-2 1 0,0 0 0,-25-18 0,26 22-164,0 2 1,0-1-1,0 1 1,-1 1-1,0 1 1,-1 0-1,1 1 1,-1 0-1,-29-3 1,-5 5-6678</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36.353"/>
    </inkml:context>
    <inkml:brush xml:id="br0">
      <inkml:brushProperty name="width" value="0.035" units="cm"/>
      <inkml:brushProperty name="height" value="0.035" units="cm"/>
      <inkml:brushProperty name="color" value="#FF0066"/>
    </inkml:brush>
  </inkml:definitions>
  <inkml:trace contextRef="#ctx0" brushRef="#br0">226 1 24575,'-2'21'0,"0"1"0,-2-1 0,-9 32 0,5-20 0,-25 85 0,-82 189 0,77-214 0,37-90 0,-1 1 0,0-1 0,1 1 0,0 0 0,0-1 0,0 1 0,0 0 0,0 5 0,1-8 0,1 0 0,-1 0 0,0 1 0,1-1 0,-1 0 0,1 0 0,-1 0 0,1 0 0,-1 1 0,1-1 0,0 0 0,-1 0 0,1 0 0,0 0 0,0 0 0,0-1 0,0 1 0,0 0 0,0 0 0,0-1 0,0 1 0,0 0 0,0-1 0,1 1 0,-1-1 0,1 1 0,46 15 0,0-1 0,1-3 0,58 7 0,-67-12 0,-1-3 0,64 1 0,-92-5 0,0-1 0,0 0 0,-1 0 0,1-1 0,0 0 0,-1-1 0,0 0 0,0-1 0,0 0 0,0 0 0,0-1 0,-1-1 0,0 1 0,15-13 0,-20 13 0,0 1 0,-1 0 0,1-1 0,-1 1 0,0-1 0,0 0 0,0 0 0,-1 0 0,1-1 0,-1 1 0,-1-1 0,1 1 0,0-7 0,-1 3 0,0 1 0,-1-1 0,-1 1 0,1-1 0,-1 1 0,0 0 0,-1-1 0,-3-8 0,-3-5 0,-1 0 0,-1 1 0,-1 0 0,-1 1 0,-22-28 0,11 17 40,-2 1 0,-39-37 0,50 54-226,0 1 1,-1 1-1,0 0 0,-1 0 1,-1 2-1,1 0 1,-19-7-1,25 13-6640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36.920"/>
    </inkml:context>
    <inkml:brush xml:id="br0">
      <inkml:brushProperty name="width" value="0.035" units="cm"/>
      <inkml:brushProperty name="height" value="0.035" units="cm"/>
      <inkml:brushProperty name="color" value="#FF0066"/>
    </inkml:brush>
  </inkml:definitions>
  <inkml:trace contextRef="#ctx0" brushRef="#br0">65 150 24575,'-7'0'0,"2"0"0,1 0 0,0 0 0,-1 0 0,1 0 0,0-1 0,-1 1 0,1-1 0,0 0 0,0-1 0,0 1 0,-7-4 0,11 5 0,1-1 0,-1 1 0,0 0 0,0-1 0,1 1 0,-1 0 0,0 0 0,0-1 0,1 1 0,-1 0 0,0 0 0,1-1 0,-1 1 0,0 0 0,1 0 0,-1 0 0,1 0 0,-1 0 0,0-1 0,1 1 0,-1 0 0,1 0 0,-1 0 0,0 0 0,1 0 0,-1 0 0,1 0 0,-1 0 0,1 1 0,19-3 0,85-1 0,240-15 0,-70-16 120,-199 21-863,117-37 1,-150 35-6084</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37.282"/>
    </inkml:context>
    <inkml:brush xml:id="br0">
      <inkml:brushProperty name="width" value="0.035" units="cm"/>
      <inkml:brushProperty name="height" value="0.035" units="cm"/>
      <inkml:brushProperty name="color" value="#FF0066"/>
    </inkml:brush>
  </inkml:definitions>
  <inkml:trace contextRef="#ctx0" brushRef="#br0">68 22 24575,'-8'-4'0,"0"1"0,0-1 0,-1 2 0,1-1 0,-1 1 0,-8-2 0,17 5 0,0-1 0,0 1 0,0-1 0,0 0 0,0 1 0,0-1 0,0 1 0,0-1 0,0 0 0,1 1 0,-1-1 0,0 0 0,0 1 0,0-1 0,1 0 0,-1 1 0,0-1 0,0 0 0,1 1 0,-1-1 0,0 0 0,1 0 0,-1 0 0,0 1 0,1-1 0,-1 0 0,0 0 0,1 0 0,-1 0 0,0 1 0,2-1 0,15 12 0,44 21 0,101 61 0,-142-80 0,0 0 0,-1 2 0,-1 0 0,0 1 0,24 31 0,-38-43 0,0 1 0,0-1 0,0 1 0,-1 0 0,0 0 0,0 1 0,-1-1 0,1 1 0,-2-1 0,1 1 0,-1 0 0,1-1 0,-2 1 0,1 0 0,-1 0 0,0 0 0,-1 0 0,1 0 0,-1 0 0,-1-1 0,1 1 0,-1 0 0,0-1 0,-1 1 0,0-1 0,-3 6 0,-22 31-1365,-2-6-5461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37.770"/>
    </inkml:context>
    <inkml:brush xml:id="br0">
      <inkml:brushProperty name="width" value="0.035" units="cm"/>
      <inkml:brushProperty name="height" value="0.035" units="cm"/>
      <inkml:brushProperty name="color" value="#FF0066"/>
    </inkml:brush>
  </inkml:definitions>
  <inkml:trace contextRef="#ctx0" brushRef="#br0">381 300 24575,'2'0'0,"0"-1"0,-1 1 0,1-1 0,-1 1 0,1-1 0,-1 1 0,1-1 0,-1 0 0,0 0 0,1 0 0,-1 0 0,0 0 0,0 0 0,2-2 0,17-20 0,-14 15 0,0 1 0,-1 0 0,0 0 0,0-1 0,-1 0 0,0 1 0,0-2 0,-1 1 0,0 0 0,0-1 0,-1 0 0,-1 1 0,1-1 0,-1 0 0,0-10 0,-1 14 0,-1 0 0,1 0 0,-1-1 0,0 1 0,0 0 0,0 1 0,-1-1 0,0 0 0,0 0 0,0 1 0,-1-1 0,1 1 0,-1 0 0,0-1 0,0 1 0,0 1 0,-1-1 0,0 0 0,1 1 0,-1 0 0,0 0 0,-1 0 0,1 0 0,0 1 0,-10-5 0,4 4 0,1 1 0,-1-1 0,0 1 0,0 1 0,0 0 0,0 1 0,0-1 0,0 2 0,0 0 0,0 0 0,0 0 0,1 2 0,-1-1 0,0 1 0,1 0 0,0 1 0,0 0 0,-10 7 0,3-2 0,0 0 0,1 2 0,0 0 0,1 1 0,0 0 0,1 1 0,1 0 0,0 1 0,-11 16 0,15-17 0,0 1 0,1-1 0,1 1 0,0 1 0,1-1 0,0 1 0,1 0 0,1 0 0,0 0 0,-1 26 0,4-30 0,0 0 0,1-1 0,0 1 0,1-1 0,0 1 0,1-1 0,0 1 0,0-1 0,1 0 0,0-1 0,1 1 0,0-1 0,1 0 0,0 0 0,0 0 0,10 10 0,-4-8 0,1 0 0,1-1 0,0 0 0,0-1 0,1 0 0,0-1 0,0-1 0,1-1 0,0 0 0,0-1 0,0 0 0,1-2 0,28 4 0,-13-5 0,0 0 0,0-2 0,0-2 0,0-1 0,0-1 0,43-11 0,-55 9 0,1-1 0,-1 0 0,0-1 0,-1-2 0,0 0 0,-1-1 0,0 0 0,0-2 0,17-15 0,-28 21 0,0 0 0,0-1 0,-1 0 0,0 0 0,-1 0 0,1-1 0,-1 0 0,-1 0 0,5-12 0,-7 13 0,0 1 0,-1-1 0,1 0 0,-1 0 0,-1 1 0,0-1 0,0 0 0,0 0 0,-1 0 0,0 0 0,-1 1 0,0-1 0,-3-8 0,1 5 7,0 1 0,-1 1 0,0-1 0,-1 1 0,0 0 1,0 0-1,-1 0 0,0 1 0,-1 0 0,0 1 0,0-1 0,0 1 0,-1 1 0,0 0 0,0 0 0,-12-4 0,6 3-142,0 1 0,0 0 0,-1 2 0,0 0 0,0 0 0,0 2 0,0 0 0,0 1 0,-1 0 0,-16 2 0,-18 5-6691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38.259"/>
    </inkml:context>
    <inkml:brush xml:id="br0">
      <inkml:brushProperty name="width" value="0.035" units="cm"/>
      <inkml:brushProperty name="height" value="0.035" units="cm"/>
      <inkml:brushProperty name="color" value="#FF0066"/>
    </inkml:brush>
  </inkml:definitions>
  <inkml:trace contextRef="#ctx0" brushRef="#br0">295 0 24575,'-1'12'0,"-1"-1"0,-1 0 0,0 0 0,0 0 0,-1 0 0,-1 0 0,0-1 0,-11 19 0,3-5 0,-28 62 0,-40 123 0,-9 98 0,64-205 0,26-101 0,0-1 0,-1 1 0,1 0 0,0-1 0,0 1 0,0 0 0,0-1 0,-1 1 0,1 0 0,0 0 0,0-1 0,0 1 0,1 0 0,-1-1 0,0 1 0,0 0 0,0-1 0,0 1 0,1 0 0,-1-1 0,0 1 0,1 0 0,-1-1 0,0 1 0,1-1 0,-1 1 0,1 0 0,-1-1 0,1 1 0,-1-1 0,1 0 0,-1 1 0,1-1 0,-1 1 0,1-1 0,0 0 0,-1 1 0,1-1 0,0 0 0,-1 0 0,1 0 0,0 1 0,-1-1 0,1 0 0,0 0 0,0 0 0,-1 0 0,1 0 0,0 0 0,1-1 0,4 0 0,1 0 0,-1 0 0,0-1 0,9-4 0,-10 5 0,139-52 0,158-82 0,-301 135 0,16-9 0,0 0 0,-1-1 0,0-1 0,15-13 0,-28 21 0,1 0 0,-1-1 0,0 1 0,0 0 0,-1-1 0,1 0 0,-1 0 0,1 1 0,-1-1 0,0 0 0,-1-1 0,1 1 0,-1 0 0,0-1 0,0 1 0,0 0 0,-1-1 0,1 1 0,-1-1 0,0 1 0,0-1 0,-1 1 0,0-6 0,-2 0 0,-1 0 0,0 0 0,0 0 0,-1 1 0,0 0 0,-1 0 0,0 0 0,-13-15 0,-67-60 0,67 67 0,-2-4 0,-2 2 0,1 0 0,-2 2 0,-1 0 0,-35-18 0,27 25-1365</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38.650"/>
    </inkml:context>
    <inkml:brush xml:id="br0">
      <inkml:brushProperty name="width" value="0.035" units="cm"/>
      <inkml:brushProperty name="height" value="0.035" units="cm"/>
      <inkml:brushProperty name="color" value="#FF0066"/>
    </inkml:brush>
  </inkml:definitions>
  <inkml:trace contextRef="#ctx0" brushRef="#br0">1 214 24575,'3'0'0,"6"0"0,8 0 0,10-3 0,8 0 0,13-4 0,12 1 0,14-3 0,11-2 0,8-2 0,5-2 0,4-4 0,-2-1 0,-6-1 0,-10-2 0,-14 0 0,-16 1 0,-18 4-8191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38.978"/>
    </inkml:context>
    <inkml:brush xml:id="br0">
      <inkml:brushProperty name="width" value="0.035" units="cm"/>
      <inkml:brushProperty name="height" value="0.035" units="cm"/>
      <inkml:brushProperty name="color" value="#FF0066"/>
    </inkml:brush>
  </inkml:definitions>
  <inkml:trace contextRef="#ctx0" brushRef="#br0">85 25 24575,'-84'-25'0,"102"34"0,26 16 0,-3 0 0,-35-22 0,162 97 0,-141-82 0,-1 1 0,0 2 0,43 46 0,-63-61 0,0 1 0,-1 0 0,0 1 0,0-1 0,-1 1 0,0 0 0,0 0 0,-1 0 0,0 1 0,0-1 0,1 10 0,-3-12 0,-1-1 0,0 1 0,0 0 0,0-1 0,0 1 0,-1 0 0,0-1 0,0 1 0,-1-1 0,0 1 0,0-1 0,0 0 0,0 0 0,-1 0 0,0 0 0,0 0 0,0 0 0,-5 4 0,-28 27-1365,-1-6-5461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39.510"/>
    </inkml:context>
    <inkml:brush xml:id="br0">
      <inkml:brushProperty name="width" value="0.035" units="cm"/>
      <inkml:brushProperty name="height" value="0.035" units="cm"/>
      <inkml:brushProperty name="color" value="#FF0066"/>
    </inkml:brush>
  </inkml:definitions>
  <inkml:trace contextRef="#ctx0" brushRef="#br0">668 334 24575,'6'-6'0,"0"-1"0,-1 0 0,1 0 0,-1-1 0,-1 1 0,0-1 0,0 0 0,0-1 0,-1 1 0,0 0 0,-1-1 0,0 0 0,0 1 0,-1-1 0,0 0 0,-1 0 0,0-12 0,-1 13 0,1 1 0,-1 0 0,-1-1 0,0 1 0,0 0 0,0 0 0,-1 0 0,0 0 0,0 0 0,-1 1 0,0 0 0,0-1 0,0 1 0,-1 1 0,0-1 0,0 1 0,0-1 0,-1 2 0,0-1 0,-12-7 0,7 6 0,0 1 0,0 0 0,-1 1 0,0 0 0,0 0 0,0 2 0,0-1 0,-21 0 0,14 2 0,1 2 0,0 0 0,-1 1 0,1 1 0,-26 7 0,19-2 0,0 1 0,0 1 0,1 1 0,1 1 0,-1 1 0,2 1 0,0 1 0,-24 22 0,31-23 0,1 0 0,0 1 0,1 1 0,0 0 0,1 1 0,1 0 0,1 1 0,-14 32 0,21-42 0,0 1 0,0-1 0,1 1 0,0 0 0,1-1 0,0 1 0,0 0 0,0 0 0,1 0 0,1 0 0,0-1 0,0 1 0,1 0 0,0 0 0,0-1 0,1 1 0,0-1 0,0 0 0,1 0 0,0 0 0,1 0 0,6 9 0,-3-8 0,1 0 0,-1-1 0,1 0 0,1-1 0,-1 0 0,1-1 0,0 1 0,1-2 0,-1 0 0,1 0 0,0-1 0,21 5 0,1-1 0,1-2 0,1-1 0,38-1 0,-12-2 0,-1-4 0,81-11 0,-104 7 0,-1-1 0,1-2 0,-2-2 0,70-30 0,-95 35 0,1 0 0,0 0 0,-1-1 0,0 0 0,-1 0 0,0-2 0,0 1 0,13-17 0,-18 20 0,-1 0 0,1 0 0,-1-1 0,-1 1 0,1-1 0,-1 0 0,0 1 0,0-1 0,0 0 0,-1-1 0,0 1 0,0 0 0,-1 0 0,0 0 0,0 0 0,0-1 0,-1 1 0,-2-12 0,-2 5 0,1 0 0,-2 1 0,1-1 0,-2 1 0,0 0 0,0 1 0,-1-1 0,0 1 0,-1 1 0,-1 0 0,1 0 0,-14-9 0,0 1 0,0 1 0,-1 1 0,-1 1 0,-47-20 0,52 27-341,0 1 0,0 0-1,-40-5 1,10 6-6485</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40.029"/>
    </inkml:context>
    <inkml:brush xml:id="br0">
      <inkml:brushProperty name="width" value="0.035" units="cm"/>
      <inkml:brushProperty name="height" value="0.035" units="cm"/>
      <inkml:brushProperty name="color" value="#FF0066"/>
    </inkml:brush>
  </inkml:definitions>
  <inkml:trace contextRef="#ctx0" brushRef="#br0">400 1 24575,'-1'3'0,"0"0"0,0 0 0,0 0 0,-1 1 0,1-2 0,-1 1 0,0 0 0,0 0 0,0 0 0,0-1 0,-3 4 0,-6 7 0,-7 19 0,2 0 0,1 0 0,2 2 0,-11 39 0,1-5 0,-199 439 0,213-489 0,5-10 0,-1 0 0,2 1 0,-1-1 0,1 1 0,0-1 0,-2 16 0,5-23 0,0-1 0,0 1 0,0-1 0,0 0 0,0 1 0,0-1 0,0 0 0,0 1 0,0-1 0,1 1 0,-1-1 0,0 0 0,0 1 0,0-1 0,0 0 0,1 1 0,-1-1 0,0 0 0,0 0 0,1 1 0,-1-1 0,0 0 0,0 0 0,1 1 0,-1-1 0,0 0 0,1 0 0,-1 0 0,0 1 0,1-1 0,-1 0 0,0 0 0,1 0 0,-1 0 0,1 0 0,-1 0 0,0 0 0,1 0 0,-1 0 0,0 0 0,1 0 0,-1 0 0,1 0 0,-1 0 0,0 0 0,1 0 0,-1-1 0,21-5 0,-19 5 0,33-12 0,0 1 0,1 1 0,0 2 0,1 2 0,64-5 0,-15 11 0,127 15 0,-40 0 0,-156-13 0,1-1 0,-1 0 0,0-1 0,18-4 0,-32 4 0,0 1 0,1-1 0,-1 0 0,0 0 0,0 0 0,1 0 0,-1-1 0,0 1 0,0-1 0,0 0 0,-1 0 0,1 0 0,0 0 0,-1 0 0,1 0 0,-1-1 0,0 0 0,1 1 0,-1-1 0,-1 0 0,1 0 0,0 0 0,-1 0 0,1 0 0,-1 0 0,0 0 0,1-6 0,-1-1 0,-1 1 0,0-1 0,-1 1 0,0 0 0,-1-1 0,1 1 0,-2 0 0,-5-15 0,-35-71 0,30 70 0,-21-41 0,-73-106 0,84 139 0,-2 2 0,-1 1 0,-2 1 0,-60-48 0,83 72 0,-32-19 0,35 23 0,0-1 0,0 1 0,-1 0 0,1 0 0,-1 0 0,1 1 0,-1-1 0,1 1 0,-1-1 0,1 1 0,-1 0 0,1 0 0,-6 0 0,8 1 3,-1-1-1,0 0 1,1 0-1,-1 0 1,0 1-1,1-1 1,-1 0-1,1 1 1,-1-1-1,1 0 1,-1 1-1,0-1 1,1 1-1,0-1 1,-1 1-1,1-1 1,-1 1-1,1-1 1,0 1-1,-1-1 0,1 1 1,0 0-1,-1-1 1,1 1-1,0 0 1,0-1-1,0 1 1,0-1-1,0 1 1,-1 0-1,1-1 1,1 2-1,3 20-1449,4-2-5379</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40.838"/>
    </inkml:context>
    <inkml:brush xml:id="br0">
      <inkml:brushProperty name="width" value="0.035" units="cm"/>
      <inkml:brushProperty name="height" value="0.035" units="cm"/>
      <inkml:brushProperty name="color" value="#FFC114"/>
    </inkml:brush>
  </inkml:definitions>
  <inkml:trace contextRef="#ctx0" brushRef="#br0">144 1 24575,'-3'20'0,"-7"29"0,-7 33 0,-4 27 0,0 22 0,-1 16 0,1 12-3254,5 6 3254,4-27-4937</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40.375"/>
    </inkml:context>
    <inkml:brush xml:id="br0">
      <inkml:brushProperty name="width" value="0.035" units="cm"/>
      <inkml:brushProperty name="height" value="0.035" units="cm"/>
      <inkml:brushProperty name="color" value="#FF0066"/>
    </inkml:brush>
  </inkml:definitions>
  <inkml:trace contextRef="#ctx0" brushRef="#br0">462 128 24575,'2'-2'0,"0"0"0,0 0 0,0 0 0,0-1 0,0 1 0,0-1 0,0 1 0,-1-1 0,0 0 0,1 1 0,-1-1 0,0 0 0,0 0 0,-1 0 0,1 0 0,-1 0 0,1 0 0,-1 0 0,0 0 0,0 0 0,0 0 0,0 0 0,-1 0 0,1 0 0,-2-4 0,0 3 0,0 1 0,0 0 0,0 0 0,0 0 0,0 0 0,-1 0 0,1 0 0,-1 1 0,0-1 0,0 1 0,1 0 0,-2 0 0,1 0 0,0 0 0,0 1 0,-1-1 0,1 1 0,-1-1 0,1 1 0,-6 0 0,-4-1 0,1 0 0,-1 1 0,1 1 0,-1 1 0,0-1 0,1 2 0,-1 0 0,1 0 0,0 1 0,-22 9 0,14-4 0,0 0 0,1 2 0,0 1 0,0 0 0,-24 21 0,31-23 0,1 1 0,0 1 0,1 0 0,0 0 0,1 1 0,1 0 0,-1 0 0,2 1 0,0 0 0,-8 21 0,12-26 0,1 0 0,0 0 0,0 0 0,1 1 0,0-1 0,1 0 0,-1 0 0,2 1 0,-1-1 0,1 0 0,0 1 0,1-1 0,0 0 0,0 0 0,1 0 0,0-1 0,0 1 0,1-1 0,0 1 0,6 7 0,-3-6-8,0 1 0,1-2 0,0 1 0,0-1 0,1 0 0,0-1 0,0 0 0,1-1 0,15 9 0,-11-8 36,2-1 1,-1 0 0,1-1-1,-1-1 1,1-1-1,20 3 1,-11-4-194,0-1 0,0-1 0,0-2 0,0 0 0,-1-2 0,1 0 0,-1-2 0,42-14 0,-13-3-6661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40.719"/>
    </inkml:context>
    <inkml:brush xml:id="br0">
      <inkml:brushProperty name="width" value="0.035" units="cm"/>
      <inkml:brushProperty name="height" value="0.035" units="cm"/>
      <inkml:brushProperty name="color" value="#FF0066"/>
    </inkml:brush>
  </inkml:definitions>
  <inkml:trace contextRef="#ctx0" brushRef="#br0">38 52 24575,'0'-10'0,"0"8"0,1-1 0,-1 0 0,0 1 0,0-1 0,0 0 0,-1 0 0,1 1 0,0-1 0,-1 0 0,0 1 0,0-1 0,0 1 0,-2-5 0,3 7 0,0 0 0,-1 0 0,1 0 0,0 0 0,-1 0 0,1 0 0,0 0 0,0 0 0,-1 0 0,1 0 0,0 0 0,-1 0 0,1 0 0,0 0 0,0 0 0,-1 0 0,1 0 0,0 0 0,-1 0 0,1 1 0,0-1 0,0 0 0,-1 0 0,1 0 0,0 1 0,0-1 0,0 0 0,-1 0 0,1 0 0,0 1 0,0-1 0,0 0 0,0 0 0,0 1 0,-1-1 0,1 0 0,0 1 0,0-1 0,0 0 0,0 1 0,-6 13 0,1 11 0,1 1 0,0 0 0,2 0 0,2 0 0,2 35 0,-1-44 0,0 22-341,3-1 0,1 1-1,13 50 1,-9-61-6485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41.050"/>
    </inkml:context>
    <inkml:brush xml:id="br0">
      <inkml:brushProperty name="width" value="0.035" units="cm"/>
      <inkml:brushProperty name="height" value="0.035" units="cm"/>
      <inkml:brushProperty name="color" value="#FF0066"/>
    </inkml:brush>
  </inkml:definitions>
  <inkml:trace contextRef="#ctx0" brushRef="#br0">136 35 24575,'0'-1'0,"0"1"0,0 0 0,0 0 0,0 0 0,0 0 0,-1-1 0,1 1 0,0 0 0,0 0 0,0 0 0,0 0 0,0-1 0,-1 1 0,1 0 0,0 0 0,0 0 0,0 0 0,-1 0 0,1 0 0,0 0 0,0 0 0,0 0 0,0 0 0,-1 0 0,1 0 0,0-1 0,0 1 0,-1 0 0,1 1 0,0-1 0,0 0 0,0 0 0,-1 0 0,1 0 0,0 0 0,0 0 0,0 0 0,0 0 0,-1 0 0,1 0 0,0 0 0,0 0 0,0 1 0,0-1 0,-1 0 0,1 0 0,0 0 0,0 0 0,0 0 0,0 1 0,0-1 0,-1 0 0,-10 9 0,-1 3 0,1 0 0,0 1 0,1 0 0,0 1 0,1 0 0,0 1 0,1 0 0,1 0 0,1 0 0,0 1 0,-5 23 0,9-29 0,0-1 0,1 1 0,1-1 0,-1 1 0,1-1 0,1 1 0,0-1 0,0 1 0,4 13 0,-2-16 0,-1 0 0,1-1 0,0 1 0,1-1 0,0 1 0,0-1 0,0 0 0,0-1 0,1 1 0,0-1 0,0 0 0,1 0 0,9 6 0,-6-5 0,0-1 0,0 0 0,1 0 0,0-1 0,0-1 0,0 1 0,1-2 0,-1 1 0,1-1 0,-1-1 0,1 0 0,0-1 0,-1 0 0,1 0 0,0-1 0,-1-1 0,18-4 0,-20 4 0,0 0 0,0-1 0,0 0 0,0 0 0,-1-1 0,1 0 0,-1-1 0,0 1 0,-1-1 0,1-1 0,-1 1 0,0-1 0,0 0 0,-1-1 0,1 1 0,-1-1 0,-1 0 0,1 0 0,-2-1 0,1 1 0,-1-1 0,5-14 0,-5 9 9,-2-1-1,1 1 1,-1 0-1,-1 0 1,-1-1 0,0 1-1,0 0 1,-1 0-1,-1-1 1,0 2-1,-1-1 1,0 0-1,-11-20 1,11 24-80,0 1 1,-1 0-1,0 1 0,0-1 0,-1 1 1,1 0-1,-2 0 0,1 1 1,-1-1-1,0 2 0,0-1 0,-1 1 1,1 0-1,-1 0 0,0 1 1,-1 0-1,1 1 0,-1 0 0,0 0 1,-14-2-1,-11 2-6755</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41.776"/>
    </inkml:context>
    <inkml:brush xml:id="br0">
      <inkml:brushProperty name="width" value="0.035" units="cm"/>
      <inkml:brushProperty name="height" value="0.035" units="cm"/>
      <inkml:brushProperty name="color" value="#FF0066"/>
    </inkml:brush>
  </inkml:definitions>
  <inkml:trace contextRef="#ctx0" brushRef="#br0">0 55 24575,'0'-5'0,"0"1"0,1 0 0,0-1 0,0 1 0,0 0 0,0 0 0,0 0 0,4-7 0,-4 10 0,-1 0 0,0 1 0,1-1 0,-1 1 0,0-1 0,1 1 0,-1-1 0,1 1 0,-1-1 0,0 1 0,1 0 0,-1-1 0,1 1 0,0 0 0,-1-1 0,1 1 0,-1 0 0,1 0 0,-1-1 0,1 1 0,0 0 0,-1 0 0,1 0 0,0 0 0,0 0 0,0 0 0,0 1 0,1-1 0,-1 1 0,0 0 0,0 0 0,0-1 0,0 1 0,0 0 0,0 0 0,0 0 0,0 0 0,0 0 0,0 0 0,0 0 0,-1 1 0,1-1 0,0 2 0,12 23 0,-1 1 0,-2 0 0,0 1 0,-2 1 0,5 36 0,-5-28 0,91 478-1365,-88-443-5461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42.134"/>
    </inkml:context>
    <inkml:brush xml:id="br0">
      <inkml:brushProperty name="width" value="0.035" units="cm"/>
      <inkml:brushProperty name="height" value="0.035" units="cm"/>
      <inkml:brushProperty name="color" value="#FF0066"/>
    </inkml:brush>
  </inkml:definitions>
  <inkml:trace contextRef="#ctx0" brushRef="#br0">7 38 24575,'-1'-1'0,"0"0"0,1 0 0,-1 0 0,0-1 0,1 1 0,-1 0 0,1 0 0,0 0 0,-1-1 0,1 1 0,0 0 0,0 0 0,0-1 0,0 1 0,0-2 0,0 2 0,0 1 0,1 0 0,-1 0 0,1 0 0,-1-1 0,0 1 0,1 0 0,-1 0 0,1 0 0,-1 0 0,1 0 0,-1 0 0,0 0 0,1 0 0,-1 0 0,1 0 0,-1 0 0,1 0 0,-1 0 0,0 0 0,1 0 0,-1 0 0,1 1 0,-1-1 0,0 0 0,1 0 0,-1 0 0,1 1 0,-1-1 0,43 28 0,-35-22 0,10 6 0,0 0 0,0-2 0,1 0 0,1-1 0,0-1 0,0-1 0,0 0 0,27 3 0,-36-8 0,0 0 0,0-2 0,1 1 0,-1-1 0,0-1 0,0 0 0,0-1 0,0 0 0,0 0 0,0-1 0,-1-1 0,1 0 0,-1 0 0,0-1 0,0 0 0,-1-1 0,15-11 0,12-17 0,-34 32 0,0 0 0,0-1 0,0 1 0,0-1 0,-1 1 0,1-1 0,-1 0 0,0 0 0,0 1 0,0-1 0,0 0 0,0 0 0,0-5 0,-1 8 0,0-1 0,0 1 0,0 0 0,0 0 0,0-1 0,0 1 0,0 0 0,0 0 0,0-1 0,0 1 0,0 0 0,0-1 0,0 1 0,0 0 0,0 0 0,0-1 0,0 1 0,-1 0 0,1 0 0,0-1 0,0 1 0,0 0 0,0 0 0,-1-1 0,1 1 0,0 0 0,0 0 0,0 0 0,-1 0 0,1-1 0,0 1 0,0 0 0,-1 0 0,1 0 0,0 0 0,0 0 0,-1 0 0,1-1 0,0 1 0,0 0 0,-1 0 0,1 0 0,0 0 0,-1 0 0,1 0 0,0 0 0,0 0 0,-1 0 0,1 1 0,0-1 0,-1 0 0,1 0 0,0 0 0,0 0 0,-1 0 0,1 0 0,0 1 0,0-1 0,0 0 0,-1 0 0,1 0 0,0 1 0,-16 12 0,-24 36-1365,21-22-5461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42.539"/>
    </inkml:context>
    <inkml:brush xml:id="br0">
      <inkml:brushProperty name="width" value="0.035" units="cm"/>
      <inkml:brushProperty name="height" value="0.035" units="cm"/>
      <inkml:brushProperty name="color" value="#FF0066"/>
    </inkml:brush>
  </inkml:definitions>
  <inkml:trace contextRef="#ctx0" brushRef="#br0">303 264 24575,'39'-65'0,"-28"48"0,0 0 0,14-32 0,-24 46 0,0 0 0,0 0 0,0 0 0,0 0 0,0 0 0,-1 0 0,1 0 0,-1 0 0,0 0 0,0-1 0,0 1 0,-1 0 0,1 0 0,-1 0 0,1 0 0,-1 0 0,0 0 0,-2-4 0,1 4 0,0 0 0,0 0 0,-1 0 0,1 0 0,-1 0 0,0 1 0,0-1 0,0 1 0,0 0 0,0 0 0,0 0 0,-1 0 0,-4-1 0,-2-1 0,-1 0 0,0 2 0,-1-1 0,1 1 0,0 1 0,0 0 0,-1 1 0,1 0 0,-14 2 0,9 0 0,1 1 0,0 1 0,0 0 0,0 1 0,1 1 0,-1 0 0,-23 14 0,33-16 0,-1-1 0,1 1 0,0 0 0,0 0 0,0 1 0,0-1 0,1 1 0,0 0 0,0 0 0,0 0 0,1 1 0,-1 0 0,1-1 0,1 1 0,-1 0 0,1 0 0,0 1 0,0-1 0,1 0 0,0 1 0,-1 7 0,3-8 0,0 0 0,0 0 0,0 0 0,0 0 0,1 0 0,0-1 0,0 1 0,1-1 0,0 1 0,0-1 0,0 0 0,0 0 0,1 0 0,0 0 0,0-1 0,0 0 0,0 0 0,1 0 0,7 5 0,7 4 0,0-1 0,0-1 0,39 16 0,46 7 0,-17-6 0,-81-26 0,0 0 0,0 1 0,0 0 0,-1 0 0,7 5 0,-12-7 0,1-1 0,0 1 0,0 0 0,0-1 0,0 1 0,-1 0 0,1-1 0,0 1 0,-1 0 0,1 0 0,-1 0 0,1 0 0,-1 0 0,1 0 0,-1 0 0,0 0 0,1 0 0,-1 0 0,0 0 0,0 0 0,1 0 0,-1 0 0,0 0 0,0 0 0,0 0 0,-1 0 0,1 0 0,0 0 0,0 0 0,0 0 0,-1 0 0,1 0 0,-1 0 0,1 0 0,-1 0 0,1 0 0,-1 0 0,0 1 0,-4 2 0,1 0 0,0 0 0,-1 0 0,0-1 0,0 0 0,0 0 0,0 0 0,0 0 0,-10 3 0,-56 14 0,61-18 0,-14 4-455,-1-2 0,-27 1 0,6-3-6371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42.897"/>
    </inkml:context>
    <inkml:brush xml:id="br0">
      <inkml:brushProperty name="width" value="0.035" units="cm"/>
      <inkml:brushProperty name="height" value="0.035" units="cm"/>
      <inkml:brushProperty name="color" value="#FF0066"/>
    </inkml:brush>
  </inkml:definitions>
  <inkml:trace contextRef="#ctx0" brushRef="#br0">1 23 24575,'0'-1'0,"0"0"0,0-1 0,0 1 0,1 0 0,-1 0 0,0-1 0,1 1 0,-1 0 0,1 0 0,-1-1 0,1 1 0,0 0 0,0 0 0,-1 0 0,2-1 0,-1 1 0,-1 1 0,0 0 0,1 0 0,-1 0 0,0-1 0,1 1 0,-1 0 0,1 0 0,-1 0 0,0 0 0,1 0 0,-1 0 0,1 0 0,-1 0 0,0 0 0,1 0 0,-1 0 0,1 0 0,-1 0 0,0 0 0,1 0 0,-1 0 0,1 0 0,-1 0 0,0 1 0,1-1 0,-1 0 0,0 0 0,1 0 0,-1 1 0,0-1 0,1 0 0,-1 0 0,0 1 0,1-1 0,-1 0 0,0 1 0,0-1 0,1 0 0,-1 1 0,0-1 0,0 1 0,0-1 0,0 0 0,0 1 0,1-1 0,-1 1 0,0-1 0,0 0 0,0 1 0,5 16 0,-1-1 0,-1 0 0,0 1 0,-1-1 0,0 19 0,1-3 0,6 71 0,6 0 0,52 192 0,-57-263 60,17 34 0,-22-55-308,1 1 1,1-1-1,0 0 1,0-1-1,18 19 1,-3-9-6579</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43.242"/>
    </inkml:context>
    <inkml:brush xml:id="br0">
      <inkml:brushProperty name="width" value="0.035" units="cm"/>
      <inkml:brushProperty name="height" value="0.035" units="cm"/>
      <inkml:brushProperty name="color" value="#FF0066"/>
    </inkml:brush>
  </inkml:definitions>
  <inkml:trace contextRef="#ctx0" brushRef="#br0">228 73 24575,'0'-3'0,"0"0"0,0 0 0,0 0 0,-1 0 0,1 1 0,-1-1 0,1 0 0,-1 0 0,0 1 0,0-1 0,0 1 0,0-1 0,-1 1 0,1-1 0,-1 1 0,1-1 0,-5-3 0,3 4 0,0 0 0,0 0 0,-1 0 0,1 0 0,-1 1 0,1 0 0,-1-1 0,0 1 0,1 0 0,-1 1 0,0-1 0,0 1 0,-3-1 0,-9 0 0,0 0 0,1 0 0,-1 2 0,0 0 0,1 0 0,-28 8 0,42-9 0,0 0 0,0 0 0,0 1 0,0-1 0,0 0 0,0 1 0,0-1 0,1 1 0,-1 0 0,0-1 0,0 1 0,1 0 0,-1-1 0,0 1 0,0 0 0,1 0 0,-1-1 0,1 1 0,-1 0 0,1 0 0,-1 0 0,1 0 0,0 0 0,-1 0 0,1 1 0,0 0 0,0 0 0,0 0 0,0 0 0,1-1 0,-1 1 0,1 0 0,-1 0 0,1 0 0,0-1 0,0 1 0,0 0 0,2 2 0,4 7 0,2-1 0,-1-1 0,14 12 0,-13-13 0,12 13 0,62 66 0,-75-77 0,-1 0 0,0 0 0,0 0 0,-1 1 0,0 0 0,-1 1 0,5 16 0,-9-25-34,0-1 0,0 1 0,-1 0 0,1-1 0,-1 1-1,0-1 1,0 1 0,0 0 0,0-1 0,0 1 0,0-1 0,-1 1 0,1 0-1,-1-1 1,0 1 0,0-1 0,0 0 0,0 1 0,0-1 0,-1 0-1,1 1 1,-1-1 0,1 0 0,-1 0 0,0 0 0,0-1 0,0 1 0,0 0-1,0-1 1,0 1 0,0-1 0,0 1 0,-1-1 0,1 0 0,0 0 0,-1 0-1,1-1 1,-1 1 0,-4 0 0,-17 4-6792</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43.601"/>
    </inkml:context>
    <inkml:brush xml:id="br0">
      <inkml:brushProperty name="width" value="0.035" units="cm"/>
      <inkml:brushProperty name="height" value="0.035" units="cm"/>
      <inkml:brushProperty name="color" value="#FF0066"/>
    </inkml:brush>
  </inkml:definitions>
  <inkml:trace contextRef="#ctx0" brushRef="#br0">0 32 24575,'3'-6'0,"4"-5"0,3 0 0,3 7 0,-1 11 0,1 11 0,1 13 0,0 11 0,-1 11 0,-1 10 0,1 9 0,1 6 0,1 5 0,1-1 0,-3-2 0,-3-4 0,0-4 0,-3-13-8191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44.495"/>
    </inkml:context>
    <inkml:brush xml:id="br0">
      <inkml:brushProperty name="width" value="0.035" units="cm"/>
      <inkml:brushProperty name="height" value="0.035" units="cm"/>
      <inkml:brushProperty name="color" value="#FF0066"/>
    </inkml:brush>
  </inkml:definitions>
  <inkml:trace contextRef="#ctx0" brushRef="#br0">1707 0 24575,'1'1'0,"0"-1"0,0 0 0,0 1 0,-1 0 0,1-1 0,0 1 0,0-1 0,0 1 0,-1 0 0,1 0 0,0 0 0,-1-1 0,1 1 0,0 0 0,-1 0 0,1 0 0,-1 0 0,0 0 0,1 0 0,-1 0 0,0 0 0,1 1 0,7 27 0,-8-25 0,7 37 0,-2 0 0,-2 0 0,-4 70 0,2 23 0,5-22 0,5-1 0,30 129 0,-35-222 0,-2-4 0,-4-14 0,-1 0 0,0 0 0,1 0 0,-1 0 0,1 0 0,-1 0 0,0 0 0,1 0 0,-1-1 0,1 1 0,-1 0 0,1 0 0,-1 0 0,0-1 0,1 1 0,-1 0 0,1-1 0,-1 1 0,1 0 0,0-1 0,-1 1 0,1-1 0,-1 1 0,1-1 0,-1 0 0,-8-5 0,0 0 0,0 1 0,-1 1 0,0-1 0,0 1 0,0 1 0,-1 0 0,1 0 0,-16-1 0,-14 0 0,-48 1 0,56 2 0,-589 16-373,4 33 0,590-46 373,-218 28 0,230-27 288,18-2 139,21-6-1761,-3-3-5492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06.817"/>
    </inkml:context>
    <inkml:brush xml:id="br0">
      <inkml:brushProperty name="width" value="0.035" units="cm"/>
      <inkml:brushProperty name="height" value="0.035" units="cm"/>
      <inkml:brushProperty name="color" value="#FFC114"/>
    </inkml:brush>
  </inkml:definitions>
  <inkml:trace contextRef="#ctx0" brushRef="#br0">13 140 24575,'-6'-66'0,"3"43"0,2 19 0,0 1 0,0-1 0,1 1 0,0-1 0,-1 0 0,1 1 0,1-1 0,-1 0 0,0 1 0,1-1 0,2-6 0,6 38 0,51 306 0,25 112 0,-73-401-1365,-1-11-5461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44.841"/>
    </inkml:context>
    <inkml:brush xml:id="br0">
      <inkml:brushProperty name="width" value="0.035" units="cm"/>
      <inkml:brushProperty name="height" value="0.035" units="cm"/>
      <inkml:brushProperty name="color" value="#FF0066"/>
    </inkml:brush>
  </inkml:definitions>
  <inkml:trace contextRef="#ctx0" brushRef="#br0">225 0 24575,'-1'1'0,"-1"0"0,0 0 0,0 0 0,1 0 0,-1 1 0,0-1 0,1 0 0,-1 1 0,1-1 0,0 1 0,0 0 0,-1-1 0,1 1 0,0 0 0,0 0 0,-1 3 0,-1 1 0,-50 74 0,-79 92 0,131-171 0,0 0 0,0 0 0,0 1 0,0-1 0,0 0 0,0 1 0,1-1 0,-1 1 0,0-1 0,1 1 0,-1-1 0,1 1 0,-1 0 0,1-1 0,0 1 0,0-1 0,0 1 0,0 0 0,0-1 0,0 1 0,0 0 0,0-1 0,1 1 0,-1 0 0,1-1 0,-1 1 0,1-1 0,-1 1 0,1-1 0,0 1 0,0-1 0,0 0 0,0 1 0,1 0 0,5 5 0,-1-1 0,1 0 0,1-1 0,-1 1 0,11 4 0,0 2 0,50 37-1365,-37-24-5461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45.289"/>
    </inkml:context>
    <inkml:brush xml:id="br0">
      <inkml:brushProperty name="width" value="0.035" units="cm"/>
      <inkml:brushProperty name="height" value="0.035" units="cm"/>
      <inkml:brushProperty name="color" value="#FF0066"/>
    </inkml:brush>
  </inkml:definitions>
  <inkml:trace contextRef="#ctx0" brushRef="#br0">605 266 24575,'-27'-59'0,"15"33"0,0 1 0,-21-31 0,28 48 0,-1 0 0,0 1 0,-1 0 0,0 0 0,0 1 0,0-1 0,-1 2 0,0-1 0,0 1 0,-15-7 0,12 7 0,1 2 0,-1-1 0,0 1 0,0 1 0,-1 0 0,1 1 0,0 0 0,-1 0 0,1 1 0,0 1 0,-1 0 0,-13 3 0,10 0 0,0 0 0,1 1 0,-1 0 0,1 1 0,0 1 0,0 0 0,1 1 0,-21 16 0,22-14 0,1-1 0,1 1 0,0 1 0,0 0 0,1 0 0,1 1 0,0 0 0,0 1 0,-7 17 0,11-20 0,0 0 0,1 0 0,0 0 0,1 1 0,0-1 0,1 1 0,0 0 0,0-1 0,1 1 0,1 0 0,0-1 0,0 1 0,4 13 0,-2-13 0,1 0 0,1-1 0,0 1 0,0-1 0,1 0 0,0 0 0,1-1 0,0 0 0,0 0 0,1 0 0,0-1 0,1 0 0,0-1 0,0 0 0,0 0 0,1-1 0,12 6 0,4 1 0,1-2 0,0-1 0,0-1 0,0-1 0,54 7 0,-39-9 0,1-2 0,1-2 0,-1-1 0,81-11 0,-101 6 0,1-1 0,-1-2 0,0 0 0,27-12 0,-36 12 0,0-1 0,-1 0 0,1 0 0,-1-1 0,-1-1 0,0 0 0,13-15 0,-20 19 0,1 0 0,-1 0 0,-1-1 0,1 0 0,-1 0 0,-1 0 0,1 0 0,-1-1 0,0 1 0,-1-1 0,0 0 0,0 1 0,-1-1 0,0 0 0,1-11 0,-3 9 0,0 1 0,0-1 0,-1 0 0,0 1 0,-1-1 0,0 1 0,0 0 0,-1 0 0,0 0 0,-1 0 0,0 1 0,-7-10 0,0 2 14,0 1-1,-2 0 0,0 1 0,0 0 1,-1 1-1,-1 1 0,0 0 1,-34-17-1,39 23-106,0 1 0,0 0 1,0 1-1,-1 1 0,1 0 0,-1 0 0,0 1 0,1 0 1,-1 1-1,0 1 0,0 0 0,0 0 0,0 1 1,0 1-1,-22 6 0,-7 8-6733</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45.741"/>
    </inkml:context>
    <inkml:brush xml:id="br0">
      <inkml:brushProperty name="width" value="0.035" units="cm"/>
      <inkml:brushProperty name="height" value="0.035" units="cm"/>
      <inkml:brushProperty name="color" value="#FF0066"/>
    </inkml:brush>
  </inkml:definitions>
  <inkml:trace contextRef="#ctx0" brushRef="#br0">334 5 24575,'0'0'0,"0"1"0,0-1 0,0 1 0,1-1 0,-1 0 0,0 1 0,0-1 0,0 1 0,0-1 0,0 1 0,0-1 0,0 1 0,0-1 0,0 1 0,0-1 0,0 1 0,0-1 0,-1 0 0,1 1 0,0-1 0,0 1 0,0-1 0,-1 1 0,1-1 0,0 0 0,0 1 0,-1-1 0,1 0 0,0 1 0,-1-1 0,1 0 0,0 1 0,-1-1 0,0 1 0,-19 15 0,13-11 0,-18 20 0,2 0 0,0 2 0,2 0 0,-28 49 0,17-26 0,-10 9 0,19-29 0,3 1 0,-19 34 0,38-63 0,1-1 0,-1 1 0,0-1 0,1 1 0,-1 0 0,1-1 0,0 1 0,-1 0 0,1-1 0,0 1 0,0 0 0,0 0 0,0-1 0,0 1 0,1 0 0,-1-1 0,0 1 0,1 0 0,0-1 0,-1 1 0,2 1 0,0 0 0,0 0 0,0-1 0,0 1 0,0-1 0,0 0 0,1 0 0,-1 0 0,1 0 0,0 0 0,4 2 0,5 2 0,0-1 0,0-1 0,1 0 0,19 4 0,-9-4 0,1 0 0,0-2 0,0 0 0,0-2 0,0-1 0,0-1 0,0 0 0,0-2 0,35-11 0,-47 12 0,-1-1 0,0-1 0,0 0 0,-1 0 0,1-1 0,-1-1 0,0 1 0,-1-2 0,0 1 0,0-1 0,0-1 0,-1 1 0,-1-2 0,1 1 0,-1-1 0,-1 0 0,0 0 0,0-1 0,-1 1 0,-1-1 0,4-13 0,-5 11 0,0-1 0,-1 0 0,-1 0 0,0 0 0,-1 0 0,0 0 0,-1 0 0,-1 0 0,0 0 0,-1 0 0,-1 1 0,0-1 0,0 1 0,-1 0 0,-9-16 0,9 20 0,-1 1 0,1-1 0,-2 1 0,1 0 0,-1 0 0,0 1 0,0 0 0,-1 0 0,-13-8 0,14 11 0,0 0 0,-1 0 0,1 1 0,-1 0 0,1 1 0,-1-1 0,0 2 0,0-1 0,0 1 0,0 0 0,0 1 0,0-1 0,-9 2 0,12 0-91,0-1 0,0 1 0,1 0 0,-1 0 0,0 0 0,0 1 0,1 0 0,-1 0 0,1 0 0,-1 0 0,1 1 0,0-1 0,0 1 0,-5 5 0,-3 7-6735</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46.332"/>
    </inkml:context>
    <inkml:brush xml:id="br0">
      <inkml:brushProperty name="width" value="0.035" units="cm"/>
      <inkml:brushProperty name="height" value="0.035" units="cm"/>
      <inkml:brushProperty name="color" value="#FF0066"/>
    </inkml:brush>
  </inkml:definitions>
  <inkml:trace contextRef="#ctx0" brushRef="#br0">1 254 24575,'2'-11'0,"5"14"0,5 4 0,9 0 0,0 0 0,0-1 0,0-1 0,27 2 0,94 3 0,-107-8 0,510-1-1074,3-31-926,-435 23 1310,2015-166-4021,-1614 111 6946,-471 53-1431,-42 9-726,-1 0 0,1 0 0,-1-1 0,1 1-1,-1 0 1,1 0 0,-1 0 0,1 0 0,-1 0-1,1-1 1,-1 1 0,1 0 0,-1 0 0,1-1-1,-1 1 1,0 0 0,1-1 0,-1 1 0,1 0-1,-1-1 1,0 1 0,1 0 0,-1-1 0,1 0-1,-12-4 978,-21 2-966,-4 1-5933</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46.661"/>
    </inkml:context>
    <inkml:brush xml:id="br0">
      <inkml:brushProperty name="width" value="0.035" units="cm"/>
      <inkml:brushProperty name="height" value="0.035" units="cm"/>
      <inkml:brushProperty name="color" value="#FF0066"/>
    </inkml:brush>
  </inkml:definitions>
  <inkml:trace contextRef="#ctx0" brushRef="#br0">27 7 24575,'-10'-3'0,"-5"0"0,13 3 0,9 4 0,96 39 0,26 13 0,-116-49 0,0 1 0,-1 0 0,0 0 0,-1 1 0,0 0 0,0 1 0,14 18 0,-22-24 0,0 0 0,0 0 0,0 1 0,-1 0 0,1-1 0,-1 1 0,0 0 0,-1 0 0,1 0 0,-1 1 0,0-1 0,0 0 0,0 0 0,-1 1 0,0-1 0,0 0 0,0 1 0,-2 7 0,0-5 0,-1 0 0,0 0 0,0 0 0,-1 0 0,0-1 0,0 1 0,0-1 0,-1 0 0,0 0 0,-12 11 0,-1-1-455,-1 0 0,-38 26 0,8-12-6371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47.440"/>
    </inkml:context>
    <inkml:brush xml:id="br0">
      <inkml:brushProperty name="width" value="0.035" units="cm"/>
      <inkml:brushProperty name="height" value="0.035" units="cm"/>
      <inkml:brushProperty name="color" value="#FF0066"/>
    </inkml:brush>
  </inkml:definitions>
  <inkml:trace contextRef="#ctx0" brushRef="#br0">765 322 24575,'5'-5'0,"-1"0"0,0 0 0,0 0 0,0-1 0,-1 1 0,1-1 0,-2 0 0,1 0 0,0 0 0,-1 0 0,0-1 0,1-9 0,-2 13 0,-1 0 0,0 0 0,1 0 0,-1 0 0,0 0 0,0 0 0,-1-1 0,1 1 0,-1 0 0,1 0 0,-1 0 0,0 0 0,0 0 0,-1 0 0,1 1 0,0-1 0,-1 0 0,0 0 0,1 1 0,-1-1 0,0 1 0,-1 0 0,1-1 0,0 1 0,-1 0 0,1 0 0,-5-2 0,-1 1 0,0-1 0,0 1 0,-1 1 0,1 0 0,-1 0 0,1 1 0,-1 0 0,0 0 0,0 1 0,-10 1 0,-3 1 0,0 0 0,-43 13 0,30-4 0,0 1 0,1 2 0,0 2 0,1 1 0,1 1 0,1 2 0,1 1 0,-40 36 0,47-37 0,2 2 0,0 0 0,2 1 0,0 1 0,2 1 0,0 0 0,2 2 0,1 0 0,1 0 0,-16 49 0,24-56 0,1-1 0,0 0 0,2 1 0,0 0 0,1-1 0,1 1 0,1 0 0,1 0 0,0-1 0,2 1 0,0-1 0,1 0 0,1 0 0,1 0 0,1-1 0,0 0 0,1 0 0,1-1 0,1-1 0,0 1 0,1-2 0,16 17 0,-2-6 5,2 0 0,1-2 0,1-2-1,1 0 1,0-2 0,2-1 0,0-2-1,1-1 1,63 20 0,-36-19-109,1-2 0,0-3 0,0-2 1,1-3-1,64-2 0,-67-6 88,1-2 0,-1-3 0,0-3 0,0-2 0,-1-3 0,-1-3 0,-1-2 0,104-49 0,-127 49 18,1-1 1,-2-2-1,-1-1 0,-1-2 0,-1 0 0,32-37 0,-42 39-1,-1-1 1,-1-1 0,-1-1-1,-1 0 1,-1-1-1,-2-1 1,-1 0 0,15-51-1,-20 53-5,-2-1 0,0 0-1,-2 0 1,-1 0 0,-1 0-1,-1 0 1,-2-1 0,-1 1-1,0 0 1,-11-34 0,8 39 0,-2 0 0,0 0 1,-2 1-1,0 0 0,-2 0 1,0 1-1,-1 1 0,-1 0 1,0 1-1,-2 1 0,0 0 1,-25-20-1,13 17 13,0 1 0,-2 1 0,0 2 0,0 1 0,-2 1 0,1 2 0,-2 1 0,0 1 0,0 2 0,0 2 0,-43-4 0,31 7-158,0 2 0,0 1 0,0 3-1,1 1 1,-1 3 0,1 1 0,0 3 0,-42 15 0,16 2-6023</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48.341"/>
    </inkml:context>
    <inkml:brush xml:id="br0">
      <inkml:brushProperty name="width" value="0.035" units="cm"/>
      <inkml:brushProperty name="height" value="0.035" units="cm"/>
      <inkml:brushProperty name="color" value="#FF0066"/>
    </inkml:brush>
  </inkml:definitions>
  <inkml:trace contextRef="#ctx0" brushRef="#br0">5724 22 24575,'4'0'0,"1"-1"0,0-1 0,-1 1 0,1-1 0,-1 0 0,1 1 0,-1-2 0,0 1 0,7-5 0,-50 14 0,-493 93-177,-6-35-1700,345-44 579,-1160 108-3535,-4-31 3277,13-30 1033,1301-67 483,-23 2 953,0-3-1,-125-17 1,185 16-531,0 0 0,0-1 0,0 0 0,0 0 0,-7-3 0,12 4-353,1 1 1,-1 0 0,1 0 0,-1 0 0,1 0 0,-1-1-1,1 1 1,0 0 0,-1 0 0,1-1 0,-1 1 0,1 0-1,0-1 1,-1 1 0,1-1 0,0 1 0,-1 0-1,1-1 1,0 1 0,0-1 0,0 1 0,-1-1 0,1 1-1,0-1 1,0 1 0,0-1 0,0 1 0,0-1-1,0 1 1,0-1 0,0 1 0,0-1 0,0 1 0,0-1-1,0 1 1,0-1 0,0 1 0,0-1 0,0 1 0,1-1-1,-1 1 1,0 0 0,0-1 0,1 1 0,-1-1-1,21-13 1423,3 4-1134,0 1 1,0 1-1,1 2 0,27-4 1,-32 6-1099,39-7-5772</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48.675"/>
    </inkml:context>
    <inkml:brush xml:id="br0">
      <inkml:brushProperty name="width" value="0.035" units="cm"/>
      <inkml:brushProperty name="height" value="0.035" units="cm"/>
      <inkml:brushProperty name="color" value="#FF0066"/>
    </inkml:brush>
  </inkml:definitions>
  <inkml:trace contextRef="#ctx0" brushRef="#br0">380 41 24575,'14'-11'0,"-12"11"0,0-1 0,0-1 0,0 1 0,-1 0 0,1 0 0,-1-1 0,1 1 0,-1-1 0,1 1 0,-1-1 0,0 1 0,1-1 0,-1 0 0,1-3 0,-2 4 0,0 1 0,0 0 0,0 0 0,0-1 0,0 1 0,0 0 0,0 0 0,0 0 0,0-1 0,0 1 0,0 0 0,0 0 0,0 0 0,-1-1 0,1 1 0,0 0 0,0 0 0,0 0 0,0 0 0,0-1 0,-1 1 0,1 0 0,0 0 0,0 0 0,0 0 0,-1 0 0,1 0 0,0 0 0,0 0 0,0-1 0,-1 1 0,1 0 0,0 0 0,0 0 0,-1 0 0,1 0 0,0 0 0,0 0 0,0 0 0,-1 0 0,1 0 0,0 1 0,0-1 0,0 0 0,-1 0 0,1 0 0,0 0 0,0 0 0,-1 0 0,-11 4 0,-25 14 0,2 1 0,-54 38 0,26-16 0,40-27 0,-60 42 0,75-51 0,1 1 0,0 1 0,0-1 0,1 1 0,0 0 0,0 0 0,1 1 0,-6 10 0,10-16 0,0-1 0,1 1 0,-1 0 0,1 0 0,-1 0 0,1-1 0,-1 1 0,1 0 0,0 0 0,0 0 0,0 0 0,0 0 0,0 0 0,1 0 0,-1-1 0,0 1 0,1 0 0,0 0 0,-1 0 0,1-1 0,0 1 0,0 0 0,0-1 0,0 1 0,0 0 0,0-1 0,0 0 0,1 1 0,-1-1 0,0 0 0,3 3 0,3 0 0,0 1 0,1-1 0,-1 0 0,0-1 0,1 1 0,9 2 0,19 3-682,64 10-1,-27-9-6143</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49.764"/>
    </inkml:context>
    <inkml:brush xml:id="br0">
      <inkml:brushProperty name="width" value="0.035" units="cm"/>
      <inkml:brushProperty name="height" value="0.035" units="cm"/>
      <inkml:brushProperty name="color" value="#FF0066"/>
    </inkml:brush>
  </inkml:definitions>
  <inkml:trace contextRef="#ctx0" brushRef="#br0">2410 834 24575,'-435'27'0,"233"-10"0,-1501 40-853,1651-57 853,35-3 0,17 3 0,0 0 0,0 0 0,0 0 0,0 0 0,0 0 0,0-1 0,0 1 0,0 0 0,0 0 0,0 0 0,0 0 0,0 0 0,0 0 0,0 0 0,0-1 0,0 1 0,0 0 0,0 0 0,0 0 0,0 0 0,0 0 0,0 0 0,0 0 0,0-1 0,0 1 0,0 0 0,0 0 0,0 0 0,1 0 0,-1 0 0,0 0 0,0 0 0,0 0 0,0 0 0,0 0 0,0 0 0,0-1 0,0 1 0,0 0 0,1 0 0,-1 0 0,0 0 0,0 0 0,0 0 0,0 0 0,0 0 0,0 0 0,0 0 0,1 0 0,-1 0 0,0 0 0,0 0 0,0 0 0,0 0 0,0 0 0,29-7 0,68-8 156,-52 10 18,1-3 1,-1-1-1,77-27 0,-118 34-174,1 0 0,-1 0 0,0 0 0,0-1 0,0 1 0,0-1 0,0 0 0,-1 0 0,7-7 0,-9 9 0,0-1 0,0 1 0,-1-1 0,1 1 0,0-1 0,-1 0 0,1 0 0,-1 1 0,1-1 0,-1 0 0,0 0 0,0 1 0,0-1 0,0 0 0,0 0 0,0 0 0,0 1 0,-1-1 0,1 0 0,0 0 0,-1 1 0,0-1 0,1 0 0,-1 1 0,0-1 0,0 1 0,0-1 0,-2-1 0,-46-62 0,34 47 0,1-1 0,1 0 0,-15-26 0,10 4 0,1-2 0,2 0 0,-13-60 0,-15-138 0,37 208 0,0-15 0,1 9 0,3 31 0,2 11 0,1 39-1365,-1-18-5461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50.110"/>
    </inkml:context>
    <inkml:brush xml:id="br0">
      <inkml:brushProperty name="width" value="0.035" units="cm"/>
      <inkml:brushProperty name="height" value="0.035" units="cm"/>
      <inkml:brushProperty name="color" value="#FF0066"/>
    </inkml:brush>
  </inkml:definitions>
  <inkml:trace contextRef="#ctx0" brushRef="#br0">1 415 24575,'1'-9'0,"1"0"0,0 0 0,0 0 0,1 0 0,0 0 0,0 1 0,1 0 0,8-14 0,9-20 0,-14 22 0,-1 1 0,-1-1 0,-1 0 0,3-32 0,-4-81 0,-3 132 0,0 0 0,0 1 0,-1-1 0,1 0 0,0 1 0,0-1 0,0 0 0,0 0 0,0 1 0,0-1 0,1 0 0,-1 0 0,0 1 0,0-1 0,0 0 0,1 1 0,-1-1 0,0 0 0,1 1 0,-1-1 0,1 0 0,7 13 0,7 31 0,-15-42 0,56 181-1365,-42-137-5461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07.224"/>
    </inkml:context>
    <inkml:brush xml:id="br0">
      <inkml:brushProperty name="width" value="0.035" units="cm"/>
      <inkml:brushProperty name="height" value="0.035" units="cm"/>
      <inkml:brushProperty name="color" value="#FFC114"/>
    </inkml:brush>
  </inkml:definitions>
  <inkml:trace contextRef="#ctx0" brushRef="#br0">0 466 24575,'22'-1'0,"-1"0"0,1-2 0,-1 0 0,0-1 0,0-1 0,37-15 0,-47 16 0,-1-2 0,1 1 0,-1-1 0,-1 0 0,1-1 0,12-12 0,-17 13 0,0 1 0,0-1 0,-1 0 0,1 0 0,-1 0 0,-1 0 0,1-1 0,-1 0 0,-1 0 0,1 0 0,1-9 0,-2 4 0,-1 0 0,0 0 0,-1 0 0,0-1 0,-1 1 0,0 0 0,-1 0 0,-4-15 0,-3-5 0,-24-55 0,11 43 0,22 44 0,0 0 0,0-1 0,0 1 0,0 0 0,0 0 0,0 0 0,0 0 0,0 0 0,0 0 0,0-1 0,0 1 0,0 0 0,0 0 0,0 0 0,0 0 0,0 0 0,0 0 0,0-1 0,-1 1 0,1 0 0,0 0 0,0 0 0,0 0 0,0 0 0,0 0 0,0 0 0,0 0 0,-1 0 0,1 0 0,0 0 0,0 0 0,0 0 0,0 0 0,0 0 0,-1 0 0,1 0 0,0 0 0,0 0 0,0 0 0,0 0 0,0 0 0,0 0 0,-1 0 0,1 0 0,0 0 0,0 0 0,0 0 0,0 0 0,0 0 0,0 0 0,-1 0 0,1 0 0,-1 10 0,5 16 0,62 229 0,-24-101 0,58 167-1365,-89-292-5461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50.948"/>
    </inkml:context>
    <inkml:brush xml:id="br0">
      <inkml:brushProperty name="width" value="0.035" units="cm"/>
      <inkml:brushProperty name="height" value="0.035" units="cm"/>
      <inkml:brushProperty name="color" value="#FF0066"/>
    </inkml:brush>
  </inkml:definitions>
  <inkml:trace contextRef="#ctx0" brushRef="#br0">62 341 24575,'-5'-32'0,"4"30"0,1 0 0,0 1 0,-1-1 0,1 0 0,-1 1 0,0-1 0,0 1 0,1-1 0,-1 1 0,0 0 0,0-1 0,0 1 0,0 0 0,-1 0 0,-1-3 0,2 5 0,0-1 0,1 0 0,-1 0 0,0 0 0,0 1 0,1-1 0,-1 0 0,0 1 0,1-1 0,-1 1 0,0-1 0,1 1 0,-1-1 0,1 1 0,-1-1 0,0 1 0,1-1 0,-1 1 0,1 0 0,0-1 0,-1 1 0,1 0 0,0-1 0,-1 1 0,1 0 0,0 0 0,0-1 0,-1 1 0,1 0 0,0 0 0,0-1 0,0 2 0,-6 31 0,6-33 0,-18 267 0,16-200 0,4 217 0,3-227 0,1-1 0,4-1 0,16 56 0,-25-104 0,1 0 0,1-1 0,-1 0 0,1 1 0,7 11 0,-9-17 0,0 0 0,0 1 0,1-1 0,-1 0 0,0 0 0,1 0 0,-1 0 0,1 0 0,-1 0 0,1 0 0,0 0 0,-1 0 0,1-1 0,0 1 0,0-1 0,-1 1 0,1-1 0,0 0 0,0 0 0,0 0 0,-1 0 0,1 0 0,0 0 0,0 0 0,0 0 0,-1-1 0,3 0 0,68-20 0,-43 11 0,46-8 0,28 6 0,205 5 0,-222 7 0,16 1 0,62 1 0,202-24 0,-359 21 0,0 0 0,-1 0 0,1 0 0,0 0 0,-1-1 0,1 0 0,9-4 0,-16 6 0,0 0 0,1-1 0,-1 1 0,0 0 0,1 0 0,-1 0 0,0 0 0,0-1 0,1 1 0,-1 0 0,0 0 0,0 0 0,1-1 0,-1 1 0,0 0 0,0 0 0,0-1 0,1 1 0,-1 0 0,0-1 0,0 1 0,0 0 0,0-1 0,0 1 0,0 0 0,1-1 0,-1 1 0,0 0 0,0-1 0,0 1 0,0 0 0,0-1 0,0 1 0,0 0 0,-1-1 0,1 1 0,0 0 0,0-1 0,0 1 0,0 0 0,0-1 0,0 1 0,-1 0 0,1 0 0,0-1 0,0 1 0,0 0 0,-1 0 0,1-1 0,0 1 0,0 0 0,-1 0 0,1 0 0,0-1 0,-1 1 0,1 0 0,-21-11 0,19 11 0,-26-10 0,-37-9 0,-28-8 0,84 23 0,0 0 0,0 0 0,0-1 0,1 0 0,0-1 0,0 1 0,-11-12 0,16 14 0,0-1 0,0 0 0,0 0 0,1 0 0,0 0 0,0 0 0,0 0 0,0 0 0,1-1 0,0 1 0,-1-1 0,2 0 0,-1 1 0,0-1 0,1 0 0,0-4 0,1-11 0,1 0 0,6-29 0,-1 12 0,0-26 0,-2 1 0,-2-1 0,-11-112 0,3 137 0,-1 0 0,-2 0 0,-2 1 0,-1 0 0,-2 1 0,-1 0 0,-28-48 0,36 74 0,0 0 0,-1 1 0,0 0 0,-1 0 0,1 1 0,-2 0 0,1 1 0,-1-1 0,-1 2 0,1-1 0,-1 1 0,-17-8 0,7 7 0,-1 0 0,1 1 0,-1 1 0,0 1 0,-41-3 0,5 3-341,-1 3 0,0 2-1,-67 10 1,82-3-6485</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51.522"/>
    </inkml:context>
    <inkml:brush xml:id="br0">
      <inkml:brushProperty name="width" value="0.035" units="cm"/>
      <inkml:brushProperty name="height" value="0.035" units="cm"/>
      <inkml:brushProperty name="color" value="#FF0066"/>
    </inkml:brush>
  </inkml:definitions>
  <inkml:trace contextRef="#ctx0" brushRef="#br0">355 756 24575,'13'-12'0,"0"-1"0,-1 0 0,0 0 0,-1-2 0,10-14 0,-19 24 0,1 0 0,-1 1 0,0-1 0,-1 0 0,1 0 0,-1 0 0,0 0 0,0 0 0,0 0 0,-1 0 0,0 0 0,0-1 0,0 1 0,0 0 0,-1 0 0,0 0 0,0 0 0,-1 0 0,1 0 0,-1 0 0,0 1 0,-3-6 0,0 1 0,-1 0 0,0 1 0,-1 0 0,0 0 0,0 1 0,0 0 0,-1 0 0,0 0 0,-12-7 0,-12-5 0,-43-19 0,36 19 0,20 10 0,-6-3 0,0-1 0,1-2 0,-33-24 0,52 35 0,0 0 0,0 0 0,1 0 0,0-1 0,-1 0 0,1 0 0,1 0 0,-1 0 0,1-1 0,0 0 0,0 1 0,1-1 0,-1 0 0,1 0 0,1 0 0,-1-1 0,1 1 0,0 0 0,0-1 0,1-12 0,1 13 0,1 0 0,-1 0 0,1 1 0,0-1 0,1 0 0,-1 1 0,1-1 0,0 1 0,0 0 0,1 0 0,0 0 0,0 1 0,0-1 0,0 1 0,1 0 0,-1 0 0,1 0 0,0 1 0,9-5 0,3-1 0,0 0 0,1 1 0,0 1 0,37-9 0,-33 11 0,0 1 0,0 1 0,1 1 0,-1 0 0,1 2 0,-1 1 0,1 1 0,-1 1 0,32 7 0,-44-7 0,-1 1 0,1-1 0,-1 1 0,0 1 0,0 0 0,0 0 0,-1 1 0,0 0 0,0 0 0,7 8 0,-9-7 0,-1-1 0,0 1 0,0 0 0,-1 0 0,0 1 0,0-1 0,0 1 0,-1 0 0,0 0 0,-1 0 0,0 0 0,0 0 0,0 13 0,-1-8 12,-1 0 0,0 0 0,-1 0 0,-1 0 0,0 0 0,0-1 0,-1 1 0,-1-1 0,-7 17 0,-5 5-755,-39 60 1,43-76-6084</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52.312"/>
    </inkml:context>
    <inkml:brush xml:id="br0">
      <inkml:brushProperty name="width" value="0.035" units="cm"/>
      <inkml:brushProperty name="height" value="0.035" units="cm"/>
      <inkml:brushProperty name="color" value="#FF0066"/>
    </inkml:brush>
  </inkml:definitions>
  <inkml:trace contextRef="#ctx0" brushRef="#br0">1550 49 24575,'0'-2'0,"0"0"0,0 0 0,0 0 0,-1 1 0,1-1 0,-1 0 0,1 0 0,-1 1 0,0-1 0,0 0 0,0 1 0,0-1 0,0 1 0,0-1 0,0 1 0,0-1 0,-1 1 0,1 0 0,0 0 0,-1 0 0,1 0 0,-1 0 0,0 0 0,1 0 0,-1 0 0,0 0 0,1 1 0,-1-1 0,-2 0 0,-6-1 0,0 0 0,-1 0 0,-20 0 0,-82 4 0,-215 31 0,237-21 0,-738 72 0,811-82 0,12-1 0,1 0 0,0-1 0,-1 1 0,1-1 0,-1 0 0,1 0 0,-1-1 0,1 0 0,0 0 0,-1 0 0,-7-4 0,13 5 0,0 0 0,0 0 0,0 0 0,-1 0 0,1 0 0,0 0 0,0 0 0,0 0 0,0-1 0,0 1 0,0 0 0,0 0 0,0 0 0,0 0 0,-1 0 0,1-1 0,0 1 0,0 0 0,0 0 0,0 0 0,0 0 0,0-1 0,0 1 0,0 0 0,0 0 0,0 0 0,0 0 0,0-1 0,0 1 0,0 0 0,1 0 0,-1 0 0,0 0 0,0 0 0,0-1 0,0 1 0,0 0 0,0 0 0,0 0 0,0 0 0,0 0 0,1 0 0,-1-1 0,0 1 0,10-7 0,12-2 0,41-9-1365,-30 10-5461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53.079"/>
    </inkml:context>
    <inkml:brush xml:id="br0">
      <inkml:brushProperty name="width" value="0.035" units="cm"/>
      <inkml:brushProperty name="height" value="0.035" units="cm"/>
      <inkml:brushProperty name="color" value="#FF0066"/>
    </inkml:brush>
  </inkml:definitions>
  <inkml:trace contextRef="#ctx0" brushRef="#br0">340 296 24575,'3'-3'0,"-1"0"0,0 0 0,0-1 0,0 1 0,-1 0 0,1-1 0,-1 0 0,1-4 0,4-7 0,6-11 0,-1-1 0,-2 0 0,0-1 0,8-54 0,-16 80 0,-1-1 0,0 1 0,0 0 0,0-1 0,0 1 0,0 0 0,-1-1 0,1 1 0,-1 0 0,0-1 0,1 1 0,-1 0 0,0 0 0,0 0 0,0 0 0,-2-3 0,1 4 0,1-1 0,-1 1 0,1 0 0,-1 0 0,1 0 0,-1 0 0,0 0 0,0 0 0,1 0 0,-1 0 0,0 1 0,0-1 0,0 1 0,0-1 0,-4 1 0,-1 0 0,0 0 0,0 1 0,0 0 0,1 0 0,-1 1 0,0-1 0,0 2 0,1-1 0,-12 6 0,0 3 0,-1 0 0,2 1 0,0 1 0,0 1 0,1 0 0,1 1 0,-27 33 0,22-20 0,1 0 0,2 1 0,0 1 0,-16 41 0,26-54 0,1 1 0,1 0 0,0 0 0,1 0 0,1 1 0,1 0 0,0-1 0,3 32 0,-1-40 0,2 1 0,0-1 0,0 1 0,1-1 0,0 0 0,0 0 0,1 0 0,1 0 0,0 0 0,0-1 0,1 0 0,0 0 0,0-1 0,1 0 0,1 0 0,11 11 0,-6-10 0,1 1 0,0-2 0,1 0 0,0 0 0,0-2 0,0 0 0,1 0 0,0-1 0,0-1 0,0-1 0,0-1 0,1 0 0,0-1 0,-1 0 0,30-4 0,-22 1 0,-1-1 0,0-2 0,-1 0 0,1-1 0,-1-2 0,0 0 0,-1-1 0,0-1 0,0-1 0,32-23 0,-43 26 0,0 0 0,0-1 0,-1 0 0,0 0 0,-1-1 0,0 0 0,0-1 0,-1 0 0,-1 0 0,0 0 0,0-1 0,-1 0 0,-1 0 0,0 0 0,0-1 0,-2 1 0,1-1 0,-1 0 0,-1 0 0,-1 0 0,0 0 0,0 0 0,-1 1 0,-1-1 0,0 0 0,-1 0 0,0 1 0,-1-1 0,0 1 0,-1 0 0,-11-20 0,5 15 17,0 0 0,-1 0 1,0 1-1,-1 1 0,-1 0 0,-23-19 0,27 26-152,-1 0 0,0 1 0,-1 0 0,1 0 0,-1 1 0,0 1 0,-1 0 0,0 0 0,1 1 0,-24-3 0,-3 4-6691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53.607"/>
    </inkml:context>
    <inkml:brush xml:id="br0">
      <inkml:brushProperty name="width" value="0.035" units="cm"/>
      <inkml:brushProperty name="height" value="0.035" units="cm"/>
      <inkml:brushProperty name="color" value="#FF0066"/>
    </inkml:brush>
  </inkml:definitions>
  <inkml:trace contextRef="#ctx0" brushRef="#br0">224 1 24575,'1'32'0,"-2"1"0,-1 0 0,-1-1 0,-12 47 0,-1-29 0,-2 0 0,-2-2 0,-3 0 0,-1-1 0,-2-2 0,-46 60 0,68-93 0,11-7 0,23-9 0,-17 2 0,56-2 0,132 8 0,66 27 0,-103-10 0,-155-20 0,15 2 0,33-1 0,-52-2 0,1 0 0,0-1 0,-1 1 0,1-1 0,0-1 0,-1 1 0,1-1 0,-1 0 0,0 0 0,0 0 0,8-5 0,-11 4 0,0 1 0,0 0 0,0 0 0,0-1 0,0 1 0,0-1 0,-1 0 0,0 0 0,1 1 0,-1-1 0,0 0 0,0 0 0,-1 0 0,1 0 0,0 0 0,-1 0 0,0 0 0,0 0 0,0 0 0,0-1 0,0 1 0,-1 0 0,0-4 0,-2-6 0,0 1 0,-1-1 0,0 1 0,-7-14 0,-11-17 0,-2 0 0,-2 2 0,-45-55 0,26 42 0,-93-84 0,130 131 0,0-1 0,0 0 0,-1 1 0,0 0 0,0 0 0,0 1 0,-1 0 0,0 1 0,0 0 0,-12-4 0,6 8-1365,5 4-5461</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55.732"/>
    </inkml:context>
    <inkml:brush xml:id="br0">
      <inkml:brushProperty name="width" value="0.035" units="cm"/>
      <inkml:brushProperty name="height" value="0.035" units="cm"/>
      <inkml:brushProperty name="color" value="#FF0066"/>
    </inkml:brush>
  </inkml:definitions>
  <inkml:trace contextRef="#ctx0" brushRef="#br0">1833 923 24575,'73'0'0,"-119"2"0,-69 13 0,48-5 0,-260 33-154,-643 88-662,901-121 816,-195 36 0,248-40-21,16-6 21,0 0 0,0 0 0,0 0-1,0 0 1,0 0 0,0 0-1,0 0 1,0 0 0,0 0 0,0 0-1,0 0 1,0 0 0,0 0-1,-1 0 1,1 0 0,0 1-1,0-1 1,0 0 0,0 0 0,0 0-1,0 0 1,0 0 0,0 0-1,0 0 1,0 0 0,0 0 0,0 0-1,0 0 1,0 0 0,0 1-1,0-1 1,0 0 0,0 0 0,0 0-1,0 0 1,0 0 0,0 0-1,0 0 1,0 0 0,0 0 0,0 0-1,0 0 1,0 1 0,0-1-1,0 0 1,1 0 0,-1 0 0,0 0-1,0 0 1,0 0 0,0 0-1,0 0 1,0 0 0,0 0 0,0 0-1,0 0 1,0 0 0,0 0-1,0 0 1,0 0 0,1 0-1,-1 0 1,0 0 0,0 0 0,0 0-1,0 0 1,0 0 0,0 0-1,0 0 1,29 1 202,45-8 68,0-4 0,108-30-1,-295 62-269,94-15 0,7-2 0,-1 0 0,0-1 0,1-1 0,-1 0 0,-15 0 0,26-2 0,-1 0 0,0 0 0,0-1 0,0 1 0,1-1 0,-1 1 0,0-1 0,1 0 0,-1 0 0,1 0 0,-1 0 0,1-1 0,-1 1 0,1-1 0,0 0 0,0 1 0,0-1 0,0 0 0,0 0 0,0 0 0,0 0 0,1-1 0,-1 1 0,1 0 0,-1-1 0,1 1 0,0-1 0,0 1 0,-1-6 0,-1-9 0,0 0 0,1 0 0,1 0 0,1-31 0,0-10 0,-12-172 0,-29-406 0,40 619 0,1 11 0,-1-1 0,1 1 0,-1 0 0,0 0 0,0 0 0,-1 0 0,1 1 0,-1-1 0,-4-6 0,6 12 0,0 0 0,0 0 0,0-1 0,0 1 0,-1 0 0,1 0 0,0 0 0,0 0 0,0 0 0,0 0 0,-1 0 0,1 0 0,0 0 0,0 0 0,0-1 0,-1 1 0,1 0 0,0 0 0,0 0 0,0 0 0,-1 0 0,1 1 0,0-1 0,0 0 0,0 0 0,-1 0 0,1 0 0,0 0 0,0 0 0,0 0 0,-1 0 0,1 0 0,0 0 0,0 1 0,0-1 0,0 0 0,-1 0 0,1 0 0,0 0 0,0 1 0,0-1 0,0 0 0,0 0 0,0 0 0,0 0 0,0 1 0,-1-1 0,1 0 0,0 0 0,0 0 0,0 1 0,0-1 0,0 0 0,0 0 0,0 0 0,0 1 0,0-1 0,0 0 0,-5 16 0,5-15 0,-4 13-195,1 0 0,1 0 0,0 0 0,1 1 0,0-1 0,2 21 0,2-16-6631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56.058"/>
    </inkml:context>
    <inkml:brush xml:id="br0">
      <inkml:brushProperty name="width" value="0.035" units="cm"/>
      <inkml:brushProperty name="height" value="0.035" units="cm"/>
      <inkml:brushProperty name="color" value="#FF0066"/>
    </inkml:brush>
  </inkml:definitions>
  <inkml:trace contextRef="#ctx0" brushRef="#br0">754 16 24575,'1'-1'0,"1"-1"0,0 1 0,0 0 0,0-1 0,1 1 0,-1 0 0,0 0 0,0 1 0,1-1 0,-1 0 0,0 1 0,4-1 0,4-1 0,-65 7 0,-439 89 28,280-51-1421,182-37-5433</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56.387"/>
    </inkml:context>
    <inkml:brush xml:id="br0">
      <inkml:brushProperty name="width" value="0.035" units="cm"/>
      <inkml:brushProperty name="height" value="0.035" units="cm"/>
      <inkml:brushProperty name="color" value="#FF0066"/>
    </inkml:brush>
  </inkml:definitions>
  <inkml:trace contextRef="#ctx0" brushRef="#br0">206 27 24575,'0'-1'0,"0"0"0,1 0 0,-1 0 0,0 0 0,-1 0 0,1 0 0,0 0 0,0 0 0,0 0 0,-1 1 0,1-1 0,0 0 0,-1 0 0,1 0 0,-1 0 0,1 0 0,-1 0 0,1 0 0,-1 1 0,0-1 0,1 0 0,-1 1 0,0-1 0,0 0 0,1 1 0,-1-1 0,0 1 0,0-1 0,0 1 0,0-1 0,0 1 0,0 0 0,0-1 0,0 1 0,0 0 0,0 0 0,0 0 0,0 0 0,0 0 0,0 0 0,0 0 0,0 0 0,0 0 0,0 0 0,0 0 0,0 1 0,0-1 0,-1 1 0,-5 1 0,1 1 0,0-1 0,0 1 0,0 0 0,1 0 0,-8 6 0,1 0 0,0 1 0,0 1 0,1 0 0,0 1 0,1 0 0,0 0 0,1 1 0,-11 21 0,17-28 0,0 0 0,1-1 0,0 1 0,0 0 0,1 0 0,0 0 0,0 1 0,0-1 0,0 0 0,1 0 0,0 0 0,1 1 0,-1-1 0,1 0 0,0 0 0,1 0 0,-1 0 0,1 0 0,1 0 0,-1-1 0,1 1 0,0-1 0,0 1 0,6 7 0,5 2-195,0 0 0,2-1 0,0-1 0,0 0 0,1-2 0,31 18 0,-15-10-6631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57.902"/>
    </inkml:context>
    <inkml:brush xml:id="br0">
      <inkml:brushProperty name="width" value="0.035" units="cm"/>
      <inkml:brushProperty name="height" value="0.035" units="cm"/>
      <inkml:brushProperty name="color" value="#FF0066"/>
    </inkml:brush>
  </inkml:definitions>
  <inkml:trace contextRef="#ctx0" brushRef="#br0">1 324 24575,'0'-4'0,"0"-16"0,3 16 0,3 11 0,2 10 0,-2 0 0,0 1 0,-1 0 0,-1 0 0,3 25 0,-3-18 0,68 612 0,-58 6 0,-15-634 0,3 25 0,-2-33 0,0-1 0,1 1 0,-1 0 0,0 0 0,0-1 0,1 1 0,-1 0 0,0 0 0,1-1 0,-1 1 0,1 0 0,-1-1 0,1 1 0,-1-1 0,1 1 0,-1-1 0,1 1 0,0-1 0,-1 1 0,1-1 0,0 1 0,-1-1 0,1 0 0,0 1 0,0-1 0,-1 0 0,1 0 0,0 0 0,0 1 0,0-1 0,-1 0 0,1 0 0,0 0 0,0 0 0,1-1 0,20-3 0,35-11 0,-5 0 0,24-1 0,0 4 0,97-3 0,158 12 0,-216 3 0,152 3 0,269-4 0,-528 1 0,-5 0 0,0 1 0,-1-1 0,1 0 0,0-1 0,0 1 0,-1 0 0,1-1 0,0 1 0,-1-1 0,1 0 0,-1 0 0,1 0 0,4-3 0,-7 4 0,0 0 0,0-1 0,1 1 0,-1 0 0,0 0 0,0-1 0,0 1 0,0 0 0,0 0 0,0-1 0,0 1 0,0 0 0,0 0 0,0-1 0,0 1 0,0 0 0,0 0 0,0-1 0,0 1 0,0 0 0,0 0 0,0-1 0,0 1 0,0 0 0,0 0 0,0-1 0,0 1 0,0 0 0,-1 0 0,1-1 0,0 1 0,0 0 0,0 0 0,0 0 0,-1-1 0,1 1 0,0 0 0,0 0 0,-1 0 0,-10-8 0,10 8 0,-50-27 0,-43-25 0,82 43 0,0 1 0,1-2 0,0 1 0,0-2 0,-13-17 0,13 14 0,2-1 0,0-1 0,1 1 0,1-2 0,0 1 0,1-1 0,1 0 0,1 0 0,0 0 0,-1-20 0,0-25 0,3-95 0,3 99 0,10-275 0,0-97 0,-17 354 0,3 50 0,1-50 0,3 70 0,0 0 0,0 1 0,0-1 0,1 0 0,4-8 0,5-19 0,-11 32 0,0 0 0,0 0 0,0 0 0,0 0 0,0 0 0,0 0 0,0 0 0,0 0 0,-1 0 0,1-1 0,0 1 0,-1 0 0,1 0 0,-1 0 0,1 1 0,-1-1 0,1 0 0,-1 0 0,0 0 0,1 0 0,-1 0 0,0 1 0,0-1 0,0 0 0,0 1 0,0-1 0,1 0 0,-1 1 0,0 0 0,-2-2 0,-3 0 0,1 0 0,-1 1 0,0-1 0,-8 0 0,-35-4 0,-1 3 0,-70 3 0,-101 19 0,199-16 0,-799 117 0,740-102-1365,62-12-5461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58.231"/>
    </inkml:context>
    <inkml:brush xml:id="br0">
      <inkml:brushProperty name="width" value="0.035" units="cm"/>
      <inkml:brushProperty name="height" value="0.035" units="cm"/>
      <inkml:brushProperty name="color" value="#FF0066"/>
    </inkml:brush>
  </inkml:definitions>
  <inkml:trace contextRef="#ctx0" brushRef="#br0">11 135 24575,'-3'-2'0,"0"-5"0,-1-3 0,4-1 0,4 0 0,5 1 0,7-1 0,2 2 0,8 0 0,5 0 0,6 0 0,5 2 0,6 1 0,5-1 0,1 1 0,-3 1 0,-4 2 0,-10 1-8191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07.580"/>
    </inkml:context>
    <inkml:brush xml:id="br0">
      <inkml:brushProperty name="width" value="0.035" units="cm"/>
      <inkml:brushProperty name="height" value="0.035" units="cm"/>
      <inkml:brushProperty name="color" value="#FFC114"/>
    </inkml:brush>
  </inkml:definitions>
  <inkml:trace contextRef="#ctx0" brushRef="#br0">457 43 24575,'0'0'0,"0"-1"0,0 0 0,-1 0 0,1 0 0,-1 0 0,1 0 0,-1 0 0,1 0 0,-1 0 0,1 1 0,-1-1 0,0 0 0,0 0 0,1 1 0,-1-1 0,0 0 0,0 1 0,0-1 0,0 1 0,1-1 0,-3 0 0,-22-9 0,22 9 0,-9-3 0,0 1 0,-1 1 0,1-1 0,-1 2 0,0 0 0,1 0 0,-1 1 0,1 1 0,-1 0 0,0 1 0,1 0 0,0 1 0,-1 0 0,1 1 0,0 1 0,1-1 0,-1 2 0,1 0 0,0 0 0,1 1 0,-1 0 0,1 1 0,1 0 0,-1 1 0,1 0 0,1 0 0,0 1 0,0 0 0,1 0 0,0 1 0,-5 12 0,1 2 0,1-1 0,1 2 0,1-1 0,1 1 0,2 1 0,0-1 0,2 1 0,0 31 0,3-22 0,2 1 0,2-1 0,0 0 0,3-1 0,16 54 0,-18-73 0,1-1 0,1 1 0,0-2 0,1 1 0,0-1 0,1 0 0,0-1 0,2 0 0,-1 0 0,19 16 0,-21-23 0,-1 0 0,1-1 0,0 0 0,0 0 0,0-1 0,1 0 0,-1 0 0,1-1 0,0 0 0,0-1 0,0 0 0,1 0 0,-1-1 0,0 0 0,1 0 0,-1-1 0,1-1 0,-1 0 0,16-3 0,-13 1-97,0-1-1,0 0 1,0-1-1,-1 0 1,0-1-1,0 0 1,0-1-1,-1 0 1,0-1-1,0 0 1,-1 0-1,0-1 0,11-14 1,8-13-6729</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58.555"/>
    </inkml:context>
    <inkml:brush xml:id="br0">
      <inkml:brushProperty name="width" value="0.035" units="cm"/>
      <inkml:brushProperty name="height" value="0.035" units="cm"/>
      <inkml:brushProperty name="color" value="#FF0066"/>
    </inkml:brush>
  </inkml:definitions>
  <inkml:trace contextRef="#ctx0" brushRef="#br0">103 0 24575,'-10'3'0,"1"0"0,-1 0 0,1 1 0,0 0 0,0 1 0,0 0 0,0 0 0,-12 11 0,21-16 0,-1 1 0,0-1 0,1 1 0,-1-1 0,1 1 0,-1 0 0,1-1 0,-1 1 0,1-1 0,0 1 0,-1 0 0,1 0 0,0-1 0,-1 1 0,1 0 0,0-1 0,0 1 0,-1 0 0,1 0 0,0 0 0,0-1 0,0 1 0,0 0 0,0 0 0,1 0 0,-1 0 0,1-1 0,-1 1 0,1-1 0,0 1 0,-1 0 0,1-1 0,-1 0 0,1 1 0,0-1 0,-1 1 0,1-1 0,0 0 0,0 1 0,-1-1 0,1 0 0,0 0 0,0 0 0,0 0 0,6 1 0,0 0 0,1-1 0,-1 0 0,7-1 0,188-32 48,-143 20-402,1 3 1,0 2 0,69 1 0,-96 8-6473</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58.896"/>
    </inkml:context>
    <inkml:brush xml:id="br0">
      <inkml:brushProperty name="width" value="0.035" units="cm"/>
      <inkml:brushProperty name="height" value="0.035" units="cm"/>
      <inkml:brushProperty name="color" value="#FF0066"/>
    </inkml:brush>
  </inkml:definitions>
  <inkml:trace contextRef="#ctx0" brushRef="#br0">161 1 24575,'-6'3'0,"0"0"0,0 0 0,1 1 0,0 0 0,-1 0 0,1 0 0,1 0 0,-1 1 0,1 0 0,0 0 0,0 0 0,-4 8 0,8-13 0,-1 0 0,1 1 0,0-1 0,0 1 0,0-1 0,-1 1 0,1-1 0,0 1 0,0-1 0,0 1 0,0-1 0,0 1 0,0-1 0,0 1 0,0-1 0,0 1 0,0-1 0,0 1 0,1-1 0,-1 0 0,0 1 0,0-1 0,0 1 0,1-1 0,-1 1 0,0-1 0,0 0 0,1 1 0,-1-1 0,0 1 0,1-1 0,-1 0 0,1 1 0,0 0 0,1-1 0,0 1 0,-1-1 0,1 1 0,-1-1 0,1 0 0,0 1 0,-1-1 0,1 0 0,2 0 0,40-7 0,-42 7 0,40-10-113,0 0-305,1 1 1,55-3 0,-76 12-6409</inkml:trace>
  <inkml:trace contextRef="#ctx0" brushRef="#br0" timeOffset="1">26 355 24575,'-3'2'0,"-3"5"0,-2 3 0,2 3 0,4 0 0,5-3 0,8 0 0,8-2 0,6-2 0,8-3 0,7 0 0,4-3 0,-4 1-8191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59.399"/>
    </inkml:context>
    <inkml:brush xml:id="br0">
      <inkml:brushProperty name="width" value="0.035" units="cm"/>
      <inkml:brushProperty name="height" value="0.035" units="cm"/>
      <inkml:brushProperty name="color" value="#FF0066"/>
    </inkml:brush>
  </inkml:definitions>
  <inkml:trace contextRef="#ctx0" brushRef="#br0">1 82 24575,'1'-5'0,"1"-1"0,-1 1 0,1 0 0,1 0 0,-1 0 0,1 0 0,0 0 0,0 0 0,0 1 0,1 0 0,-1-1 0,1 1 0,0 1 0,0-1 0,9-5 0,-13 8 0,1 1 0,-1 0 0,1-1 0,0 1 0,-1 0 0,1 0 0,0 0 0,-1-1 0,1 1 0,0 0 0,-1 0 0,1 0 0,0 0 0,-1 0 0,1 0 0,0 0 0,-1 1 0,1-1 0,0 0 0,-1 0 0,1 0 0,0 1 0,-1-1 0,1 0 0,0 1 0,0 0 0,0 0 0,0 0 0,0 0 0,0 0 0,-1 1 0,1-1 0,0 0 0,0 1 0,-1-1 0,1 0 0,-1 1 0,1 2 0,1 5 0,-1 1 0,0 0 0,-1 11 0,0-12 0,4 52 0,2-1 0,21 90 0,-22-119-1365,-6-24-5461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0:59.742"/>
    </inkml:context>
    <inkml:brush xml:id="br0">
      <inkml:brushProperty name="width" value="0.035" units="cm"/>
      <inkml:brushProperty name="height" value="0.035" units="cm"/>
      <inkml:brushProperty name="color" value="#FF0066"/>
    </inkml:brush>
  </inkml:definitions>
  <inkml:trace contextRef="#ctx0" brushRef="#br0">119 84 24575,'-5'3'0,"1"0"0,-1-1 0,0 1 0,0-1 0,0 0 0,0 0 0,0-1 0,-1 1 0,-8 0 0,-9 3 0,21-4 0,0-1 0,-1 1 0,1 0 0,0 0 0,-1 0 0,1 0 0,0 1 0,0-1 0,0 0 0,0 1 0,0-1 0,0 1 0,0 0 0,1 0 0,-3 3 0,3-4 0,1 0 0,0 1 0,-1-1 0,1 1 0,0-1 0,0 0 0,0 1 0,0-1 0,0 1 0,0-1 0,1 0 0,-1 1 0,0-1 0,1 0 0,-1 1 0,1-1 0,-1 0 0,1 0 0,0 1 0,-1-1 0,1 0 0,0 0 0,0 0 0,0 0 0,0 0 0,0 0 0,0 0 0,0 0 0,2 1 0,8 7 0,0-1 0,1 0 0,0 0 0,1-1 0,0-1 0,0 0 0,0-1 0,0 0 0,1-1 0,0 0 0,0-2 0,0 1 0,19 0 0,-1-2 0,-1-1 0,1-2 0,-1-1 0,62-14 0,-65 10 0,-1-1 0,28-12 0,-46 16 0,1-1 0,-1 1 0,0-2 0,0 1 0,0-2 0,-1 1 0,0-1 0,13-14 0,-19 20 0,-1-1 0,1 0 0,-1 1 0,0-1 0,0 0 0,0 0 0,0 0 0,0 0 0,0 0 0,0 0 0,-1 0 0,1 0 0,-1 0 0,1 0 0,-1-1 0,0 1 0,0 0 0,0 0 0,0 0 0,0 0 0,-1 0 0,0-3 0,0 2 0,0 0 0,-1 1 0,0-1 0,1 0 0,-1 1 0,0-1 0,0 1 0,-1 0 0,1 0 0,0 0 0,-1 0 0,1 0 0,-5-2 0,-6-3 0,-1 1 0,0 0 0,0 1 0,0 0 0,-18-2 0,15 3-170,0 1-1,-1 1 0,1 1 1,-1 0-1,1 1 0,-1 1 1,-20 4-1,6 3-6655</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1:00.086"/>
    </inkml:context>
    <inkml:brush xml:id="br0">
      <inkml:brushProperty name="width" value="0.035" units="cm"/>
      <inkml:brushProperty name="height" value="0.035" units="cm"/>
      <inkml:brushProperty name="color" value="#FF0066"/>
    </inkml:brush>
  </inkml:definitions>
  <inkml:trace contextRef="#ctx0" brushRef="#br0">1 106 24575,'0'1'0,"0"0"0,1-1 0,-1 1 0,1 0 0,-1 0 0,1-1 0,-1 1 0,1 0 0,-1-1 0,1 1 0,-1-1 0,1 1 0,0-1 0,-1 1 0,1-1 0,0 1 0,0-1 0,-1 0 0,1 1 0,0-1 0,0 0 0,-1 0 0,1 1 0,0-1 0,0 0 0,0 0 0,0 0 0,-1 0 0,1 0 0,1 0 0,29 0 0,-29 0 0,301-41 0,-145 16 0,-96 17-91,-12 3-334,0-3 1,53-15-1,-81 15-6401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1:00.460"/>
    </inkml:context>
    <inkml:brush xml:id="br0">
      <inkml:brushProperty name="width" value="0.035" units="cm"/>
      <inkml:brushProperty name="height" value="0.035" units="cm"/>
      <inkml:brushProperty name="color" value="#FF0066"/>
    </inkml:brush>
  </inkml:definitions>
  <inkml:trace contextRef="#ctx0" brushRef="#br0">0 40 24575,'3'0'0,"3"0"0,5 0 0,5-3 0,6-1 0,7-3 0,11 1 0,10 0 0,11-1 0,-6 0-8191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1:02.099"/>
    </inkml:context>
    <inkml:brush xml:id="br0">
      <inkml:brushProperty name="width" value="0.035" units="cm"/>
      <inkml:brushProperty name="height" value="0.035" units="cm"/>
      <inkml:brushProperty name="color" value="#FF0066"/>
    </inkml:brush>
  </inkml:definitions>
  <inkml:trace contextRef="#ctx0" brushRef="#br0">6447 137 24575,'2'-1'0,"0"1"0,0-1 0,0 1 0,-1-1 0,1 0 0,0 0 0,-1 0 0,1 0 0,-1 0 0,1 0 0,-1 0 0,1 0 0,-1-1 0,0 1 0,1 0 0,-1-1 0,0 1 0,0-1 0,0 0 0,1-2 0,1-1 0,-1 0 0,0 0 0,1 0 0,-2-1 0,3-7 0,-4 11 0,0 0 0,1 1 0,-1-1 0,0 0 0,-1 1 0,1-1 0,0 0 0,0 0 0,-1 1 0,1-1 0,-1 1 0,0-1 0,1 0 0,-1 1 0,0-1 0,0 1 0,0-1 0,0 1 0,0 0 0,0-1 0,0 1 0,0 0 0,-1 0 0,1 0 0,0 0 0,-1 0 0,1 0 0,-1 0 0,1 0 0,-1 1 0,0-1 0,-2 0 0,-7-2 0,0 0 0,0 1 0,1 0 0,-14 0 0,11 1 0,-502-12-71,447 14-24,-1571 61-4405,2 56-1193,1564-112 5310,5-1 408,-790 54-141,1-48 1521,785-14-165,-381-3 6612,320 19-7516,122-14-1701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1:02.444"/>
    </inkml:context>
    <inkml:brush xml:id="br0">
      <inkml:brushProperty name="width" value="0.035" units="cm"/>
      <inkml:brushProperty name="height" value="0.035" units="cm"/>
      <inkml:brushProperty name="color" value="#FF0066"/>
    </inkml:brush>
  </inkml:definitions>
  <inkml:trace contextRef="#ctx0" brushRef="#br0">346 14 24575,'0'-1'0,"0"1"0,0-1 0,-1 0 0,1 1 0,0-1 0,0 0 0,-1 1 0,1-1 0,0 1 0,-1-1 0,1 1 0,-1-1 0,1 0 0,-1 1 0,1 0 0,-1-1 0,1 1 0,-1-1 0,0 1 0,1 0 0,-1-1 0,1 1 0,-1 0 0,0-1 0,1 1 0,-1 0 0,0 0 0,0 0 0,1 0 0,-1 0 0,0 0 0,1 0 0,-1 0 0,0 0 0,1 0 0,-1 0 0,-1 0 0,-25 6 0,12 4 0,1-1 0,0 2 0,0-1 0,-20 23 0,-9 8 0,-24 7 0,-5 4 0,69-50 0,1 0 0,0 0 0,0 0 0,0 1 0,1-1 0,-1 1 0,0-1 0,1 1 0,0-1 0,0 1 0,-1 0 0,1-1 0,1 1 0,-1 0 0,0 0 0,1 0 0,0 0 0,-1 0 0,1-1 0,0 1 0,0 0 0,1 0 0,-1 0 0,1 0 0,-1 0 0,1 0 0,0-1 0,0 1 0,0 0 0,1 0 0,-1-1 0,3 5 0,6 8 0,0-1 0,1-1 0,1 1 0,17 15 0,-19-20 0,106 98-682,182 127-1,-225-181-6143</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1:21.009"/>
    </inkml:context>
    <inkml:brush xml:id="br0">
      <inkml:brushProperty name="width" value="0.035" units="cm"/>
      <inkml:brushProperty name="height" value="0.035" units="cm"/>
      <inkml:brushProperty name="color" value="#FF0066"/>
    </inkml:brush>
  </inkml:definitions>
  <inkml:trace contextRef="#ctx0" brushRef="#br0">301 439 24575,'0'-8'0,"0"-7"0,3 24 0,4 35 0,-3 1 0,-1 73 0,-3-66 0,-5 517-293,-6-380 146,-35 189 1,-169 512 146,204-854-9,4-17 27,1 0-1,1 0 1,1 0 0,1 1 0,-2 34-1,6-52 0,-1 0 0,0 1 0,1-1-1,0 0 1,-1 1 0,1-1 0,0 0-1,0 0 1,0 1 0,1-1 0,-1 0-1,0 0 1,1 0 0,-1-1 0,1 1-1,0 0 1,-1 0 0,1-1 0,0 1-1,0-1 1,0 0 0,0 1 0,1-1-1,-1 0 1,0 0 0,0-1 0,1 1-1,-1 0 1,0-1 0,1 1 0,2-1-1,10 2-36,-1-1 0,1 0 0,29-3 1,-32 1 51,376-48-112,-199 21-526,1125-70 469,-865 101 137,-426-4 411,-21-3-127,-10-4-156,2 4-128,0-1 0,1 0 0,-1-1 0,1 1 0,0-1 0,1 0 0,-1 0 0,1 0 0,0-1 0,1 1 0,0-1 0,0 0 0,0 0 0,1 0 0,0-1 0,0 1 0,1 0 0,0-1 0,0-12 0,1-11 0,1 0 0,2-1 0,8-42 0,-10 69 0,107-490 7,-44 222-113,81-428-216,-60-7 149,-84 693 177,1-88 186,-3 90-140,0-1 0,-1 1 0,-1 0 1,0 0-1,-7-21 0,8 31-45,0 0 0,0-1 0,-1 1 0,1 0 0,-1 0 0,1 0 0,-1 0 0,0 1 0,0-1 0,0 1 0,0-1 0,-1 1-1,1 0 1,-1 1 0,1-1 0,-1 0 0,0 1 0,1 0 0,-1 0 0,0 0 0,-4 0 0,-12-2-11,-1 1 0,-37 1 0,32 1 14,-358 12-8,213-5 0,-1162 27-991,1077-27-209,165-4-4800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1:21.510"/>
    </inkml:context>
    <inkml:brush xml:id="br0">
      <inkml:brushProperty name="width" value="0.035" units="cm"/>
      <inkml:brushProperty name="height" value="0.035" units="cm"/>
      <inkml:brushProperty name="color" value="#FF0066"/>
    </inkml:brush>
  </inkml:definitions>
  <inkml:trace contextRef="#ctx0" brushRef="#br0">29 68 24575,'-3'0'0,"-3"-3"0,-5-1 0,4 1 0,5 0 0,6 0 0,8 2 0,10-3 0,11 0 0,8 1 0,8-3 0,5 0 0,1-1 0,0 0 0,-3 1 0,-5 1 0,-11 3-8191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08.095"/>
    </inkml:context>
    <inkml:brush xml:id="br0">
      <inkml:brushProperty name="width" value="0.035" units="cm"/>
      <inkml:brushProperty name="height" value="0.035" units="cm"/>
      <inkml:brushProperty name="color" value="#FFC114"/>
    </inkml:brush>
  </inkml:definitions>
  <inkml:trace contextRef="#ctx0" brushRef="#br0">140 315 24575,'-7'0'0,"-1"0"0,0 1 0,1 0 0,-1 0 0,0 1 0,1-1 0,0 2 0,-1-1 0,1 1 0,0 0 0,0 1 0,1 0 0,-1 0 0,1 0 0,0 1 0,-7 6 0,11-9 0,1 0 0,-1 0 0,1 0 0,0 1 0,0-1 0,0 0 0,0 1 0,0-1 0,1 1 0,-1-1 0,1 1 0,-1 0 0,1-1 0,0 1 0,0-1 0,0 1 0,1 0 0,-1-1 0,0 1 0,1-1 0,0 1 0,1 3 0,3 8 0,1-1 0,0 0 0,9 12 0,-2-2 0,8 21 0,-2 1 0,-2 1 0,-2 0 0,-2 1 0,13 97 0,-15-50 0,-11-95 0,0 1 0,0 0 0,0 0 0,0 0 0,0 0 0,0 0 0,0 0 0,0 0 0,0 0 0,0 0 0,0 0 0,-1 0 0,1 0 0,0 0 0,0 0 0,0 0 0,0 0 0,0 0 0,0 0 0,0 0 0,0 0 0,0 1 0,0-1 0,0 0 0,0 0 0,0 0 0,0 0 0,0 0 0,0 0 0,-1 0 0,1 0 0,0 0 0,0 0 0,0 0 0,0 0 0,0 0 0,0 0 0,0 0 0,0 0 0,0 0 0,0 0 0,0 1 0,0-1 0,0 0 0,0 0 0,0 0 0,0 0 0,0 0 0,0 0 0,0 0 0,0 0 0,0 0 0,0 0 0,0 0 0,0 0 0,0 0 0,0 0 0,0 1 0,0-1 0,0 0 0,0 0 0,1 0 0,-6-8 0,-3-12 0,-24-87 0,-20-131 0,46 196 0,1 0 0,2-1 0,3 1 0,0 0 0,3-1 0,11-57 0,-9 80 0,1 0 0,0 0 0,2 1 0,0 0 0,1 0 0,15-23 0,-19 35 0,-1 0 0,1 0 0,0 1 0,0 0 0,1 0 0,0 0 0,0 1 0,1 0 0,-1 0 0,1 0 0,0 1 0,0 0 0,1 1 0,-1-1 0,1 1 0,-1 1 0,1 0 0,16-3 0,-20 4 0,1 1 0,-1 0 0,1 0 0,-1 0 0,1 1 0,-1-1 0,1 1 0,-1 0 0,1 1 0,-1-1 0,0 1 0,0 0 0,0 0 0,0 0 0,0 0 0,0 1 0,0-1 0,-1 1 0,1 0 0,-1 0 0,0 0 0,0 1 0,0-1 0,0 1 0,-1 0 0,1 0 0,-1 0 0,0 0 0,0 0 0,2 8 0,-1-1 0,0 1 0,0 0 0,-2 0 0,1 1 0,-2-1 0,1 0 0,-2 0 0,0 0 0,0 0 0,-5 18 0,0-7 12,-1-1-1,-2 0 0,0-1 1,-1 0-1,-25 39 1,-79 88-482,72-96-494,24-30-5862</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1:21.837"/>
    </inkml:context>
    <inkml:brush xml:id="br0">
      <inkml:brushProperty name="width" value="0.035" units="cm"/>
      <inkml:brushProperty name="height" value="0.035" units="cm"/>
      <inkml:brushProperty name="color" value="#FF0066"/>
    </inkml:brush>
  </inkml:definitions>
  <inkml:trace contextRef="#ctx0" brushRef="#br0">4 49 24575,'-3'3'0,"2"1"0,4 0 0,5-4 0,3-2 0,6-3 0,6-1 0,4-2 0,4 0 0,2 1 0,1 0 0,3 0 0,-1 2 0,-2 1 0,-3 5 0,-7 1-8191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1:22.185"/>
    </inkml:context>
    <inkml:brush xml:id="br0">
      <inkml:brushProperty name="width" value="0.035" units="cm"/>
      <inkml:brushProperty name="height" value="0.035" units="cm"/>
      <inkml:brushProperty name="color" value="#FF0066"/>
    </inkml:brush>
  </inkml:definitions>
  <inkml:trace contextRef="#ctx0" brushRef="#br0">102 16 24575,'-3'3'0,"-6"4"0,-5 1 0,-3-2 0,4-1 0,8-1 0,10-5 0,10-2 0,8 0 0,9-3 0,7-1 0,6 2 0,7-2 0,2 1 0,2 1 0,-4 1 0,-10 2-8191</inkml:trace>
  <inkml:trace contextRef="#ctx0" brushRef="#br0" timeOffset="1">1 421 24575,'0'2'0,"6"2"0,4 0 0,7-2 0,6-2 0,8-3 0,9-3 0,8 0 0,6-3 0,5 1 0,5-1 0,3 0 0,-2 3 0,-6 2 0,-13 1-8191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1:22.513"/>
    </inkml:context>
    <inkml:brush xml:id="br0">
      <inkml:brushProperty name="width" value="0.035" units="cm"/>
      <inkml:brushProperty name="height" value="0.035" units="cm"/>
      <inkml:brushProperty name="color" value="#FF0066"/>
    </inkml:brush>
  </inkml:definitions>
  <inkml:trace contextRef="#ctx0" brushRef="#br0">5 44 24575,'-3'2'0,"2"2"0,4-3 0,7-2 0,8-3 0,6-2 0,8-2 0,10 1 0,9-3 0,7 2 0,-5 1-8191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1:23.172"/>
    </inkml:context>
    <inkml:brush xml:id="br0">
      <inkml:brushProperty name="width" value="0.035" units="cm"/>
      <inkml:brushProperty name="height" value="0.035" units="cm"/>
      <inkml:brushProperty name="color" value="#FF0066"/>
    </inkml:brush>
  </inkml:definitions>
  <inkml:trace contextRef="#ctx0" brushRef="#br0">270 249 24575,'2'0'0,"-1"-1"0,0 0 0,1 1 0,-1-1 0,0 0 0,1 0 0,-1 0 0,0 0 0,0 0 0,0 0 0,0 0 0,0 0 0,0 0 0,0 0 0,0-1 0,-1 1 0,2-2 0,12-25 0,-11 22 0,0-1 0,-1 0 0,0-1 0,0 1 0,0 0 0,-1-1 0,-1 1 0,1 0 0,-1-1 0,0 1 0,-1-1 0,1 1 0,-2-1 0,1 1 0,-4-10 0,4 13 0,-2-1 0,1 0 0,0 1 0,-1 0 0,0 0 0,0 0 0,0 0 0,0 0 0,-1 0 0,1 1 0,-1 0 0,0 0 0,0 0 0,0 0 0,-1 0 0,1 1 0,-1 0 0,1 0 0,-1 0 0,0 0 0,1 1 0,-1 0 0,-8-1 0,2 1 0,0 1 0,0 0 0,1 0 0,-1 1 0,0 1 0,1 0 0,-1 0 0,-13 6 0,16-6 0,0 1 0,0 1 0,0-1 0,1 1 0,-1 1 0,1-1 0,0 1 0,0 1 0,1-1 0,0 1 0,-6 7 0,10-11 0,1 0 0,-1 0 0,1 0 0,0 0 0,0 1 0,0-1 0,0 0 0,0 1 0,0-1 0,1 1 0,-1-1 0,1 1 0,-1-1 0,1 1 0,0-1 0,0 1 0,0-1 0,1 1 0,-1-1 0,1 1 0,-1-1 0,1 1 0,0-1 0,0 0 0,0 1 0,0-1 0,0 0 0,0 0 0,1 1 0,-1-1 0,1 0 0,-1 0 0,1-1 0,4 4 0,2 3 0,1-1 0,0-1 0,1 0 0,-1 0 0,1 0 0,16 5 0,116 39 0,-104-38 0,-33-10 0,0 0 0,-1 0 0,1 0 0,0 0 0,-1 1 0,0 0 0,6 4 0,-10-7 0,1 1 0,-1-1 0,1 1 0,-1-1 0,1 1 0,-1 0 0,1-1 0,-1 1 0,0 0 0,1-1 0,-1 1 0,0 0 0,1-1 0,-1 1 0,0 0 0,0 0 0,0-1 0,0 1 0,0 0 0,0 0 0,0 1 0,0-1 0,-1 0 0,0 0 0,1 1 0,-1-1 0,0 0 0,0 0 0,0 0 0,0 0 0,0 0 0,0 0 0,0-1 0,0 1 0,0 0 0,0 0 0,0-1 0,0 1 0,-2 0 0,-20 8-68,0-1 0,0-1-1,-1-2 1,-42 6-1,34-6-954,-6 1-5803</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1:23.510"/>
    </inkml:context>
    <inkml:brush xml:id="br0">
      <inkml:brushProperty name="width" value="0.035" units="cm"/>
      <inkml:brushProperty name="height" value="0.035" units="cm"/>
      <inkml:brushProperty name="color" value="#FF0066"/>
    </inkml:brush>
  </inkml:definitions>
  <inkml:trace contextRef="#ctx0" brushRef="#br0">0 28 24575,'3'-3'0,"1"-3"0,0-5 0,-1 4 0,-1 8 0,-1 7 0,0 7 0,-1 11 0,0 6 0,0 9 0,0 6 0,0 4 0,-1 2 0,1 0 0,0-3 0,-3-2 0,-1-8-8191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1:24.025"/>
    </inkml:context>
    <inkml:brush xml:id="br0">
      <inkml:brushProperty name="width" value="0.035" units="cm"/>
      <inkml:brushProperty name="height" value="0.035" units="cm"/>
      <inkml:brushProperty name="color" value="#FF0066"/>
    </inkml:brush>
  </inkml:definitions>
  <inkml:trace contextRef="#ctx0" brushRef="#br0">215 132 24575,'1'-7'0,"-2"1"0,1 0 0,-1 0 0,0-1 0,-1 1 0,1 0 0,-1 0 0,0 0 0,-1 0 0,1 1 0,-1-1 0,0 0 0,-1 1 0,1 0 0,-1 0 0,-6-6 0,7 9 0,0-1 0,0 0 0,-1 1 0,1 0 0,-1-1 0,0 2 0,0-1 0,0 0 0,0 1 0,0-1 0,0 1 0,0 0 0,0 1 0,0-1 0,0 1 0,-1 0 0,1 0 0,0 0 0,0 0 0,-1 1 0,1 0 0,0 0 0,0 0 0,0 0 0,-4 2 0,3-1 0,0 1 0,0-1 0,1 1 0,-1 0 0,1 0 0,-1 1 0,1-1 0,0 1 0,1 0 0,-7 7 0,9-9 0,-1 0 0,1 0 0,0 0 0,-1 0 0,1 1 0,0-1 0,0 0 0,0 0 0,1 1 0,-1-1 0,1 1 0,-1-1 0,1 0 0,0 1 0,0-1 0,0 1 0,0-1 0,0 1 0,0-1 0,1 1 0,-1-1 0,1 0 0,0 1 0,0-1 0,1 4 0,3 1 0,0 0 0,1 0 0,-1 0 0,1-1 0,1 0 0,-1 0 0,10 6 0,56 32 0,-53-33 0,0 0 0,31 24 0,-49-34 0,1 0 0,0 1 0,-1-1 0,1 1 0,-1-1 0,0 1 0,0-1 0,1 1 0,-1-1 0,0 1 0,0 0 0,0 0 0,-1 0 0,1-1 0,0 1 0,-1 0 0,1 0 0,-1 0 0,0 0 0,0 0 0,1 0 0,-2 3 0,1-3 0,-1 0 0,0 0 0,0 0 0,0 0 0,0 0 0,-1 0 0,1-1 0,-1 1 0,1-1 0,-1 1 0,1-1 0,-1 1 0,0-1 0,1 0 0,-1 0 0,0 0 0,0 0 0,0 0 0,0 0 0,-3 1 0,-9 2-273,0 0 0,-1 0 0,1-2 0,-18 2 0,2-2-6553</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1:24.368"/>
    </inkml:context>
    <inkml:brush xml:id="br0">
      <inkml:brushProperty name="width" value="0.035" units="cm"/>
      <inkml:brushProperty name="height" value="0.035" units="cm"/>
      <inkml:brushProperty name="color" value="#FF0066"/>
    </inkml:brush>
  </inkml:definitions>
  <inkml:trace contextRef="#ctx0" brushRef="#br0">0 28 24575,'0'-3'0,"0"-3"0,3-5 0,1 4 0,0 8 0,-1 10 0,-1 11 0,2 14 0,0 11 0,3 14 0,0 9 0,-2 8 0,-1 4 0,-1 3 0,-2 2 0,0-15-8191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1:28.575"/>
    </inkml:context>
    <inkml:brush xml:id="br0">
      <inkml:brushProperty name="width" value="0.035" units="cm"/>
      <inkml:brushProperty name="height" value="0.035" units="cm"/>
      <inkml:brushProperty name="color" value="#FF0066"/>
    </inkml:brush>
  </inkml:definitions>
  <inkml:trace contextRef="#ctx0" brushRef="#br0">11815 477 24575,'-1'-5'0,"-1"0"0,0 0 0,0 0 0,0 0 0,-1 0 0,0 0 0,0 1 0,0-1 0,0 1 0,-7-7 0,8 8 0,-11-10 0,0 1 0,0-1 0,-2 2 0,1 0 0,-1 1 0,-1 0 0,1 2 0,-30-13 0,-7 2 0,-84-21 0,-678-104-442,-13 72 0,-1880 41-992,2258 52 1434,-1664 100 0,931 19 0,1006-107-200,-280 91 0,317-74 66,2 6 1,-182 103-1,78-11 134,-403 328 0,516-368 0,-162 177 0,212-194 0,3 2 0,-111 185 0,104-132-9,7 4 1,6 3-1,7 2 0,-60 233 0,103-304-6,3 2 0,4-1 1,4 2-1,3-1 0,5 1 0,3 0 1,4-1-1,3 0 0,5 0 0,3-1 0,3-1 1,5-1-1,3-2 0,49 98 0,-15-63 11,5-3 0,5-3-1,5-3 1,93 98-1,-23-49-30,285 233-1,-258-256-74,4-8 1,6-7 0,215 99 0,-137-96-255,509 158 0,316-25-709,13-100-402,1404 15-205,6-171 1243,199-194-626,-1475 5 1718,-946 126-294,-4-13-1,335-139 1,-514 173-141,-2-6 1,-2-3 0,118-84 0,-170 101-50,-2-2-1,-2-3 1,-1-1-1,-3-2 1,-1-2-1,-3-2 1,60-95-1,-62 75-170,-3-1 0,-3-2 0,-3 0 0,-3-2 0,17-92 0,-19 46 0,-6-1 0,2-192 0,-18 224 16,-5 0 0,-3 0-1,-4 1 1,-4 1 0,-3 0-1,-4 1 1,-4 1 0,-4 1-1,-3 2 1,-81-138 0,25 80 449,-191-224 0,-146-94-509,-245-175 51,515 505-7,-6 6-1,-277-154 1,197 152-784,-339-121 1,-282-26-1201,-579-31 939,1113 250 2772</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1:29.632"/>
    </inkml:context>
    <inkml:brush xml:id="br0">
      <inkml:brushProperty name="width" value="0.035" units="cm"/>
      <inkml:brushProperty name="height" value="0.035" units="cm"/>
      <inkml:brushProperty name="color" value="#FF0066"/>
    </inkml:brush>
  </inkml:definitions>
  <inkml:trace contextRef="#ctx0" brushRef="#br0">1 2 24575,'98'-1'0,"172"5"0,-228 0 0,0 1 0,-1 3 0,1 1 0,54 19 0,-43-6-252,0 3 0,-1 2 0,88 62 0,133 125-1401,-189-145 923,935 706-4945,177-20 5138,-803-515 596,-229-139-77,788 460-489,-723-442 397,5-9 1,311 98-1,-275-129 1071,-197-62-567,123 13 0,-127-26 64</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21:30.010"/>
    </inkml:context>
    <inkml:brush xml:id="br0">
      <inkml:brushProperty name="width" value="0.035" units="cm"/>
      <inkml:brushProperty name="height" value="0.035" units="cm"/>
      <inkml:brushProperty name="color" value="#FF0066"/>
    </inkml:brush>
  </inkml:definitions>
  <inkml:trace contextRef="#ctx0" brushRef="#br0">6675 20 24575,'-9'-4'0,"0"1"0,0 0 0,-1 0 0,1 1 0,-1 0 0,0 1 0,1 0 0,-1 1 0,0 0 0,-13 2 0,-6 1 0,1 2 0,-36 11 0,10 1-105,0 3 0,1 2 0,-60 35 0,-145 105-883,-309 259-2329,22 32 1260,225-184 82,-1270 989-1411,-76-104 1668,1269-912 2507,-7-29 1361,392-208-1896,-130 56 1504,117-52-985,-1-1 0,0-1 1,-42 5-1,60-11-496,-1 0-1,0-1 0,0 0 1,1 0-1,-1-1 0,-14-3 1,21 4-181,0-1 1,0 0-1,-1 1 1,1-1-1,1 0 1,-1 0-1,0 0 1,0 0-1,0-1 1,0 1-1,1 0 1,-1-1 0,1 1-1,-1-1 1,1 0-1,-1 1 1,1-1-1,0 0 1,0 0-1,0 0 1,0 0-1,0 0 1,0 0-1,1 0 1,-1 0-1,1 0 1,-1 0-1,1 0 1,0-1 0,0-2-1,4-27-1055,6-1-5383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08.439"/>
    </inkml:context>
    <inkml:brush xml:id="br0">
      <inkml:brushProperty name="width" value="0.035" units="cm"/>
      <inkml:brushProperty name="height" value="0.035" units="cm"/>
      <inkml:brushProperty name="color" value="#FFC114"/>
    </inkml:brush>
  </inkml:definitions>
  <inkml:trace contextRef="#ctx0" brushRef="#br0">57 224 24575,'-23'10'0,"-10"6"0,33-16 0,0 0 0,0 0 0,0 0 0,0 0 0,0 0 0,0 0 0,0 0 0,0 0 0,0 0 0,0 0 0,0 0 0,0 0 0,0 0 0,1 0 0,-1 0 0,0 0 0,0 0 0,0 0 0,0 0 0,0 0 0,0 0 0,0 0 0,0 0 0,0 0 0,0 0 0,0 0 0,0 0 0,0 0 0,0 1 0,0-1 0,0 0 0,0 0 0,0 0 0,0 0 0,0 0 0,0 0 0,0 0 0,0 0 0,0 0 0,0 0 0,0 0 0,0 0 0,0 0 0,0 0 0,0 0 0,0 0 0,0 0 0,0 1 0,0-1 0,0 0 0,0 0 0,0 0 0,0 0 0,0 0 0,0 0 0,0 0 0,0 0 0,0 0 0,-1 0 0,1 0 0,0 0 0,0 0 0,9 0 0,12-3 0,101-21 0,561-129 0,-660 147 0,-16 5 0,1 0 0,-1-1 0,0 0 0,0-1 0,1 0 0,-2 0 0,1 0 0,0-1 0,-1 0 0,7-5 0,-13 9-30,1-1 0,-1 1-1,0 0 1,1-1 0,-1 1-1,0-1 1,1 1 0,-1-1-1,0 1 1,0-1 0,1 1-1,-1-1 1,0 1 0,0-1-1,0 0 1,0 1-1,0-1 1,0 1 0,0-1-1,0 1 1,0-1 0,0 1-1,0-1 1,0 0 0,0 1-1,0-1 1,0 1 0,-1-1-1,1 1 1,0-1 0,0 1-1,-1-1 1,1 1 0,0-1-1,-1 1 1,1-1 0,-1 1-1,1 0 1,0-1 0,-1 1-1,1 0 1,-1-1 0,1 1-1,-1-1 1,-13-8-6796</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16.038"/>
    </inkml:context>
    <inkml:brush xml:id="br0">
      <inkml:brushProperty name="width" value="0.05" units="cm"/>
      <inkml:brushProperty name="height" value="0.05" units="cm"/>
      <inkml:brushProperty name="color" value="#F6630D"/>
    </inkml:brush>
  </inkml:definitions>
  <inkml:trace contextRef="#ctx0" brushRef="#br0">2217 409 24575,'1'-29'0,"0"18"0,0-1 0,-1 1 0,-1-1 0,0 1 0,-4-21 0,4 29 0,0 1 0,0 0 0,0 0 0,0-1 0,0 1 0,-1 0 0,1 0 0,-1 0 0,1 0 0,-1 0 0,0 1 0,1-1 0,-1 0 0,0 1 0,0-1 0,0 1 0,-1 0 0,1 0 0,0 0 0,0 0 0,-1 0 0,1 0 0,0 0 0,-1 1 0,1-1 0,-1 1 0,1 0 0,-1 0 0,1 0 0,-1 0 0,1 0 0,-4 1 0,-34 5 0,0 3 0,0 1 0,1 2 0,-50 21 0,74-26 0,-121 50-146,3 6-1,3 6 1,3 6-1,4 5 0,3 5 1,4 5-1,-156 158 1,181-153-110,4 3 1,-142 211-1,178-227 174,4 3-1,3 1 0,4 3 1,-48 155-1,75-194 30,1 0 0,3 1 0,2 1 0,2 0-1,3 0 1,7 92 0,-1-107 19,2 0 0,2-1 0,1 1 0,2-2 1,2 1-1,1-2 0,1 1 0,2-2 0,1 0 0,27 34 0,-17-30-32,2-2-1,1-2 1,2 0 0,64 48-1,-42-42-176,1-3-1,105 49 1,-36-33-112,1-6 1,225 51 0,-64-39-238,457 33-1,304-69-1196,413-130 478,-23-166 606,-662 34-47,-555 154 377,296-160-1,-401 180 352,-3-4 1,120-99-1,-183 127 206,0-2 0,-3-2 0,-2-2 0,-3-2 0,-1-2 0,43-74 0,-68 98-50,-1 0-1,-2-1 1,-1 0 0,-1-1 0,-2 0-1,-1-1 1,-1 0 0,-2-1 0,-1 1-1,-1-1 1,-2 0 0,-1 1-1,-2-1 1,-1 0 0,-1 1 0,-2 0-1,-1 0 1,-1 0 0,-2 1 0,-1 0-1,-2 1 1,-21-38 0,7 21-92,-3 1 0,-2 1 0,-2 2 0,-47-47 0,23 34 102,-1 4 1,-91-61 0,21 32 31,-5 5 0,-213-87-1,64 53-633,-5 13 0,-476-96 0,-623 17 81,198 154 138,9 134-663,964-74 1103,43-2 648</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16.621"/>
    </inkml:context>
    <inkml:brush xml:id="br0">
      <inkml:brushProperty name="width" value="0.05" units="cm"/>
      <inkml:brushProperty name="height" value="0.05" units="cm"/>
      <inkml:brushProperty name="color" value="#F6630D"/>
    </inkml:brush>
  </inkml:definitions>
  <inkml:trace contextRef="#ctx0" brushRef="#br0">604 495 24575,'0'-4'0,"0"0"0,0-1 0,0 1 0,0 0 0,-1 0 0,0 0 0,1 0 0,-2 0 0,1 0 0,0 0 0,-1 0 0,0 1 0,0-1 0,0 1 0,0-1 0,0 1 0,-1-1 0,0 1 0,1 0 0,-1 0 0,-1 1 0,1-1 0,0 1 0,0-1 0,-1 1 0,0 0 0,1 0 0,-1 0 0,0 1 0,0 0 0,0-1 0,0 1 0,0 0 0,0 1 0,0-1 0,-6 1 0,-5-1 0,0 1 0,0 1 0,0 0 0,0 1 0,0 1 0,0 0 0,1 1 0,-1 0 0,1 1 0,0 1 0,1 0 0,-1 1 0,-18 13 0,8-3 0,0 1 0,1 1 0,1 1 0,1 1 0,-35 44 0,40-43 0,1 0 0,2 1 0,0 1 0,1 0 0,1 0 0,-14 52 0,22-64 0,0 0 0,1 0 0,0 0 0,1 0 0,0 0 0,1 0 0,0 0 0,1 1 0,0-1 0,1 0 0,1 0 0,0 0 0,0-1 0,1 1 0,1-1 0,0 0 0,10 16 0,-12-22 0,0 0 0,1-1 0,0 1 0,0-1 0,0 0 0,0 0 0,1 0 0,-1-1 0,1 0 0,0 1 0,0-2 0,0 1 0,1-1 0,-1 1 0,1-1 0,-1-1 0,1 1 0,0-1 0,-1 0 0,1 0 0,0-1 0,0 0 0,0 0 0,-1 0 0,12-3 0,-4 0 0,-1 0 0,1-1 0,-1-1 0,0 0 0,-1-1 0,1 0 0,-1 0 0,0-2 0,-1 1 0,17-16 0,3-7 0,-2-1 0,-1-1 0,-1-1 0,-2-1 0,-1-2 0,30-66 0,-16 18 0,50-177 0,-71 203 0,-3-1 0,-2 0 0,5-106 0,-19 123 0,-4 29 0,7 13 0,-1 0 0,1 0 0,-1 0 0,1 0 0,-1 0 0,1 0 0,-1 0 0,1 0 0,0 0 0,-1 1 0,1-1 0,-1 0 0,1 0 0,0 0 0,-1 1 0,1-1 0,-1 0 0,1 1 0,0-1 0,-1 0 0,1 1 0,0-1 0,0 0 0,-1 1 0,1-1 0,0 1 0,0-1 0,0 0 0,-1 1 0,1-1 0,0 1 0,0 0 0,-6 11 0,1 0 0,0 0 0,1 1 0,1 0 0,-3 13 0,-8 74 0,10-62 0,-2 20 0,2 0 0,3 0 0,8 75 0,-3-94 0,2-1 0,2 0 0,1-1 0,2 0 0,31 69 0,-21-70-1365,-1-11-5461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17.155"/>
    </inkml:context>
    <inkml:brush xml:id="br0">
      <inkml:brushProperty name="width" value="0.05" units="cm"/>
      <inkml:brushProperty name="height" value="0.05" units="cm"/>
      <inkml:brushProperty name="color" value="#F6630D"/>
    </inkml:brush>
  </inkml:definitions>
  <inkml:trace contextRef="#ctx0" brushRef="#br0">111 377 24575,'-4'-17'0,"4"17"0,0-1 0,0 1 0,0 0 0,-1 0 0,1 0 0,0-1 0,0 1 0,-1 0 0,1 0 0,0 0 0,-1 0 0,1 0 0,0 0 0,0 0 0,-1 0 0,1 0 0,0 0 0,-1 0 0,1 0 0,0 0 0,0 0 0,-1 0 0,1 0 0,0 0 0,-1 0 0,1 0 0,0 0 0,0 0 0,-1 0 0,1 0 0,0 1 0,-1-1 0,-1 1 0,0 1 0,1 0 0,-1-1 0,0 1 0,1 0 0,-1 0 0,1 0 0,0 0 0,-1 0 0,1 0 0,-1 5 0,-16 49 0,4 1 0,2 1 0,-8 96 0,15-111 0,-4 63 0,10-168 0,4-79 0,1 88 0,1 1 0,4 0 0,1 1 0,3 0 0,30-69 0,-34 97 0,1 0 0,1 1 0,1 1 0,0 0 0,30-31 0,-32 40 0,1 0 0,0 2 0,0-1 0,1 1 0,0 1 0,1 1 0,0 0 0,0 1 0,23-8 0,-26 12 0,1 0 0,-1 0 0,1 1 0,0 1 0,0 0 0,-1 1 0,1 0 0,0 1 0,0 0 0,0 1 0,-1 1 0,1 0 0,-1 0 0,0 2 0,14 6 0,-19-8 0,0 1 0,-1-1 0,1 2 0,-1-1 0,0 1 0,-1 0 0,1 0 0,-1 0 0,0 1 0,0 0 0,0 0 0,-1 0 0,0 1 0,-1-1 0,1 1 0,-1 0 0,0 0 0,-1 0 0,0 0 0,0 1 0,0-1 0,-1 1 0,0-1 0,-1 1 0,0-1 0,-1 15 0,0-11 0,-1 0 0,-1-1 0,1 1 0,-2 0 0,0-1 0,0 0 0,0 0 0,-2 0 0,1 0 0,-1-1 0,-1 0 0,-9 11 0,-10 8 0,-1-2 0,-39 30 0,-17 17 0,82-72 0,0-1 0,0 1 0,0 0 0,0 0 0,0 0 0,0 0 0,1 0 0,-1 0 0,0 0 0,1 0 0,-1 0 0,1 1 0,-1-1 0,1 0 0,0 0 0,-1 1 0,1-1 0,0 2 0,0-3 0,0 1 0,1 0 0,-1-1 0,0 1 0,1 0 0,-1-1 0,0 1 0,1 0 0,-1-1 0,1 1 0,-1-1 0,1 1 0,-1-1 0,1 1 0,0-1 0,-1 1 0,1-1 0,-1 0 0,1 1 0,0-1 0,0 0 0,0 1 0,6 1 0,1-1 0,-1 0 0,0 0 0,13 0 0,-18-1 0,0 0 0,42 2 0,0 1 0,78 16 0,-111-17 0,0 1 0,-1 0 0,1 0 0,-1 1 0,0 1 0,-1 0 0,1 0 0,-1 1 0,0 0 0,0 0 0,0 1 0,-1 1 0,0-1 0,-1 1 0,0 0 0,0 1 0,7 11 0,-12-17 0,0 1 0,-1-1 0,1 1 0,-1 0 0,0 0 0,0-1 0,0 1 0,0 0 0,-1 0 0,1 0 0,-1 0 0,0 0 0,0 0 0,-1 0 0,1 0 0,-1 0 0,-1 5 0,0-4 0,-1 1 0,1-1 0,-1 0 0,0 0 0,-1 0 0,1 0 0,-1 0 0,0-1 0,0 0 0,-7 6 0,-6 2 0,1-1 0,-1 0 0,0-1 0,-1-1 0,-36 12 0,9-7 40,0-2 0,-90 12 0,-93-9-1525,119-13-5341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19.043"/>
    </inkml:context>
    <inkml:brush xml:id="br0">
      <inkml:brushProperty name="width" value="0.05" units="cm"/>
      <inkml:brushProperty name="height" value="0.05" units="cm"/>
      <inkml:brushProperty name="color" value="#F6630D"/>
    </inkml:brush>
  </inkml:definitions>
  <inkml:trace contextRef="#ctx0" brushRef="#br0">218 212 24575,'10'-5'0,"-1"-1"0,1 1 0,-2-2 0,1 1 0,-1-1 0,0-1 0,0 1 0,0-1 0,-1-1 0,-1 1 0,0-1 0,0-1 0,0 1 0,-1-1 0,-1 0 0,0 0 0,5-17 0,-8 25 0,-1 0 0,1 0 0,-1 0 0,0 0 0,0-1 0,0 1 0,0 0 0,0 0 0,-1 0 0,1 0 0,0 0 0,-1 0 0,0 0 0,1 0 0,-1 0 0,0 0 0,-1-2 0,1 3 0,0 0 0,0 0 0,-1 0 0,1 0 0,0 0 0,0 0 0,-1 1 0,1-1 0,0 0 0,-1 1 0,1-1 0,-1 1 0,1-1 0,0 1 0,-1 0 0,1-1 0,-1 1 0,-2 0 0,-2 1 0,0-1 0,-1 1 0,1 0 0,0 1 0,0 0 0,0 0 0,0 0 0,0 1 0,-10 5 0,-1 4 0,0 0 0,1 1 0,0 1 0,1 0 0,1 1 0,0 1 0,1 0 0,1 1 0,0 0 0,1 1 0,1 1 0,-11 26 0,10-15 0,0 0 0,2 0 0,2 1 0,0 0 0,2 1 0,2-1 0,0 49 0,3-57 0,2 1 0,1 0 0,1-1 0,1 0 0,0 0 0,2 0 0,1-1 0,1 0 0,1 0 0,0-1 0,20 28 0,-19-34 0,0-1 0,1 0 0,1 0 0,0-1 0,1 0 0,1-2 0,-1 1 0,2-2 0,0 0 0,0-1 0,0-1 0,1 0 0,1-1 0,-1-1 0,19 4 0,-12-5 0,0-2 0,1-1 0,-1 0 0,0-2 0,0-1 0,1-1 0,-1-1 0,0-1 0,-1-1 0,1-1 0,-1-1 0,0-1 0,0-2 0,41-23 0,-48 24 0,0-2 0,0 0 0,-1-1 0,-1-1 0,0 0 0,-1-1 0,0 0 0,16-26 0,-21 27 0,-1 0 0,0 0 0,-1-1 0,0 0 0,-1 0 0,-1 0 0,0-1 0,-1 1 0,-1-1 0,0 0 0,-1-26 0,-3 17 0,-1 1 0,-1 0 0,0 0 0,-2 0 0,-1 0 0,-1 1 0,-1 0 0,-1 1 0,-1 0 0,0 0 0,-2 1 0,-24-29 0,17 24 0,-1 1 0,-1 1 0,-1 2 0,-2 0 0,0 1 0,0 2 0,-2 0 0,-53-25 0,58 33 17,0 2 0,-1 0 1,0 1-1,0 2 0,-1 0 0,-33-2 0,49 6-88,-1 1 1,1 0-1,-1 0 0,1 1 0,-1 0 1,1 1-1,-1 0 0,1 0 1,0 1-1,0-1 0,0 2 0,0-1 1,1 1-1,-1 1 0,1-1 1,0 1-1,0 0 0,1 1 0,-1 0 1,-10 12-1,-4 17-6755</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19.609"/>
    </inkml:context>
    <inkml:brush xml:id="br0">
      <inkml:brushProperty name="width" value="0.05" units="cm"/>
      <inkml:brushProperty name="height" value="0.05" units="cm"/>
      <inkml:brushProperty name="color" value="#F6630D"/>
    </inkml:brush>
  </inkml:definitions>
  <inkml:trace contextRef="#ctx0" brushRef="#br0">276 46 24575,'3'4'0,"0"0"0,0 0 0,-1 0 0,0 0 0,0 0 0,0 1 0,-1-1 0,1 1 0,-1 0 0,0-1 0,0 1 0,0 6 0,1 60 0,-2-67 0,-2 37 0,-2 0 0,-2 0 0,-2-1 0,-2 1 0,-22 59 0,1-22 0,-71 126 0,55-129 0,26-44 0,-18 36 0,40-67 0,-1 0 0,0-1 0,0 1 0,0 0 0,0 0 0,0 0 0,0 0 0,1 0 0,-1 0 0,0 0 0,0 0 0,0-1 0,0 1 0,0 0 0,1 0 0,-1 0 0,0 0 0,0 0 0,0 0 0,0 0 0,1 0 0,-1 0 0,0 0 0,0 0 0,0 0 0,0 0 0,1 0 0,-1 0 0,0 0 0,0 0 0,0 0 0,0 1 0,1-1 0,-1 0 0,0 0 0,0 0 0,0 0 0,0 0 0,0 0 0,1 0 0,-1 0 0,0 1 0,0-1 0,0 0 0,0 0 0,0 0 0,0 0 0,0 0 0,0 1 0,0-1 0,0 0 0,1 0 0,-1 0 0,0 0 0,0 1 0,0-1 0,0 0 0,0 0 0,0 0 0,0 0 0,0 1 0,0-1 0,0 0 0,0 0 0,-1 0 0,19-8 0,-15 6 0,23-10 0,1 1 0,0 0 0,0 2 0,1 2 0,47-8 0,-32 10 0,0 3 0,0 1 0,51 5 0,237 36 0,-310-38 0,1-2 0,-1 0 0,1-1 0,-1-1 0,42-10 0,-56 10 0,0 0 0,0 0 0,0-1 0,-1 0 0,1 0 0,0 0 0,-1-1 0,0 0 0,0 0 0,0 0 0,0-1 0,-1 0 0,0 0 0,0-1 0,0 1 0,-1-1 0,0 0 0,0 0 0,0-1 0,5-11 0,-8 10 0,1 0 0,-1 0 0,0 0 0,-1 0 0,0 1 0,-1-1 0,1 0 0,-1 0 0,-1 0 0,1 0 0,-1 1 0,-5-12 0,-6-14 0,-25-45 0,29 61 0,-44-78 0,-5 3 0,-3 2 0,-87-97 0,136 173 0,7 7 0,0 0 0,-1 0 0,1 1 0,-2 0 0,1 0 0,-1 0 0,0 1 0,0 0 0,0 1 0,-11-6 0,18 10-2,-1-1-1,0 1 0,0 0 1,1 0-1,-1-1 0,0 1 0,0 0 1,0 0-1,1 0 0,-1 0 1,0 0-1,0 0 0,0 0 1,1 0-1,-1 0 0,0 0 1,0 1-1,0-1 0,1 0 1,-1 0-1,0 1 0,0-1 1,1 0-1,-1 1 0,0-1 1,1 1-1,-1-1 0,0 1 0,0 0 1,0 1 16,1-1 0,-1 1 1,0-1-1,1 1 0,0 0 1,-1-1-1,1 1 0,0 0 0,0-1 1,0 1-1,0 0 0,0 0 1,0 1-1,1 5-262,1-1 1,-1 0-1,1 1 1,1-1-1,3 8 1,6 6-6579</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0.758"/>
    </inkml:context>
    <inkml:brush xml:id="br0">
      <inkml:brushProperty name="width" value="0.05" units="cm"/>
      <inkml:brushProperty name="height" value="0.05" units="cm"/>
      <inkml:brushProperty name="color" value="#F6630D"/>
    </inkml:brush>
  </inkml:definitions>
  <inkml:trace contextRef="#ctx0" brushRef="#br0">0 0 24575,'1'0'0,"0"1"0,0-1 0,-1 0 0,1 0 0,0 1 0,0-1 0,0 0 0,-1 1 0,1-1 0,0 1 0,0-1 0,-1 1 0,1-1 0,0 1 0,-1 0 0,1-1 0,-1 1 0,1 0 0,-1-1 0,1 1 0,-1 0 0,1 0 0,-1-1 0,0 1 0,1 0 0,-1 1 0,7 28 0,-6-21 0,47 212 0,13 75 0,5 267 0,-47 5 0,-47 302 0,0-135 0,32 26 0,63-4 0,-54-675 0,10 53 0,9 266 0,-34-324 0,-15 87 0,14-147 0,-2 21 0,-2 56 0,7-84 0,0-1 0,0 1 0,1-1 0,1 0 0,-1 1 0,2-1 0,-1 0 0,1 0 0,1 0 0,-1 0 0,9 12 0,-8-16 0,-1 0 0,1-1 0,0 0 0,1 0 0,-1 0 0,1-1 0,0 1 0,0-1 0,0 0 0,0 0 0,1-1 0,-1 0 0,1 0 0,-1 0 0,1 0 0,0-1 0,-1 0 0,1 0 0,0-1 0,11 0 0,9-1 0,0-2 0,0-1 0,39-10 0,-11 2 0,78-10 0,247-9 0,-358 31-1365,-9 0-5461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1.103"/>
    </inkml:context>
    <inkml:brush xml:id="br0">
      <inkml:brushProperty name="width" value="0.05" units="cm"/>
      <inkml:brushProperty name="height" value="0.05" units="cm"/>
      <inkml:brushProperty name="color" value="#F6630D"/>
    </inkml:brush>
  </inkml:definitions>
  <inkml:trace contextRef="#ctx0" brushRef="#br0">0 1 24575,'5'0'0,"6"4"0,5 7 0,6 6 0,-2 4 0,0 4 0,3 2 0,0 1 0,-2 5 0,-1 1 0,-4 1 0,-4 2 0,-9 1 0,-10 2 0,-8-1 0,-11-2 0,-10-7 0,1-9-8191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3.354"/>
    </inkml:context>
    <inkml:brush xml:id="br0">
      <inkml:brushProperty name="width" value="0.05" units="cm"/>
      <inkml:brushProperty name="height" value="0.05" units="cm"/>
      <inkml:brushProperty name="color" value="#F6630D"/>
    </inkml:brush>
  </inkml:definitions>
  <inkml:trace contextRef="#ctx0" brushRef="#br0">3 519 24575,'-1'-25'0,"0"17"0,1 0 0,0 0 0,0 0 0,0 0 0,1 0 0,0 0 0,1 0 0,0 0 0,0 1 0,1-1 0,3-7 0,-5 14 0,-1 0 0,0 0 0,1 0 0,-1 0 0,1 0 0,-1 1 0,1-1 0,0 0 0,-1 0 0,1 1 0,0-1 0,0 1 0,-1-1 0,1 0 0,0 1 0,0-1 0,0 1 0,0 0 0,0-1 0,0 1 0,0 0 0,-1 0 0,1-1 0,0 1 0,0 0 0,0 0 0,0 0 0,0 0 0,0 0 0,0 0 0,0 0 0,0 1 0,0-1 0,0 0 0,0 0 0,0 1 0,0-1 0,0 1 0,-1-1 0,1 1 0,0-1 0,0 1 0,0-1 0,-1 1 0,1 0 0,0 0 0,4 4 0,0 1 0,-1-1 0,1 1 0,-2-1 0,6 10 0,10 23 0,-2 0 0,-1 2 0,20 81 0,12 131 0,-40-200 0,10 51 0,-6 1 0,0 144 0,-12-211 0,-2-1 0,-2 0 0,-1 0 0,-2 0 0,-2-1 0,0 0 0,-3-1 0,-1 0 0,-1 0 0,-30 48 0,38-74 0,0 1 0,0-1 0,-1 0 0,0-1 0,-1 1 0,-13 9 0,95-38 0,-59 18 0,361-60 11,10 31-89,-263 23-48,877-54-858,-342 23 764,-647 39 220,1 1 0,0-1 0,0 0 0,0-1 0,16-5 0,-27 7 8,-1 0 1,0 0 0,0 0 0,0 0-1,0 0 1,0 0 0,1 0 0,-1 0 0,0 0-1,0 0 1,0 0 0,0 0 0,0 0-1,0 0 1,1-1 0,-1 1 0,0 0 0,0 0-1,0 0 1,0 0 0,0 0 0,0 0-1,0 0 1,1 0 0,-1-1 0,0 1 0,0 0-1,0 0 1,0 0 0,0 0 0,0 0-1,0 0 1,0-1 0,0 1 0,0 0 0,0 0-1,0 0 1,0 0 0,0 0 0,0-1 0,0 1-1,0 0 1,0 0 0,0 0 0,0 0-1,0 0 1,0-1 0,0 1 0,0 0 0,0 0-1,0 0 1,-1 0 0,1 0 0,0 0-1,0-1 1,0 1 0,0 0 0,0 0 0,0 0-1,0 0 1,-1 0 0,-13-7 399,-18-3-172,-38-2-45,-49-9-168,109 18-24,0 0 1,0 0-1,0-1 1,1 0-1,-1-1 1,1 0-1,0-1 1,-15-11-1,18 10 1,0 0 0,1-1 0,0 0 0,0 1 0,0-1 0,1-1 0,0 1 0,1-1 0,0 0 0,0 1 0,1-1 0,0 0 0,1-1 0,0 1 0,0 0 0,1-14 0,1-17 0,3 0 0,10-54 0,-13 88 0,32-146 0,6 1 0,7 2 0,6 2 0,85-168 0,-85 221 0,5-11 0,-56 102 0,1-1 0,-1 1 0,0 0 0,0 0 0,0 0 0,0 0 0,-1-1 0,0 1 0,1 0 0,-1-1 0,0 1 0,0 0 0,-1-1 0,1 1 0,-2-5 0,1 6 0,0 0 0,0-1 0,-1 1 0,1 0 0,-1 0 0,1 0 0,-1 0 0,0 0 0,0 0 0,0 1 0,0-1 0,0 0 0,0 1 0,0 0 0,-1-1 0,1 1 0,0 0 0,-1 0 0,1 1 0,-4-2 0,-17-2 0,0 0 0,0 1 0,-1 2 0,1 0 0,-43 5 0,1-1 0,-122-16 0,35 0 0,80 13 0,-1 3 0,1 3 0,-104 21 0,118-13 0,0 2 0,2 2 0,0 3 0,-88 46 0,133-61 0,1 0 0,1 0 0,-1-1 0,1-1 0,-1 1 0,-1-2 0,1 1 0,-1-1 0,1-1 0,-21 2 0,-55-3 0,60-3 0,0 2 0,0 1 0,0 1 0,0 1 0,1 2 0,-33 9 0,-33 13 0,-1-4 0,-124 14 0,-42 10 0,192-25-1365,48-17-5461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4.073"/>
    </inkml:context>
    <inkml:brush xml:id="br0">
      <inkml:brushProperty name="width" value="0.05" units="cm"/>
      <inkml:brushProperty name="height" value="0.05" units="cm"/>
      <inkml:brushProperty name="color" value="#F6630D"/>
    </inkml:brush>
  </inkml:definitions>
  <inkml:trace contextRef="#ctx0" brushRef="#br0">485 308 24575,'-12'-1'0,"11"1"0,1-1 0,-1 1 0,0 0 0,0 0 0,0 0 0,1 0 0,-1 0 0,0 0 0,0 0 0,0 0 0,0 0 0,1 0 0,-1 1 0,0-1 0,0 0 0,0 0 0,1 1 0,-1-1 0,0 1 0,1-1 0,-1 1 0,0-1 0,1 1 0,-1-1 0,0 1 0,1-1 0,-1 1 0,1 0 0,-1-1 0,1 1 0,-1 0 0,1-1 0,0 1 0,-1 0 0,1 1 0,-14 25 0,1 1 0,-12 37 0,2-5 0,-14 26 0,-3-3 0,-4-1 0,-4-2 0,-105 134 0,144-203 0,4-7 0,1 0 0,0 1 0,0 0 0,1 0 0,-1 0 0,1 0 0,0 1 0,0 0 0,1-1 0,0 1 0,0 0 0,-2 7 0,4-12 0,0-1 0,0 1 0,0 0 0,0 0 0,0-1 0,0 1 0,1 0 0,-1-1 0,0 1 0,0 0 0,0-1 0,1 1 0,-1 0 0,0-1 0,1 1 0,-1 0 0,1-1 0,-1 1 0,1-1 0,-1 1 0,1-1 0,-1 1 0,1-1 0,-1 1 0,1-1 0,0 1 0,-1-1 0,1 0 0,0 1 0,-1-1 0,1 0 0,0 0 0,-1 0 0,1 1 0,0-1 0,-1 0 0,1 0 0,0 0 0,1 0 0,32-5 0,-29 4 0,280-59 0,297-23 0,-5 45 0,-395 34 0,212 24 0,-379-18 0,-7-1 0,1 0 0,0 0 0,15-1 0,-23 0 0,0 0 0,0 0 0,1 0 0,-1 0 0,0 0 0,0-1 0,0 1 0,0 0 0,0-1 0,1 1 0,-1-1 0,0 1 0,0-1 0,0 0 0,0 1 0,-1-1 0,1 0 0,0 0 0,0 1 0,0-1 0,0 0 0,-1 0 0,1 0 0,0 0 0,-1 0 0,1 0 0,-1 0 0,1 0 0,-1 0 0,0-1 0,1 1 0,-1 0 0,0 0 0,0-2 0,2-20 0,1 1 0,0-1 0,2 1 0,1-1 0,0 1 0,11-23 0,-8 18 0,-1 0 0,-2-1 0,0 0 0,-2-1 0,-1 1 0,-1-1 0,-2 1 0,-1-1 0,-1 1 0,-1-1 0,-9-32 0,-11-31 0,-68-176 0,79 239-1365,3 12-5461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5.554"/>
    </inkml:context>
    <inkml:brush xml:id="br0">
      <inkml:brushProperty name="width" value="0.05" units="cm"/>
      <inkml:brushProperty name="height" value="0.05" units="cm"/>
      <inkml:brushProperty name="color" value="#F6630D"/>
    </inkml:brush>
  </inkml:definitions>
  <inkml:trace contextRef="#ctx0" brushRef="#br0">133 222 24575,'-12'-11'0,"-1"0"0,0 1 0,-17-9 0,-22-17 0,51 36 0,0-1 0,0 0 0,0 1 0,0-1 0,1 0 0,-1 0 0,0 0 0,1 1 0,-1-1 0,0 0 0,1 0 0,-1 0 0,1 0 0,-1 0 0,1 0 0,0 0 0,-1 0 0,1 0 0,0-3 0,0 4 0,0-1 0,0 0 0,1 0 0,-1 0 0,0 1 0,1-1 0,-1 0 0,1 1 0,-1-1 0,1 0 0,-1 1 0,1-1 0,-1 1 0,1-1 0,0 1 0,-1-1 0,1 1 0,0-1 0,0 1 0,0-1 0,6-1 0,-1-1 0,1 1 0,0 1 0,-1-1 0,11 0 0,245-12 0,-151 11 0,1770-56-3480,-887 45 3323,-3 34-135,-917-17 231,133 9 28,-159-7 35,-1 2-1,55 15 1,-96-20 49,-1 0 1,1-1 0,0 2 0,-1-1 0,1 1-1,-1 0 1,0 0 0,0 0 0,0 1 0,-1-1-1,1 1 1,4 5 0,-7-6 54,0 0 1,-1 0-1,1 0 1,-1 0-1,1 0 1,-1 0-1,0 0 1,0 0-1,-1 1 1,1-1-1,0 0 1,-1 1-1,0-1 1,0 1-1,0-1 1,0 0-1,-1 1 1,1-1-1,-1 0 1,0 1-1,-2 4 1,-5 14 184,-2-1 0,-13 23 0,12-25-248,2 1 0,-14 35 0,17-32-43,2 1 0,0-1 0,2 1 0,0 0 0,2 0 0,1 0 0,0 0 0,2-1 0,10 43 0,6 3 0,55 131 0,131 265 24,96 239-703,-166-333 188,-17 5 0,118 658 0,-49 551-1166,-148-1193 1467,31 262 190,78 899 0,-122-1094-511,-47 655 1,-56-468 920,46-480-62,-97 297 0,104-394 600,-2-1 0,-4-2 0,-76 124 0,55-111-850,50-78-98,1-1 0,0 1 0,0-1 0,-1 0 0,1 1 0,0-1 0,-1 1 0,1-1 0,0 0 0,-1 1 0,1-1 0,-1 1 0,1-1 0,-1 0 0,1 0 0,-1 1 0,1-1 0,-1 0 0,1 0 0,-1 0 0,1 0 0,-1 1 0,1-1 0,-1 0 0,1 0 0,-1 0 0,1 0 0,-1 0 0,1 0 0,-1 0 0,0-1 0,1 1 0,-1 0 0,1 0 0,-1 0 0,1 0 0,-1-1 0,-12-18 0,-1-2 0,9 18 0,0-1 0,-1 1 0,1 1 0,-1-1 0,1 1 0,-1 0 0,0 0 0,0 1 0,0 0 0,0 0 0,0 0 0,-6 0 0,-13 1 0,-41 5 0,30-1 0,-1117 108-428,679-61 318,422-46 110,8 1 0,-1-2 0,-78-4 0,119 0 35,0-1 1,0 1-1,1-1 1,-1 0-1,0 0 0,1 0 1,-1 0-1,-4-3 1,8 3-49,0 1 1,-1 0 0,1 0 0,0-1-1,-1 1 1,1 0 0,0 0 0,-1-1-1,1 1 1,0-1 0,0 1 0,-1 0-1,1-1 1,0 1 0,0-1-1,0 1 1,-1 0 0,1-1 0,0 1-1,0-1 1,0 1 0,0-1 0,0 1-1,0 0 1,0-2 0,0 1-73,1 0 0,-1 0 0,1 0 0,-1 0 0,1 0 0,0 1 0,-1-1 0,1 0-1,0 0 1,0 0 0,0 0 0,-1 1 0,1-1 0,2-1 0,21-13-6292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24.443"/>
    </inkml:context>
    <inkml:brush xml:id="br0">
      <inkml:brushProperty name="width" value="0.035" units="cm"/>
      <inkml:brushProperty name="height" value="0.035" units="cm"/>
      <inkml:brushProperty name="color" value="#FFC114"/>
    </inkml:brush>
  </inkml:definitions>
  <inkml:trace contextRef="#ctx0" brushRef="#br0">151 11 24575,'1'-1'0,"0"0"0,-1 0 0,1 0 0,0 1 0,0-1 0,-1 0 0,1 1 0,0-1 0,0 1 0,0-1 0,0 1 0,0-1 0,0 1 0,0 0 0,-1-1 0,1 1 0,0 0 0,0 0 0,2-1 0,-2 2 0,-1-1 0,1 1 0,-1-1 0,1 0 0,-1 1 0,0-1 0,1 1 0,-1-1 0,0 1 0,0-1 0,1 1 0,-1 0 0,0-1 0,0 1 0,0-1 0,0 1 0,0-1 0,0 1 0,0 0 0,0-1 0,0 1 0,0-1 0,0 1 0,0 0 0,-1 8 0,0-1 0,-1 0 0,-4 13 0,-40 108 0,-36 118 0,71-208 0,3 0 0,1 1 0,2 0 0,0 56 0,5-81-341,1 0 0,1 0-1,3 17 1,3-8-6485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08.784"/>
    </inkml:context>
    <inkml:brush xml:id="br0">
      <inkml:brushProperty name="width" value="0.035" units="cm"/>
      <inkml:brushProperty name="height" value="0.035" units="cm"/>
      <inkml:brushProperty name="color" value="#FFC114"/>
    </inkml:brush>
  </inkml:definitions>
  <inkml:trace contextRef="#ctx0" brushRef="#br0">0 1 24575,'49'53'0,"15"15"0,11-3 0,-33-29 0,-1 1 0,-1 1 0,38 52 0,-71-81 0,0 1 0,-1 0 0,-1 0 0,1 1 0,-2 0 0,1-1 0,3 16 0,-7-19 0,0-1 0,0 1 0,0 0 0,-1-1 0,0 1 0,0 0 0,-1-1 0,0 1 0,0 0 0,0-1 0,-1 1 0,0-1 0,0 0 0,-5 9 0,1-4-455,-1 1 0,-12 14 0,-19 18-6371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5.908"/>
    </inkml:context>
    <inkml:brush xml:id="br0">
      <inkml:brushProperty name="width" value="0.05" units="cm"/>
      <inkml:brushProperty name="height" value="0.05" units="cm"/>
      <inkml:brushProperty name="color" value="#F6630D"/>
    </inkml:brush>
  </inkml:definitions>
  <inkml:trace contextRef="#ctx0" brushRef="#br0">679 1 24575,'-6'0'0,"0"1"0,0 0 0,0 0 0,1 0 0,-1 1 0,0 0 0,1 0 0,-1 1 0,1-1 0,-5 4 0,-51 39 0,43-31 0,-164 146 0,130-109 0,-3-2 0,-108 73 0,163-121 0,-37 18 0,35-18 0,1-1 0,-1 1 0,0-1 0,0 1 0,1-1 0,-1 0 0,0 1 0,0-1 0,1 0 0,-1 0 0,0 0 0,0 0 0,1-1 0,-1 1 0,0 0 0,0-1 0,1 1 0,-1-1 0,0 0 0,-1 0 0,3 0 0,-1 1 0,1-1 0,-1 0 0,1 1 0,-1-1 0,1 0 0,-1 1 0,1-1 0,0 0 0,-1 0 0,1 1 0,0-1 0,0 0 0,-1 0 0,1 1 0,0-1 0,0 0 0,0 0 0,0 0 0,0 1 0,0-1 0,0 0 0,0 0 0,1 0 0,-1 1 0,0-1 0,0 0 0,1 0 0,-1 1 0,0-1 0,1 0 0,-1 0 0,1 1 0,-1-1 0,1 1 0,-1-1 0,1 0 0,-1 1 0,1-1 0,0 1 0,-1-1 0,1 1 0,1-1 0,31-21 0,-28 19 0,1 1 0,0 0 0,0 1 0,0-1 0,0 1 0,0 1 0,0-1 0,0 1 0,1 0 0,-1 0 0,0 1 0,0 0 0,11 2 0,-8 0 0,0 1 0,0 0 0,0 0 0,0 1 0,-1 0 0,1 0 0,13 13 0,-2 2 0,0 0 0,-2 1 0,0 1 0,-2 0 0,16 30 0,74 132-1365,-78-132-5461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6.589"/>
    </inkml:context>
    <inkml:brush xml:id="br0">
      <inkml:brushProperty name="width" value="0.05" units="cm"/>
      <inkml:brushProperty name="height" value="0.05" units="cm"/>
      <inkml:brushProperty name="color" value="#F6630D"/>
    </inkml:brush>
  </inkml:definitions>
  <inkml:trace contextRef="#ctx0" brushRef="#br0">810 833 24575,'23'-39'0,"-18"33"0,-1-1 0,0 1 0,0-1 0,0 0 0,-1 0 0,0 0 0,0-1 0,-1 1 0,0-1 0,2-10 0,-4 16 0,0 0 0,-1 1 0,1-1 0,-1 1 0,1-1 0,-1 1 0,1-1 0,-1 1 0,0-1 0,0 1 0,0-1 0,0 1 0,0 0 0,0-1 0,0 1 0,0 0 0,-1 0 0,1 0 0,0 0 0,-1 0 0,1 0 0,0 0 0,-1 1 0,1-1 0,-1 1 0,0-1 0,1 1 0,-4-1 0,-5-2 0,0 1 0,-1 1 0,-14 0 0,20 0 0,-174 0 0,-70-6 0,239 6 0,-33-1 0,0-3 0,0-2 0,1-1 0,-62-21 0,100 28 0,0-1 0,0 0 0,0 1 0,1-1 0,-1-1 0,1 1 0,-1-1 0,1 1 0,0-1 0,0 0 0,0 0 0,0 0 0,1 0 0,-1-1 0,1 1 0,0-1 0,-2-4 0,2 3 0,1 1 0,0-1 0,1 0 0,-1 1 0,1-1 0,0 0 0,0 1 0,0-1 0,1 0 0,0 1 0,-1-1 0,2 1 0,-1-1 0,0 1 0,3-6 0,3-4 0,0 1 0,0-1 0,1 1 0,1 1 0,0 0 0,13-13 0,71-64 0,-66 64 0,142-111 0,-138 114 0,2 2 0,0 1 0,58-23 0,-82 38 0,0 1 0,0 0 0,0 1 0,0 0 0,0 1 0,0 0 0,1 0 0,14 1 0,-20 1 0,0-1 0,0 1 0,0 0 0,0 0 0,0 1 0,-1-1 0,1 1 0,0 0 0,-1 0 0,1 0 0,-1 0 0,1 0 0,-1 1 0,0 0 0,0 0 0,0-1 0,-1 2 0,1-1 0,-1 0 0,1 0 0,2 7 0,1 3 0,-1 0 0,0 1 0,-1-1 0,0 1 0,-1 0 0,2 27 0,-2 92 0,-3-95 0,-5 446 0,0 175 0,4-678 0,-1 0 0,-1 1 0,-1-1 0,-1 1 0,0 0 0,-11-25 0,12 33 0,-1-1 0,0 1 0,0 0 0,-1 0 0,0 1 0,-1 0 0,0 0 0,0 0 0,-1 1 0,0 0 0,-1 1 0,0 0 0,-14-9 0,18 13 0,0 1 0,0 0 0,-1 0 0,1 1 0,0-1 0,-1 1 0,0 0 0,1 1 0,-1-1 0,1 1 0,-1 0 0,0 1 0,1-1 0,-1 1 0,-9 3 0,7-1 0,-1 0 0,1 1 0,1 0 0,-1 0 0,0 1 0,1 0 0,0 0 0,0 1 0,-9 9 0,7-5 0,0 0 0,1 1 0,0-1 0,1 2 0,0-1 0,1 1 0,0 0 0,1 0 0,0 1 0,1 0 0,0 0 0,1 0 0,-2 18 0,5-27-85,0-1 0,0 0-1,0 1 1,0-1 0,1 0-1,0 0 1,-1 1 0,1-1-1,0 0 1,1 0 0,-1 0-1,0 0 1,1 0 0,0 0-1,3 4 1,14 12-6741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6.961"/>
    </inkml:context>
    <inkml:brush xml:id="br0">
      <inkml:brushProperty name="width" value="0.05" units="cm"/>
      <inkml:brushProperty name="height" value="0.05" units="cm"/>
      <inkml:brushProperty name="color" value="#F6630D"/>
    </inkml:brush>
  </inkml:definitions>
  <inkml:trace contextRef="#ctx0" brushRef="#br0">0 61 24575,'0'-51'0,"0"42"0,0 34 0,0 383 0,17-479 0,-8 25 0,18-62 0,-22 93 0,1 0 0,0 1 0,0 0 0,2 0 0,0 0 0,0 1 0,21-24 0,-27 34 0,1 1 0,-1-1 0,0 1 0,1 0 0,0-1 0,-1 1 0,1 1 0,0-1 0,0 0 0,0 1 0,0-1 0,1 1 0,-1 0 0,0 0 0,0 0 0,1 1 0,-1-1 0,1 1 0,-1 0 0,7 0 0,-6 1 0,-1 0 0,1 0 0,0 1 0,-1 0 0,1 0 0,-1 0 0,1 0 0,-1 0 0,0 1 0,0-1 0,0 1 0,0 0 0,0 0 0,-1 0 0,1 0 0,-1 1 0,3 4 0,7 16 25,0 0 0,-2 0-1,0 1 1,6 31-1,18 44-1512,-22-73-5338</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7.327"/>
    </inkml:context>
    <inkml:brush xml:id="br0">
      <inkml:brushProperty name="width" value="0.05" units="cm"/>
      <inkml:brushProperty name="height" value="0.05" units="cm"/>
      <inkml:brushProperty name="color" value="#F6630D"/>
    </inkml:brush>
  </inkml:definitions>
  <inkml:trace contextRef="#ctx0" brushRef="#br0">239 209 24575,'1'-13'0,"1"0"0,6-23 0,-5 22 0,0-1 0,0 1 0,0-21 0,-3 32 0,0 0 0,0 0 0,0 0 0,-1 0 0,1 0 0,-1 0 0,0 0 0,0 0 0,0 0 0,0 0 0,0 0 0,-1 0 0,1 1 0,-1-1 0,0 0 0,0 1 0,0 0 0,0-1 0,0 1 0,-4-3 0,3 4 0,0-1 0,0 1 0,0 0 0,0 0 0,0 1 0,0-1 0,0 1 0,0-1 0,0 1 0,-1 0 0,1 0 0,0 0 0,0 1 0,0-1 0,0 1 0,0 0 0,0 0 0,0 0 0,0 0 0,0 0 0,0 1 0,1-1 0,-5 3 0,-4 3 0,1 0 0,-1 0 0,1 1 0,-13 13 0,17-15 0,1-1 0,0 1 0,0 1 0,1-1 0,0 0 0,0 1 0,0 0 0,1 0 0,0 0 0,0 1 0,1-1 0,0 1 0,0-1 0,-1 15 0,3-11 0,0-1 0,1 1 0,1 0 0,-1-1 0,2 1 0,-1-1 0,2 1 0,-1-1 0,1 0 0,7 11 0,2 2 0,1-2 0,0 0 0,21 21 0,24 36 0,-56-73 0,0-1 0,0 1 0,-1 0 0,0 1 0,0-1 0,0 0 0,-1 0 0,1 1 0,-1-1 0,0 1 0,-1-1 0,0 11 0,0-12 0,0-1 0,-1 0 0,0 0 0,0 0 0,0 0 0,0 0 0,-1 0 0,1 0 0,-1 0 0,0 0 0,0 0 0,1-1 0,-2 1 0,1-1 0,0 1 0,-1-1 0,1 0 0,-1 0 0,1 0 0,-1 0 0,0-1 0,0 1 0,-3 1 0,-4 0-105,0 0 0,0 0 0,0 0 0,0-2 0,-1 1 0,1-1 0,0-1 0,-1 1 0,1-2 0,-1 0 0,1 0 0,-15-4 0,-5-2-6721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7.659"/>
    </inkml:context>
    <inkml:brush xml:id="br0">
      <inkml:brushProperty name="width" value="0.05" units="cm"/>
      <inkml:brushProperty name="height" value="0.05" units="cm"/>
      <inkml:brushProperty name="color" value="#F6630D"/>
    </inkml:brush>
  </inkml:definitions>
  <inkml:trace contextRef="#ctx0" brushRef="#br0">29 0 24575,'0'5'0,"0"6"0,-5 5 0,-1 11 0,0 8 0,1 14 0,2 11 0,1 10 0,1 7 0,0 4 0,1 7 0,5 3 0,1-6 0,1-7 0,-3-17-8191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8.323"/>
    </inkml:context>
    <inkml:brush xml:id="br0">
      <inkml:brushProperty name="width" value="0.05" units="cm"/>
      <inkml:brushProperty name="height" value="0.05" units="cm"/>
      <inkml:brushProperty name="color" value="#F6630D"/>
    </inkml:brush>
  </inkml:definitions>
  <inkml:trace contextRef="#ctx0" brushRef="#br0">0 868 24575,'13'-12'0,"1"0"0,0 1 0,0 1 0,1 0 0,0 0 0,1 2 0,0 0 0,0 1 0,1 0 0,28-6 0,13 0 0,110-9 0,-123 17 0,20-1 0,-5 1 0,-1-2 0,-1-3 0,60-18 0,-109 25 0,1 0 0,-1-1 0,0-1 0,0 1 0,-1-2 0,1 1 0,9-9 0,-16 13 0,-1 0 0,1-1 0,-1 0 0,1 1 0,-1-1 0,1 0 0,-1 0 0,0 0 0,0 0 0,0 0 0,0 0 0,0 0 0,0 0 0,0 0 0,-1 0 0,1 0 0,-1-1 0,0 1 0,1 0 0,-1 0 0,0-1 0,0 1 0,-1 0 0,1 0 0,0-1 0,-1 1 0,1 0 0,-1 0 0,0 0 0,0 0 0,0 0 0,0 0 0,0 0 0,0 0 0,0 0 0,-1 0 0,-1-2 0,-2-1 0,-1 0 0,1 0 0,-1 1 0,0-1 0,0 1 0,0 1 0,-1-1 0,1 1 0,-1 0 0,0 1 0,0-1 0,0 1 0,0 1 0,0-1 0,0 1 0,-9 0 0,-1 0 0,1 1 0,-1 0 0,1 1 0,-1 1 0,1 1 0,-20 5 0,27-5 0,-1 0 0,0 1 0,1 0 0,0 1 0,0 0 0,0 0 0,1 1 0,0 0 0,0 0 0,0 1 0,1 0 0,-1 1 0,2-1 0,-1 1 0,1 1 0,1-1 0,-7 13 0,7-10 0,0 1 0,1 1 0,0-1 0,1 1 0,0-1 0,1 1 0,1 0 0,0 0 0,0 0 0,2 0 0,-1 0 0,2-1 0,3 18 0,-3-20 0,0 0 0,1 0 0,1 0 0,-1 0 0,2 0 0,-1-1 0,1 0 0,1 0 0,0 0 0,0 0 0,9 9 0,-10-14 0,-1 0 0,1 0 0,0 0 0,0-1 0,0 0 0,1 0 0,-1 0 0,1-1 0,0 1 0,0-1 0,0-1 0,0 1 0,0-1 0,0 0 0,0 0 0,0-1 0,0 0 0,1 0 0,-1 0 0,8-2 0,0-2 0,0 0 0,0-1 0,0-1 0,-1 0 0,0 0 0,0-2 0,-1 1 0,0-2 0,0 0 0,11-11 0,9-4 0,-32 23 0,1 0 0,0 0 0,0 1 0,0-1 0,0 0 0,0 1 0,0-1 0,0 1 0,1-1 0,-1 1 0,0 0 0,0-1 0,0 1 0,0 0 0,1 0 0,-1 0 0,0 0 0,0 0 0,0 0 0,2 0 0,-2 0 0,0 1 0,0-1 0,-1 1 0,1 0 0,0-1 0,0 1 0,-1 0 0,1-1 0,0 1 0,-1 0 0,1 0 0,-1 0 0,1-1 0,-1 1 0,1 0 0,-1 0 0,0 0 0,1 0 0,-1 1 0,2 7 0,-1 1 0,0-1 0,0 0 0,-1 13 0,0-7 0,0-3 0,1-1 0,0 0 0,1 1 0,1-1 0,0 0 0,0 0 0,8 18 0,-9-25 0,1 0 0,-1-1 0,1 1 0,-1-1 0,1 1 0,0-1 0,0 0 0,1 0 0,-1 0 0,0-1 0,1 1 0,0-1 0,0 0 0,0 0 0,0 0 0,0 0 0,0-1 0,0 0 0,0 1 0,1-1 0,-1-1 0,9 1 0,-4-1 0,0 0 0,1-1 0,-1 0 0,0-1 0,0 0 0,0 0 0,0-1 0,0-1 0,0 1 0,-1-1 0,0-1 0,1 1 0,-2-1 0,1-1 0,-1 1 0,13-13 0,-2-1 0,0-1 0,-1 0 0,-1-2 0,23-38 0,-18 21 0,-1-1 0,-3-1 0,-1-1 0,-1 0 0,-3-1 0,-2-1 0,-1 1 0,-3-2 0,-1 1 0,-2-1 0,-2 1 0,-2-1 0,-3 1 0,-14-77 0,16 111 0,0 1 0,-1-1 0,-1 0 0,1 1 0,-1 0 0,-1 0 0,-7-12 0,11 20 0,1 0 0,-1 1 0,1-1 0,-1 0 0,1 1 0,-1-1 0,0 0 0,1 1 0,-1-1 0,0 1 0,1-1 0,-1 1 0,0-1 0,0 1 0,1-1 0,-1 1 0,0 0 0,0-1 0,0 1 0,0 0 0,1 0 0,-1 0 0,0 0 0,0 0 0,0 0 0,0 0 0,0 0 0,0 0 0,1 0 0,-2 0 0,0 1 0,1 0 0,-1 1 0,1-1 0,-1 0 0,1 1 0,0-1 0,0 0 0,-1 1 0,1-1 0,0 1 0,0 0 0,1-1 0,-2 3 0,-3 9 0,1-1 0,0 1 0,-1 13 0,-4 24 0,3 0 0,2 0 0,4 80 0,2-93 0,3 0 0,0 0 0,3-1 0,0 0 0,23 56 0,-23-73 0,0-1 0,2 0 0,0 0 0,1-1 0,1 0 0,1-1 0,0-1 0,18 17 0,-23-25 0,0 0 0,0-1 0,1 0 0,-1 0 0,2-1 0,-1 0 0,0-1 0,1 0 0,0-1 0,0 1 0,0-2 0,0 0 0,0 0 0,0 0 0,1-2 0,-1 1 0,19-2 0,-11-3 0,0 0 0,0 0 0,0-2 0,-1 0 0,0-1 0,-1-1 0,1 0 0,-2-2 0,1 0 0,-1 0 0,26-24 0,-18 12 0,-1-1 0,0-1 0,-2-1 0,-1-1 0,-1-1 0,15-28 0,-16 20 0,-1-1 0,-1-1 0,-2 0 0,-2 0 0,-1-1 0,-2-1 0,-2 1 0,-1-1 0,-2 0 0,-3-47 0,-1 70 0,-1 0 0,-1 0 0,0 1 0,-1-1 0,-6-15 0,8 26 0,0 0 0,0 0 0,0 0 0,-1 0 0,0 1 0,0-1 0,0 1 0,-1 0 0,1-1 0,-1 2 0,0-1 0,0 0 0,0 1 0,-1 0 0,1 0 0,-1 0 0,-9-4 0,11 6 0,0 0 0,0 0 0,0 1 0,0-1 0,0 1 0,1 0 0,-1 0 0,0 0 0,0 0 0,0 0 0,0 1 0,0-1 0,0 1 0,1 0 0,-1 0 0,0 0 0,-4 2 0,3 0 0,-1 0 0,1 0 0,0 0 0,0 1 0,0 0 0,1 0 0,-1 0 0,1 0 0,-3 5 0,-2 5 0,1-1 0,0 1 0,2 1 0,-1-1 0,-5 28 0,2 16 0,2 0 0,2 0 0,4 0 0,1 1 0,4-1 0,1 0 0,23 95 0,-16-106 40,1 0 0,32 70 0,-38-101-175,0 0 0,2-1 0,0 0 0,1 0 0,0-1 0,1-1 0,0 1 0,1-2 0,1 0 0,22 17 0,-5-12-6691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9.207"/>
    </inkml:context>
    <inkml:brush xml:id="br0">
      <inkml:brushProperty name="width" value="0.05" units="cm"/>
      <inkml:brushProperty name="height" value="0.05" units="cm"/>
      <inkml:brushProperty name="color" value="#F6630D"/>
    </inkml:brush>
  </inkml:definitions>
  <inkml:trace contextRef="#ctx0" brushRef="#br0">644 461 24575,'19'-19'0,"0"-1"0,-2 0 0,0-2 0,-2 0 0,24-45 0,-33 56 0,-1 0 0,0-1 0,-1 0 0,-1 0 0,1 0 0,-2 0 0,0-1 0,0 1 0,-1 0 0,-1-1 0,0 1 0,-1-1 0,0 1 0,-5-22 0,4 29 0,0 0 0,0 0 0,0 0 0,0 1 0,-1-1 0,0 1 0,0 0 0,0 0 0,0 0 0,-1 0 0,0 0 0,1 1 0,-1-1 0,-1 1 0,1 0 0,0 1 0,-1-1 0,1 1 0,-1-1 0,0 2 0,0-1 0,0 0 0,0 1 0,0 0 0,-9-1 0,-2 1 0,1 0 0,-1 1 0,1 0 0,0 1 0,-1 1 0,1 1 0,-23 6 0,10 1 0,1 1 0,0 1 0,0 2 0,1 0 0,1 2 0,0 0 0,2 2 0,0 1 0,1 0 0,-20 24 0,11-9 0,2 1 0,2 2 0,1 1 0,2 1 0,-34 74 0,48-90 0,1 0 0,1 1 0,1 0 0,1 1 0,1-1 0,1 1 0,0 40 0,4-54 0,0 1 0,1-1 0,1 0 0,0 1 0,0-1 0,1 0 0,0 0 0,1-1 0,1 1 0,-1-1 0,2 0 0,-1 0 0,1 0 0,1-1 0,0 0 0,0 0 0,1-1 0,15 14 0,-11-14 0,0 1 0,1-2 0,0 0 0,0 0 0,0-1 0,1-1 0,0 0 0,0-1 0,1-1 0,-1 0 0,16 1 0,-11-2 0,0-2 0,0 0 0,-1-1 0,1 0 0,0-2 0,-1 0 0,0-2 0,22-7 0,-34 10 0,-1 0 0,0-1 0,1 1 0,-1-1 0,0-1 0,-1 1 0,1-1 0,0 1 0,-1-1 0,0-1 0,4-5 0,-7 9 0,0 0 0,0 0 0,-1 0 0,1-1 0,0 1 0,-1 0 0,1-1 0,-1 1 0,0 0 0,1-1 0,-1 1 0,0 0 0,0-1 0,0 1 0,0-1 0,0 1 0,0 0 0,0-1 0,-1 1 0,1-2 0,-2 1 0,1 0 0,0 0 0,0 0 0,-1 1 0,1-1 0,-1 0 0,1 1 0,-1-1 0,0 1 0,0-1 0,0 1 0,0 0 0,0 0 0,0 0 0,0 0 0,-3-1 0,-5-2 0,-1 1 0,1 1 0,-1 0 0,1 0 0,-1 1 0,0 0 0,1 1 0,-1 1 0,0-1 0,1 2 0,-12 2 0,-2 1 0,1 1 0,0 1 0,-41 19 0,45-17 0,1 1 0,1 1 0,0 0 0,-28 25 0,40-32 0,-1 1 0,1 0 0,0 1 0,0 0 0,1-1 0,0 1 0,0 1 0,0-1 0,1 1 0,0-1 0,0 1 0,1 0 0,-1 0 0,2 0 0,-1 0 0,-1 12 0,4-13 0,0-1 0,-1 0 0,2 1 0,-1-1 0,0 0 0,1 0 0,0 0 0,0 0 0,1-1 0,0 1 0,-1 0 0,1-1 0,1 0 0,-1 0 0,1 0 0,-1 0 0,1 0 0,0-1 0,1 0 0,-1 1 0,0-2 0,1 1 0,0 0 0,5 1 0,9 5 0,0-1 0,1-1 0,0-1 0,37 6 0,-15-6-455,-1-2 0,56-3 0,-7-4-6371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9.558"/>
    </inkml:context>
    <inkml:brush xml:id="br0">
      <inkml:brushProperty name="width" value="0.05" units="cm"/>
      <inkml:brushProperty name="height" value="0.05" units="cm"/>
      <inkml:brushProperty name="color" value="#F6630D"/>
    </inkml:brush>
  </inkml:definitions>
  <inkml:trace contextRef="#ctx0" brushRef="#br0">274 424 24575,'-1'-55'0,"4"-103"0,0 136 0,0-1 0,1 1 0,1 0 0,15-41 0,3 4 0,-90 156 0,21-9 0,3 1 0,4 1 0,-40 143 0,61-166 0,3 0 0,3 1 0,4 1 0,2 0 0,6 127 0,2-165 40,2 0 0,10 38 0,-10-56-226,0 0 1,1 0-1,0 0 0,1 0 1,1-1-1,-1 0 1,12 15-1,6-1-6640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9.894"/>
    </inkml:context>
    <inkml:brush xml:id="br0">
      <inkml:brushProperty name="width" value="0.05" units="cm"/>
      <inkml:brushProperty name="height" value="0.05" units="cm"/>
      <inkml:brushProperty name="color" value="#F6630D"/>
    </inkml:brush>
  </inkml:definitions>
  <inkml:trace contextRef="#ctx0" brushRef="#br0">389 275 24575,'8'-28'0,"-2"-1"0,-1 0 0,-1-1 0,-2 1 0,-1-41 0,-1 70 0,-5-40 0,5 39 0,0 0 0,0 0 0,0 0 0,0 0 0,0 1 0,-1-1 0,1 0 0,0 0 0,-1 0 0,1 1 0,0-1 0,-1 0 0,1 1 0,-1-1 0,1 0 0,-1 1 0,1-1 0,-1 0 0,0 1 0,1-1 0,-1 1 0,0-1 0,1 1 0,-1 0 0,0-1 0,0 1 0,0 0 0,1-1 0,-1 1 0,0 0 0,0 0 0,0 0 0,1 0 0,-1 0 0,0 0 0,0 0 0,0 0 0,0 0 0,1 0 0,-1 0 0,0 0 0,-1 1 0,-4 2 0,0 0 0,1 0 0,0 1 0,-1-1 0,1 1 0,0 1 0,1-1 0,-8 9 0,-31 47 0,39-55 0,-36 61 0,2 1 0,3 1 0,4 2 0,2 2 0,-35 136 0,49-144 0,3 0 0,3 0 0,3 1 0,3 0 0,2 1 0,4-1 0,12 79 0,-4-98-1365,0-15-5461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0.378"/>
    </inkml:context>
    <inkml:brush xml:id="br0">
      <inkml:brushProperty name="width" value="0.05" units="cm"/>
      <inkml:brushProperty name="height" value="0.05" units="cm"/>
      <inkml:brushProperty name="color" value="#F6630D"/>
    </inkml:brush>
  </inkml:definitions>
  <inkml:trace contextRef="#ctx0" brushRef="#br0">20 456 24575,'-1'-1'0,"-1"-1"0,0 0 0,0 1 0,1-1 0,-1 0 0,1 0 0,0 0 0,0 0 0,-1 0 0,1 0 0,0 0 0,1 0 0,-2-5 0,2 6 0,0 0 0,1 0 0,-1-1 0,1 1 0,-1 0 0,1 0 0,0 0 0,0 0 0,-1 0 0,1 0 0,0 0 0,0 1 0,0-1 0,0 0 0,0 0 0,0 1 0,0-1 0,0 0 0,0 1 0,0-1 0,0 1 0,0 0 0,1-1 0,-1 1 0,0 0 0,0 0 0,0-1 0,1 1 0,0 0 0,67-11 0,1 2 0,98 0 0,-17 3 0,117-20 0,-195 15 0,117-31 0,-176 37 0,1 0 0,-1 0 0,0-2 0,0 0 0,0 0 0,12-10 0,-23 15 0,0-1 0,0 1 0,0-1 0,-1 0 0,1 0 0,-1 0 0,0 0 0,0 0 0,0 0 0,0 0 0,0-1 0,2-6 0,-4 7 0,0 0 0,1 0 0,-1 1 0,0-1 0,0 0 0,-1 0 0,1 0 0,0 0 0,-1 1 0,0-1 0,0 0 0,0 0 0,0 1 0,0-1 0,0 1 0,-1-1 0,1 1 0,-1-1 0,-2-2 0,-3-3 0,-1 0 0,0 0 0,0 1 0,-1 0 0,0 0 0,0 1 0,-1 0 0,0 1 0,1 0 0,-2 0 0,1 1 0,-1 1 0,-19-5 0,13 5 0,0 0 0,1 1 0,-1 1 0,0 1 0,0 0 0,0 1 0,0 1 0,-24 5 0,30-4 0,1 0 0,-1 1 0,1 0 0,0 1 0,0 0 0,0 0 0,1 1 0,0 0 0,0 1 0,0 0 0,1 0 0,0 1 0,0 0 0,1 1 0,0-1 0,1 1 0,0 1 0,0-1 0,1 1 0,0 0 0,1 0 0,0 1 0,0-1 0,1 1 0,1 0 0,0-1 0,0 1 0,1 0 0,0 1 0,1-1 0,1 0 0,0 0 0,0 0 0,1 0 0,0 0 0,1-1 0,0 1 0,6 12 0,-5-12 0,1-1 0,1 0 0,-1 0 0,2 0 0,-1 0 0,2-1 0,-1 0 0,1-1 0,0 0 0,1 0 0,0 0 0,0-1 0,1-1 0,0 0 0,0 0 0,0-1 0,1 0 0,11 4 0,-13-6 0,1-1 0,-1 0 0,1 0 0,-1-1 0,1 0 0,-1-1 0,1 0 0,0 0 0,-1-1 0,1 0 0,-1-1 0,0 0 0,1-1 0,-1 0 0,0 0 0,0-1 0,0 0 0,-1 0 0,0-1 0,1 0 0,-2-1 0,10-7 0,1-6 0,0-1 0,-1 0 0,-2-1 0,0 0 0,14-27 0,-13 21 0,1 0 0,37-43 0,-51 65 0,1 1 0,1 0 0,-1 0 0,0 1 0,1-1 0,0 1 0,0 0 0,0 0 0,0 1 0,0 0 0,1-1 0,-1 2 0,1-1 0,-1 1 0,1 0 0,0 0 0,0 0 0,11 1 0,-8 1 0,1 1 0,-1 0 0,1 0 0,-1 1 0,0 0 0,0 1 0,0 0 0,-1 0 0,1 1 0,12 10 0,-7-5 0,-1 2 0,0 0 0,-1 0 0,-1 1 0,1 0 0,-2 1 0,0 1 0,-1-1 0,0 2 0,11 27 0,-16-33 0,-1 1 0,0-1 0,0 1 0,-1 0 0,-1 0 0,0 0 0,0 0 0,-1 11 0,-1-15 0,0 0 0,0 0 0,0-1 0,-1 1 0,0 0 0,-1-1 0,1 1 0,-1-1 0,0 1 0,-1-1 0,0 0 0,0-1 0,-6 8 0,7-9 0,-1 0 0,0-1 0,0 0 0,0 1 0,0-1 0,-1-1 0,1 1 0,-1-1 0,0 0 0,0 0 0,1 0 0,-1 0 0,0-1 0,-1 0 0,-8 1 0,11-2 0,0 0 0,0 0 0,-1 0 0,1 0 0,0-1 0,0 0 0,0 0 0,-1 1 0,1-2 0,0 1 0,0 0 0,0-1 0,1 1 0,-1-1 0,0 0 0,0 0 0,1 0 0,0 0 0,-1 0 0,1-1 0,0 1 0,0-1 0,0 1 0,0-1 0,-2-5 0,0-2 0,0 0 0,1 0 0,0-1 0,1 1 0,0-1 0,0 1 0,1-1 0,1 0 0,0 1 0,0-1 0,1 0 0,1 1 0,0-1 0,0 1 0,1-1 0,5-12 0,2-3 0,1 1 0,1 1 0,1 0 0,1 0 0,22-27 0,-13 21-195,2 1 0,1 1 0,2 2 0,0 0 0,2 2 0,59-37 0,-51 40-6631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09.268"/>
    </inkml:context>
    <inkml:brush xml:id="br0">
      <inkml:brushProperty name="width" value="0.035" units="cm"/>
      <inkml:brushProperty name="height" value="0.035" units="cm"/>
      <inkml:brushProperty name="color" value="#FFC114"/>
    </inkml:brush>
  </inkml:definitions>
  <inkml:trace contextRef="#ctx0" brushRef="#br0">128 250 24575,'-14'-7'0,"1"0"0,1-1 0,-1 0 0,1-1 0,1-1 0,-16-16 0,24 24 0,1-1 0,-1 1 0,1-1 0,0 0 0,0 0 0,0 0 0,1 0 0,-1-1 0,1 1 0,0 0 0,0-1 0,0 1 0,0 0 0,0-1 0,1 1 0,-1-1 0,1 0 0,0 1 0,0-1 0,1 1 0,-1-1 0,1 1 0,-1-1 0,1 1 0,0-1 0,1 1 0,-1 0 0,0 0 0,1-1 0,0 1 0,0 0 0,4-5 0,0 2 0,-1 0 0,1 1 0,1 0 0,-1 0 0,1 0 0,0 1 0,0 0 0,0 0 0,0 1 0,1 0 0,-1 0 0,1 1 0,0 0 0,0 0 0,0 1 0,0 0 0,14 0 0,-9 1 0,0 0 0,0 1 0,-1 0 0,1 1 0,0 1 0,0 0 0,-1 0 0,0 1 0,0 1 0,17 9 0,-21-10 0,0 2 0,-1-1 0,1 1 0,-1 0 0,0 1 0,0 0 0,-1 0 0,0 0 0,0 1 0,-1 0 0,0 0 0,0 0 0,-1 1 0,0-1 0,-1 1 0,1 0 0,-2 0 0,1 0 0,-1 1 0,-1-1 0,1 17 0,-2-13 0,0 0 0,-1 0 0,-1 0 0,0 0 0,-1 0 0,0-1 0,-1 1 0,-1-1 0,0 0 0,0 0 0,-1-1 0,0 0 0,-1 0 0,-1 0 0,-11 13 0,5-9 0,0-1 0,-1 0 0,-1-2 0,0 1 0,0-2 0,-1 0 0,-1-1 0,0-1 0,0-1 0,-34 11 0,50-19 0,1 1 0,-1-1 0,0 1 0,0-1 0,0 0 0,1 1 0,-1-1 0,0 0 0,0-1 0,0 1 0,1 0 0,-1 0 0,0-1 0,0 1 0,-2-2 0,3 2 0,1-1 0,-1 1 0,1-1 0,-1 1 0,1-1 0,-1 0 0,1 1 0,-1-1 0,1 0 0,-1 1 0,1-1 0,0 0 0,0 1 0,-1-1 0,1 0 0,0 0 0,0 1 0,0-1 0,0 0 0,0 0 0,0 1 0,0-1 0,0 0 0,0-1 0,1-2 0,0-1 0,1 1 0,-1 0 0,1 0 0,0 0 0,0 0 0,0 0 0,0 1 0,1-1 0,0 0 0,3-2 0,4-5 0,2 1 0,-1 0 0,1 0 0,1 2 0,0-1 0,0 2 0,0 0 0,1 0 0,0 1 0,1 1 0,-1 0 0,21-3 0,-22 6 0,0 0 0,0 1 0,0 1 0,0 0 0,0 0 0,0 1 0,0 1 0,0 0 0,-1 1 0,1 1 0,-1 0 0,0 0 0,0 1 0,20 12 0,-15-7-112,-2-1-306,0 0 1,26 11-1,-24-14-6408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0.715"/>
    </inkml:context>
    <inkml:brush xml:id="br0">
      <inkml:brushProperty name="width" value="0.05" units="cm"/>
      <inkml:brushProperty name="height" value="0.05" units="cm"/>
      <inkml:brushProperty name="color" value="#F6630D"/>
    </inkml:brush>
  </inkml:definitions>
  <inkml:trace contextRef="#ctx0" brushRef="#br0">1 283 24575,'11'-25'0,"-2"0"0,-1-1 0,-1-1 0,5-34 0,-5 25 0,12-38 0,-14 65 0,-3 19 0,-3 24 0,-34 251 0,-3 46 0,33-256 0,3 1 0,12 103 0,0-119-1365,1-13-5461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1.045"/>
    </inkml:context>
    <inkml:brush xml:id="br0">
      <inkml:brushProperty name="width" value="0.05" units="cm"/>
      <inkml:brushProperty name="height" value="0.05" units="cm"/>
      <inkml:brushProperty name="color" value="#F6630D"/>
    </inkml:brush>
  </inkml:definitions>
  <inkml:trace contextRef="#ctx0" brushRef="#br0">1 144 24575,'0'-4'0,"5"-2"0,5-5 0,11 0 0,16-3 0,16-3 0,12 0 0,9 0 0,6 1 0,-1 0 0,-14 2-8191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2.744"/>
    </inkml:context>
    <inkml:brush xml:id="br0">
      <inkml:brushProperty name="width" value="0.05" units="cm"/>
      <inkml:brushProperty name="height" value="0.05" units="cm"/>
      <inkml:brushProperty name="color" value="#F6630D"/>
    </inkml:brush>
  </inkml:definitions>
  <inkml:trace contextRef="#ctx0" brushRef="#br0">3878 80 24575,'0'-2'0,"0"0"0,-1 0 0,1 0 0,-1 0 0,0 0 0,0 0 0,1 0 0,-1 0 0,0 1 0,-1-1 0,1 0 0,0 1 0,0-1 0,-1 1 0,1-1 0,-1 1 0,1 0 0,-1-1 0,0 1 0,1 0 0,-1 0 0,-2-1 0,-4-2 0,0 0 0,-1 1 0,-14-5 0,-13 1 2,-1 1 0,1 1-1,-1 2 1,1 2 0,-1 1-1,0 2 1,-36 6 0,-30 10-86,-120 37 0,-6 16-724,4 9 0,-365 188 1,297-106-289,-370 270 0,243-106 1137,37 40-246,340-319 152,1 2 0,3 2 0,3 1 0,1 3 0,3 0 0,-29 71 0,50-99 45,1 1 0,1 0 1,2 1-1,0 0 0,2 0 0,2 0 0,0 1 1,2-1-1,1 1 0,2-1 0,0 1 1,2-1-1,2 0 0,0 0 0,16 43 1,-4-34 16,0 0 0,3-1 0,1-1 0,1-2 0,2 0 0,2-1 0,1-1 0,1-2 0,1-1 0,37 26 0,1-4 11,2-4 0,3-2 0,1-4 0,81 33 0,-5-15-73,3-6-1,2-7 1,196 32 0,494 19-1699,-421-81 262,507-46 0,417-154-280,-28-147 1777,-940 203-49,502-242 0,-300 53-369,-468 244 647,-3-6 0,183-169-1,-254 209-121,-1-2-1,-2-1 1,-3-3-1,56-91 1,-78 114 2,-1 1 1,-1-2 0,-2 1 0,0-1-1,-1-1 1,-1 1 0,-1-1-1,-1 0 1,-2 0 0,0 0 0,-1-1-1,-2 1 1,-5-42 0,-1 39-113,-1 0-1,-1 1 1,-1-1 0,-1 2 0,-1 0 0,-2 0 0,0 1-1,-2 1 1,0 0 0,-2 1 0,0 1 0,-31-26 0,-4 0 426,-2 3 0,-2 2 0,-114-62 0,20 27-208,-3 7 1,-303-94-1,-352-28-86,330 110-759,-595-27 0,689 97 208,0 16 0,-405 58-1,541-25 625,43-1 833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3.383"/>
    </inkml:context>
    <inkml:brush xml:id="br0">
      <inkml:brushProperty name="width" value="0.05" units="cm"/>
      <inkml:brushProperty name="height" value="0.05" units="cm"/>
      <inkml:brushProperty name="color" value="#F6630D"/>
    </inkml:brush>
  </inkml:definitions>
  <inkml:trace contextRef="#ctx0" brushRef="#br0">45 979 24575,'-1'1'0,"0"-1"0,0 0 0,0 1 0,0-1 0,0 0 0,0 1 0,0-1 0,0 1 0,0 0 0,1-1 0,-1 1 0,0 0 0,0-1 0,1 1 0,-1 0 0,0 0 0,1 0 0,-1-1 0,1 1 0,-1 0 0,1 0 0,-1 0 0,1 0 0,0 0 0,-1 0 0,1 0 0,0 2 0,-5 32 0,4-31 0,0 20 0,1-1 0,2 1 0,0 0 0,1 0 0,7 26 0,40 117 0,-35-122 0,72 223 0,-86-266 0,0 1 0,-1-1 0,1 1 0,-1-1 0,0 0 0,1 1 0,-1-1 0,0 1 0,-1-1 0,1 1 0,0-1 0,-1 1 0,-1 3 0,2-5 0,0-1 0,0 0 0,0 0 0,-1 1 0,1-1 0,0 0 0,0 0 0,0 1 0,-1-1 0,1 0 0,0 0 0,0 0 0,-1 0 0,1 1 0,0-1 0,0 0 0,-1 0 0,1 0 0,0 0 0,-1 0 0,1 0 0,0 0 0,0 0 0,-1 0 0,1 0 0,0 0 0,-1 0 0,1 0 0,0 0 0,-1 0 0,1 0 0,0 0 0,0 0 0,-1 0 0,1 0 0,0 0 0,-16-18 0,-2-16 0,2 0 0,2-1 0,1-1 0,-9-43 0,15 56 0,-14-56 0,4-1 0,3-1 0,4 1 0,0-144 0,12 158 0,3 0 0,3 0 0,2 0 0,4 1 0,2 1 0,31-79 0,-32 107 0,2 0 0,1 1 0,1 1 0,2 1 0,29-34 0,-39 53 0,0 1 0,1 0 0,1 1 0,0 1 0,0 0 0,1 1 0,1 0 0,0 1 0,0 1 0,0 0 0,1 1 0,1 0 0,31-7 0,-41 13 0,1 0 0,-1 0 0,1 0 0,0 1 0,-1 0 0,1 1 0,0 0 0,-1 0 0,1 0 0,-1 1 0,1 0 0,-1 1 0,0 0 0,11 6 0,-10-4 0,0 0 0,-1 1 0,0 0 0,0 0 0,-1 1 0,1 0 0,-2 0 0,1 1 0,-1-1 0,8 16 0,-4-3 0,0 1 0,-2 0 0,-1 1 0,0 0 0,-1 0 0,-2 0 0,0 0 0,-2 0 0,0 29 0,-5-5 0,-1 0 0,-3-1 0,-1 0 0,-3-1 0,-1 0 0,-2-1 0,-2 0 0,-36 62 0,22-51 0,-2-2 0,-3-1 0,-2-2 0,-2-2 0,-83 77 0,113-115 0,0 0 0,-1-1 0,0 0 0,-17 9 0,20-15 0,13-9 0,15-10 0,-1 7 0,1 0 0,0 0 0,0 2 0,1 1 0,-1 0 0,2 2 0,-1 0 0,1 1 0,-1 2 0,1 0 0,31 1 0,-34 2 0,1 1 0,0 1 0,-1 1 0,1 0 0,-1 2 0,0 0 0,-1 1 0,1 1 0,-1 0 0,-1 2 0,0 0 0,30 23 0,-9 2-35,-2 1 0,43 57-1,-34-39-1223,-10-12-5567</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3.729"/>
    </inkml:context>
    <inkml:brush xml:id="br0">
      <inkml:brushProperty name="width" value="0.05" units="cm"/>
      <inkml:brushProperty name="height" value="0.05" units="cm"/>
      <inkml:brushProperty name="color" value="#F6630D"/>
    </inkml:brush>
  </inkml:definitions>
  <inkml:trace contextRef="#ctx0" brushRef="#br0">131 79 24575,'-2'-2'0,"0"0"0,0 1 0,0-1 0,0 1 0,0-1 0,-1 1 0,1 0 0,0 0 0,-1 0 0,1 0 0,-1 0 0,1 0 0,-1 1 0,1-1 0,-1 1 0,0 0 0,1-1 0,-1 1 0,1 1 0,-1-1 0,1 0 0,-1 1 0,0-1 0,1 1 0,-1 0 0,1-1 0,0 1 0,-1 1 0,1-1 0,-5 3 0,3-1 0,0 0 0,0 0 0,0 0 0,1 0 0,-1 1 0,1 0 0,0-1 0,0 1 0,0 1 0,1-1 0,-1 0 0,1 1 0,0-1 0,0 1 0,-1 7 0,1-3 0,2 0 0,-1 1 0,1-1 0,1 0 0,-1 1 0,2-1 0,-1 0 0,1 0 0,1 0 0,0 0 0,0 0 0,0 0 0,1-1 0,1 1 0,-1-1 0,1 0 0,9 9 0,-1 1 0,2-1 0,1-1 0,0-1 0,0 0 0,2-1 0,22 15 0,-22-18 0,0 0 0,0-2 0,1 0 0,1-1 0,-1 0 0,1-2 0,21 4 0,-35-9 0,1 0 0,-1-1 0,1 1 0,-1-1 0,1-1 0,-1 1 0,1-1 0,-1 0 0,0-1 0,1 0 0,8-3 0,-10 2 0,-1 1 0,1-1 0,-1 0 0,0 0 0,0-1 0,-1 1 0,1-1 0,-1 0 0,1 0 0,-1 0 0,0 0 0,-1-1 0,1 1 0,-1-1 0,0 1 0,3-9 0,-1 0 0,-1-1 0,0 0 0,-1 0 0,-1-1 0,0 1 0,-1 0 0,0-1 0,-1 1 0,-5-24 0,-4-8 0,-25-71 0,32 109 0,-18-43 0,20 48 0,-1 0 0,1 0 0,-1 1 0,0-1 0,0 0 0,0 1 0,0-1 0,0 1 0,-1 0 0,1 0 0,-1 0 0,0 0 0,-4-2 0,6 3 0,0 1 0,1 0 0,-1 0 0,0 0 0,1 0 0,-1-1 0,0 1 0,0 0 0,1 0 0,-1 1 0,0-1 0,1 0 0,-1 0 0,0 0 0,0 0 0,1 1 0,-1-1 0,0 0 0,1 1 0,-1-1 0,1 0 0,-1 1 0,0-1 0,1 1 0,-1-1 0,1 1 0,-1-1 0,1 1 0,-1-1 0,1 1 0,0-1 0,-1 1 0,1 0 0,0-1 0,-1 1 0,1 0 0,0-1 0,0 1 0,0 0 0,-1 0 0,1-1 0,0 1 0,0 0 0,0 0 0,-2 34 0,3-18-151,1 0-1,1 0 0,0 0 0,1-1 1,1 1-1,1-1 0,0-1 1,12 23-1,2-3-6674</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4.064"/>
    </inkml:context>
    <inkml:brush xml:id="br0">
      <inkml:brushProperty name="width" value="0.05" units="cm"/>
      <inkml:brushProperty name="height" value="0.05" units="cm"/>
      <inkml:brushProperty name="color" value="#F6630D"/>
    </inkml:brush>
  </inkml:definitions>
  <inkml:trace contextRef="#ctx0" brushRef="#br0">3 238 24575,'-1'-53'0,"0"24"0,1 0 0,1 1 0,5-33 0,5 33 0,-10 27 0,-1 0 0,1 1 0,0-1 0,-1 0 0,1 1 0,-1-1 0,1 1 0,0-1 0,-1 1 0,1-1 0,0 1 0,0-1 0,-1 1 0,1 0 0,0-1 0,0 1 0,0 0 0,0 0 0,1-1 0,0 2 0,0 0 0,0-1 0,0 1 0,0 0 0,0 0 0,0 0 0,0 0 0,-1 0 0,1 1 0,0-1 0,-1 1 0,1-1 0,-1 1 0,1-1 0,-1 1 0,0 0 0,1 0 0,-1-1 0,0 1 0,0 0 0,0 3 0,97 228 0,-50-109 0,-36-93 0,-2-6 0,18 33 0,-28-57 0,0-1 0,0 1 0,0-1 0,1 0 0,-1 1 0,0-1 0,0 1 0,1-1 0,-1 0 0,0 1 0,0-1 0,1 0 0,-1 1 0,0-1 0,1 0 0,-1 0 0,0 1 0,1-1 0,-1 0 0,1 0 0,-1 1 0,0-1 0,1 0 0,-1 0 0,1 0 0,-1 0 0,0 0 0,1 0 0,-1 0 0,1 0 0,-1 0 0,1 0 0,0 0 0,8-13 0,1-23 0,-3-14 0,-2 8 0,1 0 0,3 0 0,1 1 0,23-59 0,-29 92 0,-1 1 0,1 0 0,1 0 0,-1 1 0,1-1 0,0 1 0,1 0 0,0 0 0,-1 1 0,9-6 0,-11 9 0,-1 0 0,1 1 0,0-1 0,0 1 0,-1 0 0,1 0 0,0 0 0,0 0 0,0 0 0,0 1 0,0-1 0,0 1 0,0 0 0,1 0 0,-1 0 0,0 0 0,0 1 0,0-1 0,0 1 0,0 0 0,0 0 0,0 0 0,-1 0 0,1 0 0,0 1 0,0-1 0,-1 1 0,1 0 0,3 3 0,3 3 0,-1 0 0,1 1 0,-2 0 0,1 1 0,-1 0 0,9 17 0,31 73 0,-15-29 0,-23-51-273,2 0 0,1 0 0,0-2 0,24 29 0,-12-25-6553</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4.395"/>
    </inkml:context>
    <inkml:brush xml:id="br0">
      <inkml:brushProperty name="width" value="0.05" units="cm"/>
      <inkml:brushProperty name="height" value="0.05" units="cm"/>
      <inkml:brushProperty name="color" value="#F6630D"/>
    </inkml:brush>
  </inkml:definitions>
  <inkml:trace contextRef="#ctx0" brushRef="#br0">25 98 24575,'0'-14'0,"0"-14"0,-4-2 0,-2 9 0,0 17 0,1 23 0,2 22 0,5 23 0,8 24 0,6 15 0,6 9 0,3 4 0,2 1 0,6-6 0,2-12 0,-6-23-8191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4.731"/>
    </inkml:context>
    <inkml:brush xml:id="br0">
      <inkml:brushProperty name="width" value="0.05" units="cm"/>
      <inkml:brushProperty name="height" value="0.05" units="cm"/>
      <inkml:brushProperty name="color" value="#F6630D"/>
    </inkml:brush>
  </inkml:definitions>
  <inkml:trace contextRef="#ctx0" brushRef="#br0">37 1066 24575,'-3'-3'0,"-1"-1"0,1 1 0,0-1 0,0 0 0,1 0 0,-1 0 0,1 0 0,-1 0 0,1-1 0,1 1 0,-1-1 0,0 1 0,1-1 0,-1-8 0,2 8 0,1 1 0,-1 0 0,1 0 0,0 0 0,0 0 0,1-1 0,-1 2 0,1-1 0,0 0 0,0 0 0,0 0 0,1 1 0,-1-1 0,1 1 0,0 0 0,0 0 0,3-3 0,16-13 0,0 2 0,1 0 0,1 2 0,1 0 0,0 2 0,43-16 0,46-26 0,-109 52 0,0-1 0,-1 1 0,1 0 0,-1-1 0,0 0 0,1 0 0,-2-1 0,1 1 0,0-1 0,-1 1 0,0-1 0,0 0 0,-1 0 0,1-1 0,-1 1 0,0 0 0,0-1 0,-1 0 0,0 1 0,0-1 0,0 0 0,-1 1 0,1-1 0,-1 0 0,-1 0 0,1 1 0,-1-1 0,0 0 0,0 0 0,-1 1 0,0-1 0,0 1 0,0 0 0,0-1 0,-1 1 0,-5-7 0,8 12 0,0-1 0,0 1 0,0-1 0,-1 0 0,1 1 0,0-1 0,-1 1 0,1-1 0,-1 1 0,1-1 0,0 1 0,-1-1 0,1 1 0,-1 0 0,1-1 0,-1 1 0,1 0 0,-1-1 0,0 1 0,1 0 0,-1-1 0,1 1 0,-1 0 0,0 0 0,1 0 0,-1 0 0,0 0 0,-3 15 0,8 30 0,33 93 0,81 198 0,-108-311 0,36 84-1365,-27-75-5461</inkml:trace>
  <inkml:trace contextRef="#ctx0" brushRef="#br0" timeOffset="1">502 0 24575,'-5'0'0,"-1"5"0,0 5 0,2 2-8191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5.460"/>
    </inkml:context>
    <inkml:brush xml:id="br0">
      <inkml:brushProperty name="width" value="0.05" units="cm"/>
      <inkml:brushProperty name="height" value="0.05" units="cm"/>
      <inkml:brushProperty name="color" value="#F6630D"/>
    </inkml:brush>
  </inkml:definitions>
  <inkml:trace contextRef="#ctx0" brushRef="#br0">1 168 24575,'22'62'0,"4"6"0,4-1 0,39 65 0,-1 0 0,-51-95 0,13 28 0,-27-60 0,0 0 0,0 0 0,0 0 0,1 0 0,0-1 0,0 1 0,0-1 0,9 6 0,-13-9 0,1-1 0,0 0 0,-1 1 0,1-1 0,-1 0 0,1 0 0,0 1 0,-1-1 0,1 0 0,0 0 0,-1 0 0,1 0 0,0 0 0,-1 0 0,1 0 0,0 0 0,-1 0 0,1 0 0,0 0 0,-1-1 0,1 1 0,-1 0 0,1 0 0,0-1 0,-1 1 0,1 0 0,-1-1 0,1 1 0,-1-1 0,1 1 0,-1 0 0,1-1 0,-1 1 0,1-1 0,-1 1 0,1-1 0,-1 0 0,0 1 0,1-1 0,-1 1 0,0-1 0,0 0 0,0 1 0,1-1 0,-1 0 0,0 1 0,0-1 0,0 0 0,0 1 0,0-2 0,4-40 0,-4 39 0,2-93 0,5-112 0,-2 162 0,1 0 0,17-65 0,-22 106 0,0 1 0,0-1 0,0 0 0,1 1 0,-1-1 0,1 1 0,1-1 0,-1 1 0,0 0 0,1 0 0,0 0 0,0 0 0,0 1 0,7-6 0,-9 8 0,0 1 0,0 0 0,0 0 0,0-1 0,0 1 0,0 0 0,0 0 0,0 0 0,0 0 0,0 1 0,0-1 0,1 0 0,-1 0 0,0 1 0,0-1 0,0 0 0,0 1 0,0-1 0,0 1 0,-1-1 0,1 1 0,0 0 0,0-1 0,0 1 0,0 0 0,-1 0 0,1 0 0,0-1 0,-1 1 0,1 0 0,0 0 0,-1 0 0,1 0 0,-1 0 0,0 0 0,1 1 0,16 43 0,-16-42 0,28 124 0,-20-84 0,1 0 0,1-1 0,24 53 0,-33-89 0,1-1 0,0 0 0,0 0 0,0 0 0,0-1 0,1 1 0,0-1 0,0 0 0,0 0 0,0 0 0,1 0 0,4 3 0,-6-6 0,-1 0 0,1 0 0,0 0 0,-1 0 0,1-1 0,0 1 0,0-1 0,0 0 0,-1 1 0,1-1 0,0 0 0,0-1 0,0 1 0,-1 0 0,1-1 0,0 0 0,0 1 0,-1-1 0,1 0 0,-1-1 0,1 1 0,-1 0 0,1-1 0,-1 1 0,0-1 0,4-2 0,3-4 0,0-1 0,0 1 0,-1-2 0,0 1 0,-1-1 0,11-18 0,30-70 0,-40 77 0,2-1 0,0 1 0,2 1 0,0 0 0,18-22 0,-29 41 0,0-1 0,0 1 0,0 0 0,0-1 0,0 1 0,1 0 0,-1 0 0,0 0 0,1 0 0,-1 0 0,0 0 0,1 1 0,-1-1 0,1 0 0,-1 1 0,1-1 0,0 1 0,-1-1 0,1 1 0,0 0 0,-1 0 0,1 0 0,-1 0 0,1 0 0,0 0 0,-1 0 0,1 1 0,0-1 0,-1 0 0,1 1 0,-1-1 0,1 1 0,-1 0 0,1-1 0,-1 1 0,1 0 0,-1 0 0,0 0 0,1 0 0,-1 0 0,0 0 0,0 1 0,0-1 0,2 3 0,5 7 0,-1 0 0,0 0 0,-1 1 0,8 19 0,-6-14 0,-4-8 0,9 21 0,2-1 0,1-1 0,1 0 0,33 41 0,-45-63 0,-1-1 0,1 0 0,1 0 0,-1 0 0,1-1 0,0 0 0,0 0 0,0 0 0,0 0 0,1-1 0,-1 0 0,1-1 0,0 0 0,0 0 0,0 0 0,0 0 0,0-1 0,0-1 0,0 1 0,0-1 0,0 0 0,1-1 0,-1 0 0,0 0 0,0 0 0,0-1 0,8-3 0,-5 1 0,0-1 0,0 0 0,0 0 0,-1-1 0,0 0 0,0-1 0,-1 0 0,0-1 0,0 1 0,0-1 0,-1-1 0,-1 0 0,1 0 0,-1 0 0,-1 0 0,0-1 0,0 0 0,-1 0 0,5-18 0,0-4 0,-2 0 0,-2 0 0,-1 0 0,-1-1 0,-2-45 0,-2 50 0,-1 1 0,-5-30 0,6 50 0,-1 0 0,1 1 0,-1-1 0,0 1 0,0-1 0,-1 1 0,0 0 0,0 0 0,-1 0 0,0 0 0,1 1 0,-2-1 0,-7-7 0,11 12 0,0 0 0,0 1 0,1-1 0,-1 1 0,0-1 0,0 1 0,0 0 0,0-1 0,1 1 0,-1 0 0,0-1 0,0 1 0,0 0 0,0 0 0,0 0 0,0 0 0,0 0 0,0 0 0,0 0 0,0 0 0,0 0 0,0 1 0,0-1 0,1 0 0,-1 0 0,0 1 0,0-1 0,0 1 0,0-1 0,1 1 0,-1-1 0,0 1 0,0-1 0,1 1 0,-1 0 0,0 0 0,1-1 0,-1 1 0,1 0 0,-1 0 0,1-1 0,-1 1 0,1 0 0,0 0 0,-1 0 0,1 0 0,0 1 0,-4 6 0,1 0 0,1 0 0,-3 16 0,1 8 0,1-1 0,1 0 0,2 0 0,2 1 0,0-1 0,14 59 0,-8-55 0,2-1 0,1 0 0,2-1 0,1-1 0,35 58 0,-42-79-124,0 0 0,0-1 0,1 0 0,0-1 0,1 0 0,0 0-1,0-1 1,1 0 0,0 0 0,19 10 0,0-6-6702</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8.633"/>
    </inkml:context>
    <inkml:brush xml:id="br0">
      <inkml:brushProperty name="width" value="0.05" units="cm"/>
      <inkml:brushProperty name="height" value="0.05" units="cm"/>
      <inkml:brushProperty name="color" value="#F6630D"/>
    </inkml:brush>
  </inkml:definitions>
  <inkml:trace contextRef="#ctx0" brushRef="#br0">1170 1755 24575,'24'-8'0,"-22"7"0,0 0 0,0 0 0,0 0 0,0 0 0,1 1 0,-1-1 0,0 1 0,0-1 0,0 1 0,0 0 0,1-1 0,-1 1 0,4 1 0,0 0 0,-1 1 0,1 0 0,0 0 0,-1 1 0,0-1 0,0 1 0,0 1 0,0-1 0,0 1 0,0-1 0,-1 1 0,6 6 0,8 11 0,22 31 0,-17-20 0,1-1 0,2-1 0,40 37 0,-54-57 0,0 0 0,1-1 0,1 0 0,-1-1 0,2 0 0,-1-1 0,1-1 0,27 8 0,-14-8 0,0-1 0,0-1 0,0-1 0,0-2 0,1-1 0,55-7 0,-47 1 0,0-2 0,-1-2 0,0-1 0,64-30 0,-57 19 0,-1-1 0,-2-2 0,0-2 0,-2-2 0,-1-1 0,-2-2 0,-1-1 0,54-68 0,-78 85 0,13-15 0,-22 29 0,0 1 0,1-1 0,-1 1 0,0 0 0,1-1 0,-1 1 0,1 0 0,-1 0 0,1 0 0,0 0 0,0 1 0,-1-1 0,1 0 0,0 1 0,2-1 0,-2 1 0,0 1 0,0 0 0,-1 0 0,1 0 0,0 1 0,0-1 0,-1 0 0,1 1 0,-1-1 0,1 1 0,-1-1 0,0 1 0,1 0 0,-1 0 0,0-1 0,0 1 0,0 0 0,0 0 0,0 2 0,6 8 0,1-2 0,1-1 0,0 1 0,0-2 0,1 0 0,0 0 0,0 0 0,1-1 0,0-1 0,1 0 0,-1-1 0,1 0 0,0 0 0,0-1 0,0-1 0,20 3 0,-5-2 0,-1-1 0,1-1 0,0-1 0,0-2 0,-1 0 0,40-8 0,-42 4 0,-1-1 0,0-1 0,0-1 0,0-1 0,-1-1 0,-1 0 0,1-2 0,33-25 0,-42 27 0,-1-1 0,0 0 0,-1-1 0,0-1 0,-1 1 0,0-2 0,-1 1 0,0-1 0,-1-1 0,-1 0 0,-1 0 0,0 0 0,7-28 0,-5 5 0,-3 1 0,-1-1 0,-2 0 0,-1-1 0,-2 1 0,-10-63 0,3 58 0,-1 1 0,-2 0 0,-2 1 0,-2 1 0,-32-64 0,38 89 0,-1 0 0,0 1 0,-1 0 0,0 0 0,-1 1 0,-1 1 0,-15-12 0,28 24 0,0 0 0,0 0 0,0 0 0,0 0 0,0 0 0,-1 0 0,1 0 0,0-1 0,0 1 0,0 0 0,0 0 0,0 0 0,0 0 0,-1 0 0,1 0 0,0 0 0,0 0 0,0-1 0,0 1 0,0 0 0,0 0 0,0 0 0,0 0 0,0 0 0,0-1 0,0 1 0,0 0 0,0 0 0,0 0 0,0 0 0,0 0 0,0-1 0,0 1 0,0 0 0,0 0 0,0 0 0,0 0 0,0-1 0,0 1 0,0 0 0,0 0 0,0 0 0,0 0 0,0 0 0,0 0 0,0-1 0,1 1 0,-1 0 0,0 0 0,0 0 0,12-2 0,25 3 0,-23 0 0,-8-1 0,-1-1 0,1 1 0,-1-1 0,1 0 0,-1 0 0,0-1 0,1 1 0,-1-1 0,0-1 0,0 1 0,0-1 0,-1 1 0,1-1 0,0-1 0,-1 1 0,0-1 0,0 1 0,0-1 0,0 0 0,-1-1 0,0 1 0,1-1 0,-1 1 0,-1-1 0,1 0 0,-1 0 0,0 0 0,0 0 0,1-6 0,0-1 0,-1 1 0,0-1 0,0 0 0,-1 1 0,-1-1 0,0 0 0,0 0 0,-2 0 0,1 1 0,-1-1 0,-1 1 0,-7-21 0,1 13 0,0 1 0,-2 0 0,0 0 0,-1 1 0,0 1 0,-2 0 0,0 1 0,0 1 0,-32-25 0,15 16 0,-2 2 0,0 1 0,-1 1 0,-51-19 0,9 10 0,-1 4 0,-2 4 0,0 2 0,-107-8 0,16 14 0,-174 10 0,241 6 0,-110 20 0,152-13 0,0 3 0,0 2 0,-60 25 0,107-35 0,0 0 0,1 1 0,0 0 0,0 1 0,1 1 0,0 0 0,0 0 0,1 1 0,0 1 0,-9 11 0,15-17 0,0 0 0,-1 0 0,0-1 0,1 0 0,-1 0 0,-1-1 0,1 1 0,0-2 0,-1 1 0,0 0 0,1-1 0,-1-1 0,-10 3 0,-21 6 0,-84 35 0,1 6 0,2 4 0,3 6 0,-151 106 0,92-38 0,144-103 0,1 1 0,1 2 0,-33 42 0,55-61 0,0 0 0,0 0 0,1 1 0,0 0 0,1 0 0,0 0 0,1 1 0,-3 12 0,5-18 0,2 0 0,-1 0 0,0 0 0,1 0 0,1 0 0,-1 0 0,1 0 0,0 0 0,0 0 0,0 0 0,1 0 0,0 0 0,0 0 0,1-1 0,-1 1 0,1-1 0,7 10 0,2-1 0,0-1 0,1 0 0,0 0 0,1-1 0,1-1 0,0 0 0,31 16 0,127 51 0,-126-59 0,43 18 0,217 101 0,-296-132 0,-1 0 0,-1 0 0,1 1 0,-1 0 0,14 14 0,-22-20 0,0 0 0,0 0 0,1 1 0,-1-1 0,0 0 0,0 1 0,0-1 0,-1 0 0,1 1 0,0-1 0,0 1 0,-1-1 0,1 1 0,-1-1 0,1 1 0,-1 0 0,0-1 0,0 1 0,0 0 0,0-1 0,0 1 0,0 0 0,0-1 0,0 1 0,0-1 0,-1 1 0,1 0 0,-1-1 0,1 1 0,-1-1 0,0 1 0,0-1 0,0 1 0,1-1 0,-1 0 0,0 1 0,-1-1 0,1 0 0,0 0 0,0 0 0,0 0 0,-1 0 0,1 0 0,-1 0 0,1 0 0,0-1 0,-1 1 0,1 0 0,-3 0 0,-22 11 0,9-5 0,0 1 0,1 1 0,0 0 0,-22 18 0,36-26 0,-1 2 0,0-1 0,1 0 0,0 0 0,-1 1 0,1 0 0,0-1 0,1 1 0,-1 0 0,0 0 0,1 0 0,-1 0 0,1 0 0,0 0 0,0 0 0,0 0 0,1 1 0,-1-1 0,1 0 0,-1 1 0,1-1 0,0 0 0,1 1 0,-1-1 0,0 0 0,1 1 0,0-1 0,0 0 0,0 0 0,0 0 0,2 4 0,2 1 0,1 0 0,-1 0 0,1-1 0,1 0 0,-1 0 0,1-1 0,1 0 0,-1 0 0,1 0 0,0-1 0,11 6 0,5 1 0,1-1 0,45 15 0,-43-20 14,-1 0-1,1-2 0,-1-1 0,1-1 1,0-1-1,0-1 0,0-2 1,34-5-1,-24 0-261,0-2 1,-1-1-1,0-1 1,-1-3-1,46-23 1,-25 6-6579</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09.769"/>
    </inkml:context>
    <inkml:brush xml:id="br0">
      <inkml:brushProperty name="width" value="0.035" units="cm"/>
      <inkml:brushProperty name="height" value="0.035" units="cm"/>
      <inkml:brushProperty name="color" value="#FFC114"/>
    </inkml:brush>
  </inkml:definitions>
  <inkml:trace contextRef="#ctx0" brushRef="#br0">185 163 24575,'-1'-9'0,"0"0"0,0 0 0,-1-1 0,0 1 0,-1 0 0,0 1 0,-8-18 0,8 20 0,0 0 0,-1 0 0,1 0 0,-1 1 0,0-1 0,-1 1 0,1 0 0,-1 0 0,0 1 0,-1-1 0,-7-4 0,12 8 0,0 0 0,-1 1 0,1-1 0,-1 1 0,1-1 0,0 1 0,-1-1 0,1 1 0,-1 0 0,1 0 0,-1 0 0,0 0 0,1 0 0,-1 0 0,1 0 0,-1 0 0,1 1 0,-1-1 0,1 0 0,0 1 0,-1-1 0,-2 2 0,2 0 0,-1 0 0,0 1 0,1-1 0,-1 0 0,1 1 0,0-1 0,0 1 0,0 0 0,-3 5 0,-1 5 0,0-1 0,2 1 0,-1 0 0,-2 14 0,4-11 0,-1 0 0,2 0 0,0 1 0,2-1 0,-1 1 0,2 0 0,0-1 0,5 21 0,-5-31 0,0-1 0,1 0 0,-1 1 0,1-1 0,1 0 0,-1 0 0,1 0 0,-1 0 0,2-1 0,-1 1 0,0-1 0,1 0 0,0 0 0,0 0 0,0 0 0,0-1 0,1 1 0,-1-1 0,1 0 0,0-1 0,0 1 0,0-1 0,0 0 0,0 0 0,1-1 0,-1 1 0,11 0 0,-10-1 0,0 0 0,0-1 0,0 0 0,0-1 0,0 1 0,0-1 0,0 0 0,0 0 0,0-1 0,0 0 0,-1 0 0,1 0 0,-1-1 0,1 0 0,-1 0 0,0 0 0,0-1 0,0 1 0,-1-1 0,1 0 0,7-10 0,-7 8 0,-1-1 0,0 1 0,0-1 0,0-1 0,-1 1 0,0 0 0,-1-1 0,1 0 0,-1 1 0,-1-1 0,0 0 0,0 0 0,0 0 0,-1 0 0,0 0 0,-2-11 0,0 7 0,-1 0 0,0 0 0,-1 0 0,0 0 0,-1 0 0,0 1 0,-11-18 0,12 23 0,1 0 0,-1 1 0,0 0 0,-1 0 0,1 0 0,-1 0 0,0 0 0,0 1 0,-1 0 0,1 0 0,-1 1 0,0-1 0,0 1 0,0 0 0,-12-3 0,17 6 4,0 0 0,0-1 0,0 1 0,0 0 0,0 0 0,-1 0 0,1 0 0,0 0 0,0 0 0,0 0 0,0 0 0,0 1 0,0-1 0,0 0 0,0 1 0,-1-1 0,1 1 0,0-1 0,1 1 0,-1-1 0,0 1 0,0 0 0,0 0 0,0-1 0,0 1 0,1 0 0,-1 0 0,0 0 0,0 1 0,-1 1-169,1 0 0,0 0 0,0 0 0,0 0 0,0 0 0,1 1 0,-1-1 0,1 6 0,-1 6-6661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9.366"/>
    </inkml:context>
    <inkml:brush xml:id="br0">
      <inkml:brushProperty name="width" value="0.05" units="cm"/>
      <inkml:brushProperty name="height" value="0.05" units="cm"/>
      <inkml:brushProperty name="color" value="#F6630D"/>
    </inkml:brush>
  </inkml:definitions>
  <inkml:trace contextRef="#ctx0" brushRef="#br0">4221 2 24575,'11'-2'0,"-2"3"0,1 12 0,12 39 0,28 99 0,0 62 0,-33-139 0,98 564 0,-36 6 0,-62-398 0,-17-190 0,-3-1 0,-13 79 0,11-106 0,0 0 0,-3-1 0,0 0 0,-1 0 0,-2-1 0,-1-1 0,-1 0 0,-1 0 0,-1-1 0,-1-1 0,-1 0 0,-1-2 0,-1 0 0,0-1 0,-31 24 0,13-18 0,-1-2 0,-1-1 0,0-2 0,-2-2 0,-53 17 0,-224 49 0,-361 28-688,432-76 542,-970 168-798,14 64 0,845-174 2917,356-94-1944,1-1 0,-1 1 0,0-1 0,1 1 0,-1-1 0,0 0 0,0 0 0,1 0 0,-1 0 0,0 0-1,0 0 1,1 0 0,-4-2 0,5 2-20,-1 0 1,1-1-1,0 1 0,-1 0 0,1-1 0,-1 1 0,1 0 0,0-1 1,-1 1-1,1-1 0,0 1 0,0-1 0,-1 1 0,1-1 0,0 1 1,0-1-1,0 1 0,0-1 0,-1 1 0,1-1 0,0 1 0,0-1 0,0 1 1,0-1-1,0 1 0,0-1 0,1 0 0,0-6 10,1 1 0,1 0 0,-1 0 0,1 0 0,5-8 0,-4 8-45,54-105-1339,-40 76-5461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9.715"/>
    </inkml:context>
    <inkml:brush xml:id="br0">
      <inkml:brushProperty name="width" value="0.05" units="cm"/>
      <inkml:brushProperty name="height" value="0.05" units="cm"/>
      <inkml:brushProperty name="color" value="#F6630D"/>
    </inkml:brush>
  </inkml:definitions>
  <inkml:trace contextRef="#ctx0" brushRef="#br0">368 124 24575,'0'-124'0,"-1"150"0,-1 0 0,-2-1 0,0 1 0,-2-1 0,-1 0 0,-1-1 0,0 1 0,-2-2 0,-1 1 0,-26 39 0,14-29 0,-1-1 0,-2-1 0,-1-1 0,-2-1 0,0-2 0,-37 27 0,62-52 0,-1 1 0,-1 0 0,1 0 0,1 0 0,-1 1 0,-4 6 0,8-10 0,0 0 0,0 1 0,0-1 0,1 0 0,-1 0 0,1 1 0,-1-1 0,1 0 0,0 1 0,-1-1 0,1 1 0,0-1 0,0 0 0,0 1 0,0-1 0,0 1 0,0-1 0,0 1 0,1-1 0,-1 0 0,0 1 0,1-1 0,-1 0 0,1 1 0,-1-1 0,1 0 0,0 1 0,0-1 0,1 2 0,18 18 0,1-1 0,1 0 0,1-2 0,46 30 0,-39-28 0,218 140-1365,-167-112-5461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40.281"/>
    </inkml:context>
    <inkml:brush xml:id="br0">
      <inkml:brushProperty name="width" value="0.05" units="cm"/>
      <inkml:brushProperty name="height" value="0.05" units="cm"/>
      <inkml:brushProperty name="color" value="#F6630D"/>
    </inkml:brush>
  </inkml:definitions>
  <inkml:trace contextRef="#ctx0" brushRef="#br0">59 27 24575,'-7'1'0,"-1"0"0,1 1 0,0-1 0,-1 2 0,1-1 0,-7 5 0,13-7 0,2 0 0,-1 0 0,0 0 0,0 0 0,0 0 0,1 0 0,-1 0 0,0 1 0,0-1 0,0 0 0,0 0 0,0 0 0,1 0 0,-1 0 0,0 1 0,0-1 0,0 0 0,0 0 0,0 0 0,0 0 0,0 1 0,0-1 0,0 0 0,0 0 0,0 0 0,0 1 0,0-1 0,0 0 0,0 0 0,0 0 0,0 1 0,0-1 0,0 0 0,0 0 0,0 0 0,0 1 0,0-1 0,0 0 0,0 0 0,0 0 0,0 0 0,0 1 0,0-1 0,-1 0 0,1 0 0,0 0 0,0 0 0,0 0 0,0 1 0,0-1 0,-1 0 0,24 2 0,-23-2 0,62 0 0,0-3 0,97-17 0,-75 8 0,-39 5 0,-24 3 0,-1 1 0,0 1 0,1 0 0,-1 2 0,1 0 0,20 4 0,-40-4 0,1 0 0,-1 0 0,0 1 0,0-1 0,0 1 0,0-1 0,0 1 0,0 0 0,0-1 0,0 1 0,0 0 0,0 0 0,0 0 0,0 0 0,0 0 0,-1 0 0,1 0 0,0 0 0,-1 0 0,1 0 0,0 0 0,-1 0 0,0 0 0,1 0 0,-1 1 0,0-1 0,1 0 0,-1 0 0,0 1 0,0-1 0,0 0 0,0 0 0,-1 3 0,0 4 0,0 0 0,-1 0 0,0 0 0,-4 9 0,2-5 0,-9 37 0,2 1 0,2 0 0,2 0 0,2 0 0,3 1 0,2 0 0,11 86 0,70 369 0,-76-481 0,-17-43 0,-7-19 0,3 5 0,-1 0 0,-2 1 0,-31-39 0,40 57 0,0 1 0,-1 1 0,-1 0 0,0 0 0,0 1 0,-1 0 0,0 1 0,-1 1 0,0 0 0,-15-6 0,23 12 0,1 0 0,0 1 0,0 0 0,-1 0 0,1 0 0,-1 0 0,1 1 0,-1 0 0,1 0 0,-1 1 0,1-1 0,-1 1 0,1 0 0,-1 1 0,1-1 0,0 1 0,0 0 0,0 0 0,0 1 0,0-1 0,0 1 0,1 0 0,-1 1 0,1-1 0,0 1 0,-6 6 0,6-5 0,0 0 0,1 1 0,-1-1 0,1 0 0,1 1 0,-1 0 0,1 0 0,0 0 0,0 0 0,0 0 0,1 0 0,0 0 0,0 0 0,1 1 0,0-1 0,0 0 0,0 0 0,1 1 0,0-1 0,0 0 0,0 0 0,1 0 0,3 8 0,-2-7-151,1 0-1,0-1 0,0 1 0,0-1 1,1 0-1,0 0 0,0 0 1,10 7-1,13 9-6674</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40.828"/>
    </inkml:context>
    <inkml:brush xml:id="br0">
      <inkml:brushProperty name="width" value="0.05" units="cm"/>
      <inkml:brushProperty name="height" value="0.05" units="cm"/>
      <inkml:brushProperty name="color" value="#F6630D"/>
    </inkml:brush>
  </inkml:definitions>
  <inkml:trace contextRef="#ctx0" brushRef="#br0">65 465 24575,'5'-12'0,"-1"0"0,0-1 0,-1 1 0,-1-1 0,2-19 0,-2 18 0,0-1 0,1 1 0,5-17 0,-8 31 0,0-1 0,0 1 0,0-1 0,0 1 0,0-1 0,0 1 0,0 0 0,1-1 0,-1 1 0,0-1 0,0 1 0,0-1 0,0 1 0,1 0 0,-1-1 0,0 1 0,0-1 0,1 1 0,-1 0 0,0-1 0,1 1 0,-1 0 0,0-1 0,1 1 0,-1 0 0,0 0 0,1-1 0,-1 1 0,1 0 0,-1 0 0,1 0 0,-1 0 0,0-1 0,1 1 0,-1 0 0,1 0 0,5 19 0,7 261 0,-9-233 0,1-5 0,-2 1 0,-2 0 0,-2 0 0,-6 44 0,6-84 0,0 1 0,0-1 0,0 1 0,0 0 0,0-1 0,-1 0 0,1 1 0,-1-1 0,0 0 0,0 0 0,-4 5 0,6-8 0,-1 1 0,0-1 0,1 1 0,-1-1 0,1 1 0,-1-1 0,0 0 0,1 1 0,-1-1 0,0 0 0,0 0 0,1 0 0,-1 1 0,0-1 0,0 0 0,1 0 0,-1 0 0,0 0 0,0 0 0,1 0 0,-1 0 0,-1-1 0,1 1 0,-1-1 0,1 0 0,-1 0 0,0 0 0,1 0 0,0 0 0,-1 0 0,1 0 0,0 0 0,0-1 0,-1 1 0,1-1 0,-1-1 0,-4-8 0,0 1 0,1-1 0,1 0 0,0-1 0,0 1 0,1-1 0,1 0 0,0 1 0,-1-13 0,-1-113 0,4 126 0,2-46 0,3 0 0,2 1 0,3 0 0,2 0 0,2 1 0,44-105 0,-50 141 0,1 1 0,1 0 0,15-19 0,-22 32 0,1 0 0,-1 1 0,1-1 0,0 1 0,1 0 0,-1 0 0,1 1 0,-1-1 0,1 1 0,0 0 0,0 0 0,1 1 0,-1 0 0,1 0 0,7-2 0,-10 3 0,0 1 0,0 0 0,-1 0 0,1 0 0,0 0 0,-1 1 0,1-1 0,0 1 0,-1 0 0,1 0 0,-1 0 0,1 0 0,-1 0 0,1 0 0,-1 1 0,0-1 0,0 1 0,1-1 0,-1 1 0,0 0 0,-1 0 0,1 0 0,0 0 0,0 0 0,-1 1 0,0-1 0,1 0 0,-1 1 0,0-1 0,1 4 0,1 3 0,0-1 0,0 1 0,-1 0 0,-1-1 0,1 1 0,-1 0 0,-1 17 0,-2-7 0,-1 1 0,0-1 0,-2 1 0,0-2 0,-1 1 0,-1 0 0,-1-1 0,-1 0 0,0-1 0,-1 0 0,-14 17 0,9-13 0,-2-1 0,0-1 0,-1 0 0,-2-1 0,1-1 0,-2-1 0,-43 25 0,61-39 0,-35 16 0,37-17 0,0-1 0,-1 1 0,1-1 0,-1 1 0,1-1 0,-1 1 0,1-1 0,-1 0 0,1 0 0,-1 0 0,0 0 0,1 0 0,-1 0 0,1 0 0,-1 0 0,1-1 0,-1 1 0,1-1 0,-1 1 0,1-1 0,-3-1 0,4 1 0,0 1 0,0-1 0,-1 0 0,1 0 0,0 1 0,0-1 0,0 0 0,0 0 0,1 1 0,-1-1 0,0 0 0,0 0 0,0 1 0,0-1 0,1 0 0,-1 0 0,0 1 0,1-1 0,-1 0 0,1 1 0,-1-1 0,1 1 0,-1-1 0,1 1 0,-1-1 0,1 0 0,-1 1 0,1 0 0,0-1 0,-1 1 0,2-1 0,25-20 0,-24 19 0,15-10 0,0 1 0,1 0 0,1 2 0,-1 0 0,2 1 0,-1 1 0,1 0 0,0 2 0,0 1 0,0 0 0,42 0 0,-51 4 0,1 0 0,-1 1 0,0 1 0,1 0 0,-1 1 0,0 0 0,0 1 0,-1 0 0,1 1 0,-1 0 0,0 1 0,0 0 0,-1 0 0,1 1 0,-1 1 0,-1 0 0,0 0 0,0 1 0,0 0 0,-1 1 0,-1 0 0,7 11 0,-1 0-341,-2 1 0,-1 1-1,8 24 1,-9-17-6485</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41.200"/>
    </inkml:context>
    <inkml:brush xml:id="br0">
      <inkml:brushProperty name="width" value="0.05" units="cm"/>
      <inkml:brushProperty name="height" value="0.05" units="cm"/>
      <inkml:brushProperty name="color" value="#F6630D"/>
    </inkml:brush>
  </inkml:definitions>
  <inkml:trace contextRef="#ctx0" brushRef="#br0">210 57 24575,'-1'-3'0,"1"1"0,0-1 0,-1 0 0,1 0 0,-1 1 0,0-1 0,0 0 0,0 1 0,0-1 0,0 1 0,-1-1 0,1 1 0,-1 0 0,1-1 0,-1 1 0,0 0 0,-3-3 0,4 4 0,0 0 0,0 1 0,-1-1 0,1 0 0,0 0 0,-1 1 0,1-1 0,-1 1 0,1-1 0,-1 1 0,1-1 0,-1 1 0,1 0 0,-1 0 0,1 0 0,-1 0 0,1 0 0,-1 0 0,1 0 0,-1 0 0,1 1 0,-1-1 0,1 0 0,-1 1 0,1-1 0,0 1 0,-1 0 0,1 0 0,0-1 0,-1 1 0,1 0 0,-2 2 0,-6 6 0,0 1 0,1-1 0,0 1 0,1 1 0,0 0 0,1 0 0,-7 14 0,-2 11 0,-12 39 0,19-47 0,1-1 0,2 1 0,0 1 0,2-1 0,1 0 0,2 31 0,1-44 0,0 0 0,1-1 0,0 1 0,1 0 0,1-1 0,0 0 0,1 0 0,1 0 0,0 0 0,1-1 0,0 0 0,1-1 0,13 17 0,-15-22-195,1-1 0,-1 0 0,1-1 0,0 1 0,1-1 0,15 8 0,6-1-6631</inkml:trace>
  <inkml:trace contextRef="#ctx0" brushRef="#br0" timeOffset="1">19 385 24575,'0'-10'0,"0"-7"0,9-5 0,8-5 0,10-1 0,10 4 0,7 6 0,7 6 0,-2 5 0,-8 3-8191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47.837"/>
    </inkml:context>
    <inkml:brush xml:id="br0">
      <inkml:brushProperty name="width" value="0.05" units="cm"/>
      <inkml:brushProperty name="height" value="0.05" units="cm"/>
      <inkml:brushProperty name="color" value="#F6630D"/>
    </inkml:brush>
  </inkml:definitions>
  <inkml:trace contextRef="#ctx0" brushRef="#br0">1 123 24575,'0'-14'0,"0"4"0,0 0 0,0 0 0,1 0 0,3-13 0,-4 20 0,1 1 0,0 0 0,-1 0 0,1-1 0,0 1 0,1 0 0,-1 0 0,0 0 0,1 0 0,-1 0 0,1 0 0,-1 1 0,1-1 0,0 0 0,0 1 0,-1-1 0,1 1 0,0 0 0,1 0 0,-1-1 0,0 1 0,0 1 0,4-2 0,1 0 0,0 1 0,0 1 0,0-1 0,1 1 0,-1 0 0,0 1 0,0 0 0,0 0 0,1 0 0,11 5 0,9 4 0,35 18 0,-47-21 0,74 39-238,-2 3-1,89 68 0,164 144-1170,-64-35-594,41 47 858,36 48-1434,732 738-1627,-29 29 2495,-11-12-70,674 612 1003,85-98 723,-1014-972 362,43-73 1,-691-465-73,255 100 0,-329-155 99,1-2-1,2-4 1,0-3 0,0-3-1,145 7 1,-36-28 4771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48.185"/>
    </inkml:context>
    <inkml:brush xml:id="br0">
      <inkml:brushProperty name="width" value="0.05" units="cm"/>
      <inkml:brushProperty name="height" value="0.05" units="cm"/>
      <inkml:brushProperty name="color" value="#F6630D"/>
    </inkml:brush>
  </inkml:definitions>
  <inkml:trace contextRef="#ctx0" brushRef="#br0">8958 0 24575,'-16'10'0,"1"0"0,1 1 0,0 0 0,0 1 0,1 1 0,1 0 0,0 1 0,-11 15 0,-4 5 0,-575 660-2981,333-389 734,-67 78 872,-65 70-1628,-66 71 1693,-61 64-925,-57 57 1389,-49 47-304,-1504 1560-75,-60-99 2579,1558-1557 5473</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3.605"/>
    </inkml:context>
    <inkml:brush xml:id="br0">
      <inkml:brushProperty name="width" value="0.05" units="cm"/>
      <inkml:brushProperty name="height" value="0.05" units="cm"/>
      <inkml:brushProperty name="color" value="#F6630D"/>
    </inkml:brush>
  </inkml:definitions>
  <inkml:trace contextRef="#ctx0" brushRef="#br0">736 214 24575,'8'-8'0,"-5"6"0,0-1 0,0 1 0,-1-1 0,1 0 0,-1 0 0,0 0 0,3-4 0,-5 6 0,1 0 0,-1 0 0,0 0 0,0 0 0,0 0 0,0 0 0,0 0 0,0 0 0,0 0 0,0 0 0,0 0 0,0 0 0,0 0 0,-1 0 0,1 0 0,0 0 0,-1 0 0,1 0 0,-1 0 0,1 0 0,-1 0 0,1 1 0,-1-1 0,0 0 0,1 0 0,-1 1 0,0-1 0,1 0 0,-1 1 0,0-1 0,0 1 0,0-1 0,0 1 0,-1-1 0,-3-1 0,0-1 0,0 2 0,-1-1 0,1 0 0,-1 1 0,1 0 0,-1 0 0,1 1 0,-1 0 0,0 0 0,1 0 0,-1 0 0,1 1 0,-9 2 0,-11 3 0,-41 14 0,23-3 0,0 2 0,2 1 0,0 3 0,1 1 0,1 2 0,2 1 0,0 2 0,2 2 0,-57 64 0,78-77 0,0 1 0,1 0 0,1 1 0,0 0 0,2 1 0,1 0 0,0 0 0,1 1 0,2 0 0,-6 31 0,10-38 0,0 1 0,1-1 0,1 1 0,1-1 0,0 1 0,1-1 0,0 0 0,1 0 0,1 0 0,0 0 0,2 0 0,-1-1 0,2 0 0,0 0 0,0-1 0,13 18 0,-7-15 0,1 0 0,0-1 0,1 0 0,0-1 0,1-1 0,1-1 0,0 0 0,20 10 0,-10-9 0,0-1 0,1-1 0,1-1 0,-1-1 0,34 5 0,-16-7 0,0-2 0,1-2 0,0-2 0,-1-2 0,1-2 0,-1-3 0,51-11 0,-54 7 0,-1-2 0,0-2 0,-1-2 0,-1-1 0,0-2 0,37-25 0,-50 26 0,-1-2 0,0 0 0,-1-2 0,-2 0 0,0-2 0,-1-1 0,-2 0 0,30-48 0,-35 46 0,0-1 0,-2-1 0,-1 0 0,-2 0 0,0-1 0,-2-1 0,-1 1 0,-2-1 0,-1 0 0,0-60 0,-5 74 0,0-1 0,-1 0 0,-1 1 0,0-1 0,-2 1 0,0 0 0,0 0 0,-2 1 0,0-1 0,-1 1 0,-1 1 0,0 0 0,-1 0 0,-1 1 0,0 0 0,0 1 0,-2 0 0,0 1 0,0 0 0,-23-14 0,15 12 0,-2 2 0,0 1 0,0 1 0,-1 1 0,0 0 0,0 2 0,-1 1 0,0 1 0,0 2 0,-36-2 0,33 4 0,1 2 0,-1 1 0,1 1 0,-1 2 0,1 0 0,0 2 0,1 1 0,-1 1 0,-34 17 0,9 7-1365,14-1-5461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4.284"/>
    </inkml:context>
    <inkml:brush xml:id="br0">
      <inkml:brushProperty name="width" value="0.05" units="cm"/>
      <inkml:brushProperty name="height" value="0.05" units="cm"/>
      <inkml:brushProperty name="color" value="#F6630D"/>
    </inkml:brush>
  </inkml:definitions>
  <inkml:trace contextRef="#ctx0" brushRef="#br0">634 8 24575,'-5'10'0,"0"1"0,-1-1 0,0 0 0,-14 17 0,2-1 0,-199 311 0,125-200 0,-118 237 0,203-360 0,-6 13 0,-11 32 0,21-52 0,1-1 0,1 1 0,-1-1 0,1 1 0,0-1 0,1 1 0,-1 0 0,1-1 0,0 1 0,1 0 0,1 6 0,-1-10 0,0 0 0,1 0 0,-1-1 0,1 1 0,-1-1 0,1 1 0,0-1 0,0 0 0,0 0 0,0 0 0,0 0 0,0 0 0,1 0 0,-1 0 0,1-1 0,-1 0 0,1 1 0,-1-1 0,1 0 0,0 0 0,0 0 0,0 0 0,-1-1 0,4 1 0,8 1 0,-1-1 0,0 0 0,26-2 0,383-50 0,-194 18 0,-45 15 0,125-20 0,-298 36 0,0 0 0,1-1 0,-1 0 0,0-1 0,0 0 0,-1-1 0,1 0 0,-1 0 0,0-1 0,-1 0 0,1-1 0,-1 0 0,0 0 0,-1 0 0,0-1 0,0-1 0,-1 1 0,0-1 0,0 0 0,-1 0 0,0-1 0,-1 1 0,0-1 0,0 0 0,-1 0 0,2-12 0,0 5 0,-1 0 0,0 0 0,-1 0 0,-1 0 0,-1 0 0,-1-1 0,0 1 0,-1 0 0,-5-25 0,-8-19 0,-3 1 0,-3 1 0,-2 0 0,-3 2 0,-2 1 0,-2 1 0,-3 1 0,-61-76 0,89 124-114,0 1 1,0 0-1,-1 0 0,0 0 0,0 1 1,0 0-1,-1 0 0,1 0 0,-1 1 1,0-1-1,-8-2 0,-6 1-6712</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4.720"/>
    </inkml:context>
    <inkml:brush xml:id="br0">
      <inkml:brushProperty name="width" value="0.05" units="cm"/>
      <inkml:brushProperty name="height" value="0.05" units="cm"/>
      <inkml:brushProperty name="color" value="#F6630D"/>
    </inkml:brush>
  </inkml:definitions>
  <inkml:trace contextRef="#ctx0" brushRef="#br0">25 0 24575,'-1'6'0,"1"0"0,-1 0 0,-1-1 0,1 1 0,-5 8 0,-4 22 0,8-25 0,1 0 0,1 0 0,0 0 0,0 0 0,1 0 0,0 0 0,1 0 0,1 0 0,-1-1 0,2 1 0,-1-1 0,2 1 0,-1-1 0,7 9 0,-4-8 0,1 0 0,0-1 0,0 0 0,1-1 0,1 1 0,0-2 0,0 1 0,0-2 0,1 1 0,21 10 0,-17-11 0,-1-1 0,1 0 0,1-1 0,-1-1 0,1 0 0,-1-1 0,1 0 0,0-2 0,0 0 0,0 0 0,0-2 0,0 0 0,0-1 0,0 0 0,0-2 0,-1 1 0,1-2 0,-1 0 0,25-13 0,-27 10 14,1 0-1,-1-1 0,-1 0 0,0-1 1,0-1-1,-1 0 0,-1 0 1,12-16-1,-18 20-100,1 0-1,-1 0 1,0 0 0,0 0-1,-1-1 1,0 0 0,-1 0-1,0 0 1,0 0-1,0 0 1,-1 0 0,0 0-1,-1 0 1,0-1 0,0 1-1,-3-15 1,-3-2-6739</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10.112"/>
    </inkml:context>
    <inkml:brush xml:id="br0">
      <inkml:brushProperty name="width" value="0.035" units="cm"/>
      <inkml:brushProperty name="height" value="0.035" units="cm"/>
      <inkml:brushProperty name="color" value="#FFC114"/>
    </inkml:brush>
  </inkml:definitions>
  <inkml:trace contextRef="#ctx0" brushRef="#br0">17 21 24575,'0'-3'0,"0"-3"0,-3-2 0,0 5 0,-1 7 0,1 7 0,1 10 0,1 7 0,0 7 0,1 6 0,0 3 0,3 1 0,4-1 0,0-1 0,3-4 0,2-4 0,-2-10-8191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5.086"/>
    </inkml:context>
    <inkml:brush xml:id="br0">
      <inkml:brushProperty name="width" value="0.05" units="cm"/>
      <inkml:brushProperty name="height" value="0.05" units="cm"/>
      <inkml:brushProperty name="color" value="#F6630D"/>
    </inkml:brush>
  </inkml:definitions>
  <inkml:trace contextRef="#ctx0" brushRef="#br0">154 141 24575,'-10'-3'0,"10"3"0,0 0 0,0 0 0,1 0 0,-1 1 0,0-1 0,0 0 0,0 0 0,0 0 0,0 0 0,0 0 0,0 1 0,0-1 0,0 0 0,0 0 0,0 0 0,0 0 0,0 1 0,0-1 0,-1 0 0,1 0 0,0 0 0,0 0 0,0 0 0,0 0 0,0 1 0,0-1 0,0 0 0,0 0 0,0 0 0,0 0 0,-1 0 0,1 0 0,0 0 0,0 0 0,0 1 0,0-1 0,0 0 0,0 0 0,-1 0 0,1 0 0,0 0 0,0 0 0,0 0 0,0 0 0,0 0 0,-1 0 0,1 0 0,0 0 0,0 0 0,0 0 0,0 0 0,-1 0 0,1 0 0,0 0 0,0 0 0,0 0 0,0 0 0,0 0 0,-1-1 0,1 3 0,0 0 0,0 0 0,0 0 0,-1 0 0,1 0 0,-1 0 0,1 0 0,-1 0 0,0-1 0,0 1 0,0 0 0,0 0 0,0-1 0,0 1 0,0-1 0,0 1 0,-1-1 0,1 1 0,-1-1 0,1 0 0,-1 0 0,1 0 0,-1 0 0,0 0 0,0 0 0,1 0 0,-1 0 0,0-1 0,0 1 0,0-1 0,0 1 0,0-1 0,-2 0 0,0 1 0,-1 0 0,1 0 0,-1-1 0,1 1 0,-1-1 0,1 0 0,-1-1 0,0 1 0,1-1 0,-1 0 0,1 0 0,0 0 0,-7-4 0,9 4 0,0 0 0,0 0 0,0 0 0,1-1 0,-1 1 0,0-1 0,1 1 0,-1-1 0,1 0 0,0 1 0,0-1 0,0 0 0,0 0 0,0 0 0,0 0 0,0 0 0,0 0 0,1 0 0,-1 0 0,1 0 0,-1-4 0,1 3 0,1-1 0,-1 0 0,1 1 0,-1-1 0,1 1 0,1-1 0,-1 1 0,0-1 0,1 1 0,0 0 0,3-6 0,1 1 0,0 0 0,0 0 0,1 1 0,0 0 0,0 1 0,1-1 0,0 1 0,15-9 0,-15 12-273,1-1 0,0 1 0,-1 1 0,14-3 0,3 1-6553</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5.439"/>
    </inkml:context>
    <inkml:brush xml:id="br0">
      <inkml:brushProperty name="width" value="0.05" units="cm"/>
      <inkml:brushProperty name="height" value="0.05" units="cm"/>
      <inkml:brushProperty name="color" value="#F6630D"/>
    </inkml:brush>
  </inkml:definitions>
  <inkml:trace contextRef="#ctx0" brushRef="#br0">109 51 24575,'0'-1'0,"1"0"0,-1 0 0,1 1 0,0-1 0,-1 0 0,1 0 0,0 1 0,0-1 0,0 1 0,-1-1 0,1 1 0,0-1 0,0 1 0,0-1 0,0 1 0,0 0 0,0 0 0,0-1 0,0 1 0,0 0 0,0 0 0,0 0 0,0 0 0,0 0 0,0 0 0,0 0 0,-1 0 0,1 1 0,0-1 0,0 0 0,0 0 0,0 1 0,0-1 0,0 1 0,1 0 0,-1 0 0,0 0 0,0 1 0,0-1 0,-1 0 0,1 1 0,0-1 0,0 1 0,-1-1 0,1 1 0,-1-1 0,0 1 0,1 0 0,-1-1 0,0 1 0,0 0 0,0-1 0,0 1 0,0-1 0,0 1 0,-1 2 0,-1 3 0,0-1 0,-1 0 0,0-1 0,0 1 0,0 0 0,0-1 0,-1 0 0,0 1 0,0-1 0,-10 8 0,11-10 0,0 0 0,0 0 0,0-1 0,0 1 0,-1-1 0,1 1 0,-1-1 0,0 0 0,1-1 0,-1 1 0,0-1 0,0 1 0,0-1 0,0-1 0,0 1 0,-1 0 0,1-1 0,-4 0 0,6 0 0,1-1 0,-1 1 0,0-1 0,1 0 0,0 1 0,-1-1 0,1 0 0,-1 0 0,1 0 0,0 0 0,0 0 0,-1 0 0,1 0 0,0-1 0,0 1 0,0 0 0,0-1 0,0 1 0,1 0 0,-1-1 0,0 1 0,1-1 0,-1 1 0,1-1 0,-1 0 0,1 1 0,0-1 0,0 0 0,0 1 0,0-1 0,0-2 0,0-2 0,0 0 0,1 1 0,0-1 0,0 0 0,0 1 0,1-1 0,4-9 0,-3 9 11,1-1 0,-1 1 0,2 0 0,-1 0 0,1 0 0,0 1-1,0 0 1,0 0 0,1 0 0,7-5 0,-9 8-79,-1 0 1,0 0-1,1 0 1,-1 1-1,1-1 1,-1 1-1,1 0 1,-1 0-1,1 0 1,0 0-1,0 1 1,0 0-1,-1 0 1,1 0-1,0 0 1,0 0-1,0 1 1,-1-1-1,1 1 1,0 0-1,4 2 1,11 8-6759</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6.183"/>
    </inkml:context>
    <inkml:brush xml:id="br0">
      <inkml:brushProperty name="width" value="0.05" units="cm"/>
      <inkml:brushProperty name="height" value="0.05" units="cm"/>
      <inkml:brushProperty name="color" value="#F6630D"/>
    </inkml:brush>
  </inkml:definitions>
  <inkml:trace contextRef="#ctx0" brushRef="#br0">118 104 24575,'-37'1'0,"-35"-3"0,63-2 0,19 0 0,24-3 0,267-11 0,-182 14 0,149-7-206,546-38-1492,-761 43-4589</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6.532"/>
    </inkml:context>
    <inkml:brush xml:id="br0">
      <inkml:brushProperty name="width" value="0.05" units="cm"/>
      <inkml:brushProperty name="height" value="0.05" units="cm"/>
      <inkml:brushProperty name="color" value="#F6630D"/>
    </inkml:brush>
  </inkml:definitions>
  <inkml:trace contextRef="#ctx0" brushRef="#br0">1 55 24575,'0'-1'0,"1"-1"0,-1 1 0,1 0 0,-1-1 0,1 1 0,0 0 0,0 0 0,-1 0 0,1 0 0,0 0 0,0 0 0,0 0 0,0 0 0,0 0 0,1 0 0,-1 0 0,0 1 0,0-1 0,1 0 0,-1 1 0,2-1 0,31-12 0,-32 13 0,15-5 0,0 1 0,0 0 0,0 1 0,0 1 0,1 1 0,-1 1 0,1 0 0,17 3 0,-27-2 0,0 0 0,0 1 0,-1 0 0,1 0 0,0 1 0,-1 0 0,0 0 0,1 1 0,-2 0 0,1 1 0,0-1 0,-1 1 0,0 0 0,0 1 0,0-1 0,0 1 0,-1 0 0,0 1 0,6 10 0,-4-2 10,0 1 0,0 0 0,-2 0 0,0 1 0,-1 0 0,0-1 0,-2 2 0,0-1 0,-1 0 0,0 0 0,-4 29 0,1-26-159,-1 0 1,-1 0-1,-1 0 1,0-1-1,-2 0 1,0 0-1,-1 0 1,-1-1-1,-17 26 1,-7-1-6678</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7.407"/>
    </inkml:context>
    <inkml:brush xml:id="br0">
      <inkml:brushProperty name="width" value="0.05" units="cm"/>
      <inkml:brushProperty name="height" value="0.05" units="cm"/>
      <inkml:brushProperty name="color" value="#F6630D"/>
    </inkml:brush>
  </inkml:definitions>
  <inkml:trace contextRef="#ctx0" brushRef="#br0">79 437 24575,'-2'-16'0,"-4"13"0,5 4 0,0 0 0,0 0 0,0 0 0,0 0 0,0 0 0,0 1 0,0-1 0,0 0 0,0 1 0,0-1 0,1 0 0,-1 1 0,1-1 0,-1 1 0,0 2 0,-8 36 0,1 2 0,2-1 0,2 1 0,2 55 0,-3 20 0,1-99 0,4-18 0,0 0 0,0 0 0,0 0 0,0 0 0,0 0 0,-1 0 0,1 0 0,0 1 0,0-1 0,0 0 0,0 0 0,0 0 0,-1 0 0,1 0 0,0 0 0,0 0 0,0 0 0,0 0 0,0 0 0,-1 0 0,1 0 0,0 0 0,0 0 0,0 0 0,0 0 0,0-1 0,-1 1 0,1 0 0,0 0 0,0 0 0,0 0 0,0 0 0,0 0 0,0 0 0,-1 0 0,1 0 0,0-1 0,0 1 0,0 0 0,0 0 0,0 0 0,0 0 0,0 0 0,0-1 0,0 1 0,0 0 0,0 0 0,0 0 0,0 0 0,-10-34 0,7-12 0,3-1 0,1 0 0,3 0 0,1 1 0,3 0 0,1 0 0,27-77 0,-26 96 0,0 0 0,2 1 0,0 0 0,2 0 0,1 2 0,1 0 0,34-38 0,-40 51 0,0 1 0,1 0 0,0 1 0,0 0 0,1 1 0,0 1 0,1-1 0,0 2 0,0 0 0,0 0 0,1 2 0,0-1 0,0 2 0,0 0 0,0 0 0,0 2 0,21-1 0,-16 3 0,0 0 0,-1 1 0,1 2 0,-1 0 0,0 0 0,0 2 0,0 0 0,-1 1 0,19 11 0,-24-11 0,0 0 0,-1 0 0,0 1 0,0 1 0,-1 0 0,0 0 0,-1 1 0,0 1 0,-1-1 0,0 1 0,0 1 0,-1-1 0,8 18 0,-12-21 0,-1-1 0,1 0 0,-1 1 0,-1 0 0,1 0 0,-1-1 0,-1 1 0,1 0 0,-1 0 0,-1 0 0,0 0 0,0 0 0,-2 8 0,0-5 0,-1-1 0,0 0 0,-1 0 0,1-1 0,-2 1 0,0-1 0,0 0 0,-12 13 0,0-3 0,-1-2 0,-1 0 0,0-1 0,-2-1 0,1-1 0,-2-1 0,-27 12 0,28-14 0,22-11 0,0 0 0,1 0 0,-1 0 0,0 0 0,0 0 0,0 0 0,1 0 0,-1 0 0,0 0 0,0 0 0,0 0 0,1 0 0,-1 0 0,0 0 0,0 0 0,0 0 0,0 0 0,1 1 0,-1-1 0,0 0 0,0 0 0,0 0 0,0 0 0,0 0 0,1 1 0,-1-1 0,0 0 0,0 0 0,0 0 0,0 0 0,0 1 0,0-1 0,0 0 0,0 0 0,0 0 0,0 1 0,0-1 0,0 0 0,0 0 0,0 1 0,0-1 0,0 0 0,0 0 0,0 0 0,0 1 0,0-1 0,0 0 0,0 0 0,0 0 0,0 0 0,0 1 0,0-1 0,0 0 0,-1 0 0,1 0 0,0 0 0,0 1 0,0-1 0,0 0 0,0 0 0,-1 0 0,1 0 0,24 3 0,-20-3 0,153 20 0,-139-17 0,-1 1 0,0 1 0,-1 1 0,1 0 0,-1 2 0,30 17 0,-41-23 0,-1 2 0,0-1 0,0 0 0,0 1 0,0-1 0,-1 1 0,1 0 0,-1 1 0,0-1 0,0 0 0,-1 1 0,1 0 0,-1 0 0,0-1 0,0 1 0,-1 0 0,1 1 0,-1-1 0,1 7 0,-2-8 0,-1 0 0,1 0 0,-1 0 0,0 0 0,0 0 0,0 0 0,0 0 0,0 0 0,-1 0 0,0-1 0,0 1 0,0 0 0,0-1 0,-1 0 0,1 1 0,-1-1 0,0 0 0,0 0 0,0-1 0,0 1 0,-1-1 0,1 1 0,-1-1 0,1 0 0,-5 1 0,-9 5 0,-1-1 0,0-1 0,0 0 0,-1-2 0,0 0 0,-32 2 0,11-4 0,0-1 0,-48-6 0,71 3-227,0-1-1,0 0 1,0-2-1,0 0 1,-24-10-1,-4-9-6598</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7.754"/>
    </inkml:context>
    <inkml:brush xml:id="br0">
      <inkml:brushProperty name="width" value="0.05" units="cm"/>
      <inkml:brushProperty name="height" value="0.05" units="cm"/>
      <inkml:brushProperty name="color" value="#F6630D"/>
    </inkml:brush>
  </inkml:definitions>
  <inkml:trace contextRef="#ctx0" brushRef="#br0">0 86 24575,'38'-9'0,"0"2"0,0 1 0,0 2 0,1 2 0,40 2 0,-48 0 0,87 2 0,79-4 0,-188 2 0,0-1 0,0 0 0,-1-1 0,14-3 0,-22 5 0,0 0 0,1 0 0,-1-1 0,0 1 0,1 0 0,-1 0 0,0 0 0,1 0 0,-1 0 0,0 0 0,1 0 0,-1-1 0,0 1 0,0 0 0,1 0 0,-1 0 0,0-1 0,0 1 0,1 0 0,-1 0 0,0-1 0,0 1 0,0 0 0,1 0 0,-1-1 0,0 1 0,0 0 0,0-1 0,0 1 0,0 0 0,0-1 0,0 1 0,0 0 0,0-1 0,0 1 0,0 0 0,0 0 0,0-1 0,0 1 0,0-1 0,-13-9 0,-21-3 0,10 8 0,0 1 0,-1 1 0,-27 0 0,45 2 0,-1 2 0,0-1 0,1 1 0,-1 0 0,1 0 0,-1 1 0,1 0 0,0 0 0,-1 1 0,1 0 0,0 0 0,1 1 0,-1-1 0,-8 7 0,11-5 0,0 0 0,0 0 0,1 0 0,-1 0 0,1 1 0,0 0 0,1-1 0,-1 1 0,1 0 0,0 0 0,0 0 0,1 0 0,0 1 0,0-1 0,1 0 0,-1 0 0,2 8 0,0 14 0,1 1 0,10 40 0,-8-47 0,12 70-682,54 168-1,-56-224-6143</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8.186"/>
    </inkml:context>
    <inkml:brush xml:id="br0">
      <inkml:brushProperty name="width" value="0.05" units="cm"/>
      <inkml:brushProperty name="height" value="0.05" units="cm"/>
      <inkml:brushProperty name="color" value="#F6630D"/>
    </inkml:brush>
  </inkml:definitions>
  <inkml:trace contextRef="#ctx0" brushRef="#br0">1 254 24575,'2'-2'0,"0"0"0,1 0 0,-1 0 0,1 0 0,0 0 0,-1 1 0,1-1 0,0 1 0,0 0 0,0 0 0,0 0 0,0 0 0,0 0 0,0 1 0,0-1 0,1 1 0,-1 0 0,0 0 0,0 0 0,0 0 0,0 1 0,1-1 0,-1 1 0,5 2 0,-3-2 0,-1 1 0,0 0 0,1 1 0,-1-1 0,0 1 0,0 0 0,0 0 0,-1 0 0,1 0 0,-1 1 0,0 0 0,0-1 0,0 1 0,0 0 0,3 7 0,5 19 0,0 0 0,-2 1 0,-2 1 0,0-1 0,2 47 0,0-12 0,-9-64 0,7 40 0,-2 1 0,-1 51 0,-4-92 0,0 0 0,0 1 0,0-1 0,0 0 0,-1 1 0,1-1 0,-1 0 0,1 1 0,-1-1 0,0 0 0,0 0 0,0 0 0,0 0 0,-1 0 0,1 0 0,-1 0 0,1 0 0,-1-1 0,1 1 0,-1 0 0,-3 1 0,4-2 0,-1-1 0,1 0 0,-1 1 0,1-1 0,-1 0 0,1 0 0,-1 0 0,1 0 0,-1 0 0,0 0 0,1-1 0,-1 1 0,1 0 0,-1-1 0,1 1 0,0-1 0,-1 0 0,1 1 0,-1-1 0,1 0 0,0 0 0,0 0 0,-1 0 0,1 0 0,0 0 0,0 0 0,0-1 0,0 1 0,0 0 0,1 0 0,-1-1 0,-1-2 0,-4-6 0,1 0 0,0 0 0,0-1 0,1 0 0,1 0 0,0 0 0,0 0 0,-1-14 0,-3-96 0,7 105 0,-2-50 0,13-104 0,-8 145 0,1 1 0,2 0 0,0 0 0,2 0 0,0 0 0,2 1 0,18-31 0,-24 47 0,0 1 0,1-1 0,0 1 0,0 0 0,1 0 0,-1 1 0,1-1 0,1 1 0,-1 1 0,1-1 0,0 1 0,-1 0 0,2 1 0,14-6 0,-13 7 0,1 0 0,0 0 0,0 1 0,-1 0 0,1 1 0,0 0 0,0 0 0,0 1 0,0 0 0,-1 1 0,11 3 0,-7-1 0,-1 0 0,1 1 0,-1 1 0,0 0 0,0 0 0,-1 1 0,0 1 0,0 0 0,0 0 0,-1 1 0,-1 0 0,1 1 0,-2 0 0,1 1 0,-1-1 0,-1 2 0,12 22 0,-18-30 0,1 1 0,0-1 0,-1 1 0,0-1 0,0 1 0,-1 0 0,1 0 0,-1 0 0,0-1 0,0 1 0,-1 0 0,1 0 0,-1 0 0,0-1 0,0 1 0,-1 0 0,1-1 0,-1 1 0,0-1 0,0 0 0,-1 0 0,1 0 0,-1 0 0,0 0 0,0 0 0,0 0 0,-1-1 0,1 0 0,-1 0 0,-6 5 0,-4 1 0,0 0 0,0-1 0,-1-1 0,-1 0 0,1-1 0,-1 0 0,-28 5 0,6-4-682,-52 2-1,32-6-6143</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8.635"/>
    </inkml:context>
    <inkml:brush xml:id="br0">
      <inkml:brushProperty name="width" value="0.05" units="cm"/>
      <inkml:brushProperty name="height" value="0.05" units="cm"/>
      <inkml:brushProperty name="color" value="#F6630D"/>
    </inkml:brush>
  </inkml:definitions>
  <inkml:trace contextRef="#ctx0" brushRef="#br0">2989 93 24575,'-29'-13'0,"0"2"0,-1 0 0,0 2 0,-56-10 0,-130-4 0,97 17-190,-2 6-1,1 4 1,1 6 0,0 6-1,0 4 1,-198 62-1,194-41 1,3 6 0,1 5-1,3 5 1,3 5-1,2 5 1,-114 91 0,148-96 102,2 3 1,3 4 0,-64 79 0,105-111 48,2 2 0,2 0 1,2 2-1,1 1 0,2 1 1,2 1-1,2 0 0,-16 61 0,29-81 32,0 0-1,2 1 0,0-1 0,2 1 0,1-1 0,0 1 1,2 0-1,1-1 0,1 0 0,1 0 0,1 0 1,1 0-1,2-1 0,0 0 0,1-1 0,1 0 1,1-1-1,1 0 0,1 0 0,1-2 0,19 21 1,-6-14-21,1-1 0,1-1 1,1-1-1,1-2 0,1-2 1,0-1-1,72 28 0,-20-18-109,0-3 0,120 19 0,-46-20-26,0-8 0,2-7 0,259-17 0,-192-15 67,436-100-1,-481 75 103,320-130-1,-413 138-28,-2-4 0,-1-4-1,-3-4 1,-2-3-1,95-84 1,-139 104-57,-1-2 1,-1-1-1,-3-2 0,-1-1 1,-2-2-1,48-92 1,-65 107 36,-2 0 1,-1-1-1,-1-1 1,-1 1-1,6-48 0,-12 54 30,-1-1 0,-1 1-1,-1 0 1,-1 0-1,-1-1 1,-1 1 0,-14-44-1,10 43 15,-2 1 0,-1 0 0,0 1 0,-2 0 0,-1 0 0,0 2 0,-24-27 0,13 21 3,-2 1 0,0 1 0,-1 1 0,-49-30 0,13 18 7,-2 2-1,-1 3 1,-1 3-1,-110-29 0,28 22-128,-2 7 0,-254-14-1,199 33-1736</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0.134"/>
    </inkml:context>
    <inkml:brush xml:id="br0">
      <inkml:brushProperty name="width" value="0.05" units="cm"/>
      <inkml:brushProperty name="height" value="0.05" units="cm"/>
      <inkml:brushProperty name="color" value="#F6630D"/>
    </inkml:brush>
  </inkml:definitions>
  <inkml:trace contextRef="#ctx0" brushRef="#br0">377 152 24575,'2'-3'0,"1"0"0,-1 1 0,0-1 0,0-1 0,0 1 0,-1 0 0,1 0 0,-1-1 0,1 1 0,-1-1 0,0 1 0,-1-1 0,1 1 0,-1-1 0,1 0 0,-1 1 0,0-1 0,0 1 0,-1-1 0,1 0 0,-1 1 0,0-1 0,0 1 0,0-1 0,-3-5 0,3 5 0,-1 0 0,0 1 0,0-1 0,0 1 0,0 0 0,-1 0 0,1 0 0,-1 0 0,0 0 0,1 0 0,-2 1 0,1-1 0,0 1 0,0 0 0,-1 0 0,1 0 0,-1 0 0,1 1 0,-1-1 0,0 1 0,0 0 0,0 0 0,-4 0 0,0 1 0,1 1 0,0 0 0,-1 0 0,1 1 0,0 0 0,0 0 0,0 1 0,0 0 0,1 0 0,-1 0 0,1 1 0,-1 0 0,1 0 0,1 1 0,-1 0 0,0 0 0,1 0 0,0 0 0,-6 9 0,-5 7 0,1 1 0,1 0 0,1 1 0,-11 28 0,3-4 0,3 1 0,1 0 0,-13 71 0,26-96 0,0 1 0,1 1 0,2-1 0,1 0 0,0 0 0,2 1 0,1-1 0,1 0 0,8 30 0,-9-45 0,1 0 0,-1-1 0,1 1 0,1-1 0,-1 0 0,1 0 0,1-1 0,0 0 0,0 0 0,0 0 0,1 0 0,0-1 0,0 0 0,0-1 0,1 1 0,0-2 0,12 7 0,-11-7 0,1-1 0,0 0 0,0 0 0,1-1 0,-1 0 0,1 0 0,-1-2 0,1 1 0,-1-1 0,1-1 0,-1 0 0,1 0 0,-1-1 0,0 0 0,12-5 0,-6 1 0,-1 0 0,0-2 0,0 0 0,0 0 0,-1-2 0,0 1 0,-1-2 0,0 0 0,-1 0 0,0-1 0,-1-1 0,11-16 0,-9 11 0,-1-2 0,-1 1 0,0-1 0,-2-1 0,0 0 0,-2 0 0,0-1 0,5-32 0,-11 43 0,-4 10 0,-4 17 0,4-4-62,1 1 0,0-1 0,0 0 0,2 1 0,-1-1 0,2 1 0,0-1 0,0 1 0,1-1 0,1 0 0,0 0 0,0 0-1,1 0 1,1 0 0,0-1 0,0 0 0,1 0 0,1 0 0,0-1 0,0 0 0,10 10 0,12 4-6764</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0.492"/>
    </inkml:context>
    <inkml:brush xml:id="br0">
      <inkml:brushProperty name="width" value="0.05" units="cm"/>
      <inkml:brushProperty name="height" value="0.05" units="cm"/>
      <inkml:brushProperty name="color" value="#F6630D"/>
    </inkml:brush>
  </inkml:definitions>
  <inkml:trace contextRef="#ctx0" brushRef="#br0">54 477 24575,'0'-5'0,"0"-6"0,0-5 0,-5 3 0,-1 10 0,0 9 0,1 9 0,-3 11 0,0 10 0,1 4 0,2 0 0,2-3 0,5-2 0,8-8 0,2-8-8191</inkml:trace>
  <inkml:trace contextRef="#ctx0" brushRef="#br0" timeOffset="1">109 13 24575,'0'-5'0,"-4"-1"0,-3 5 0,-3 7 0,-1 7 0,-3 6 0,0 5 0,4-3-8191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10.454"/>
    </inkml:context>
    <inkml:brush xml:id="br0">
      <inkml:brushProperty name="width" value="0.035" units="cm"/>
      <inkml:brushProperty name="height" value="0.035" units="cm"/>
      <inkml:brushProperty name="color" value="#FFC114"/>
    </inkml:brush>
  </inkml:definitions>
  <inkml:trace contextRef="#ctx0" brushRef="#br0">42 376 24575,'-13'-47'0,"11"34"0,-1 1 0,-1-1 0,-10-21 0,9 27 0,6 18 0,8 17 0,11 13 0,1 0 0,30 41 0,-27-45 0,-2 0 0,29 67 0,-50-101 0,0-1 0,-1 1 0,1-1 0,-1 1 0,0-1 0,1 1 0,-1-1 0,0 1 0,-1 0 0,1-1 0,0 1 0,-2 4 0,2-7 0,0 1 0,-1-1 0,1 1 0,0 0 0,-1-1 0,1 1 0,0-1 0,-1 1 0,1-1 0,0 1 0,-1-1 0,1 1 0,-1-1 0,1 0 0,-1 1 0,1-1 0,-1 0 0,0 1 0,1-1 0,-1 0 0,0 1 0,-1-1 0,1 0 0,0 0 0,0 0 0,0 0 0,0-1 0,-1 1 0,1 0 0,0-1 0,0 1 0,0 0 0,0-1 0,0 1 0,0-1 0,0 0 0,0 1 0,-2-2 0,-2-4 0,-1 1 0,1-1 0,-1 0 0,2 0 0,-1-1 0,1 1 0,0-1 0,0 0 0,1 0 0,-1 0 0,-1-10 0,-4-10 0,-7-49 0,10 44 0,3 0 0,0 0 0,2 0 0,2 0 0,0 0 0,2 1 0,2-1 0,1 0 0,1 1 0,16-42 0,-20 65 15,0 1 0,1-1 0,0 1 0,1 0 0,-1 0 0,1 0 0,12-12 0,-15 17-70,0 0 0,0 0 0,0 1 0,1-1 0,-1 1 0,1-1 0,-1 1 0,1 0 0,-1-1 0,1 1 0,0 1 0,0-1 0,-1 0 0,1 1 0,0-1 0,0 1 0,0 0 0,0 0 0,0 0 0,-1 0 0,1 1 0,0-1 0,0 1 0,0-1 0,-1 1 0,5 2 0,9 5-6771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1.005"/>
    </inkml:context>
    <inkml:brush xml:id="br0">
      <inkml:brushProperty name="width" value="0.05" units="cm"/>
      <inkml:brushProperty name="height" value="0.05" units="cm"/>
      <inkml:brushProperty name="color" value="#F6630D"/>
    </inkml:brush>
  </inkml:definitions>
  <inkml:trace contextRef="#ctx0" brushRef="#br0">0 129 24575,'2'1'0,"0"-1"0,0 1 0,0-1 0,0 1 0,0 0 0,0-1 0,0 1 0,-1 0 0,1 0 0,0 1 0,-1-1 0,1 0 0,-1 0 0,3 3 0,21 25 0,-14-16 0,7 9 0,-1 2 0,-1 1 0,-1 0 0,-1 0 0,-2 2 0,14 39 0,-16-41 0,-9-23 0,-1-1 0,0 0 0,1 0 0,-1 1 0,1-1 0,0 0 0,-1 0 0,1 0 0,0 1 0,-1-1 0,1 0 0,0 0 0,0 0 0,0 0 0,0-1 0,0 1 0,0 0 0,0 0 0,1-1 0,-1 1 0,0 0 0,0-1 0,3 2 0,-3-3 0,1 1 0,-1 0 0,1-1 0,-1 1 0,0-1 0,1 1 0,-1-1 0,0 0 0,1 1 0,-1-1 0,0 0 0,0 0 0,0 0 0,0 0 0,0 0 0,0 0 0,0 0 0,1-2 0,7-10 0,-1 0 0,-1-1 0,8-18 0,-9 20 0,15-36 0,-15 31 0,1 1 0,1 0 0,0 0 0,1 1 0,14-19 0,-22 33 0,-1 1 0,1-1 0,-1 0 0,1 0 0,-1 0 0,1 1 0,0-1 0,-1 0 0,1 1 0,0-1 0,0 1 0,0-1 0,-1 1 0,1-1 0,0 1 0,0-1 0,0 1 0,0 0 0,0 0 0,0-1 0,0 1 0,0 0 0,0 0 0,0 0 0,-1 0 0,1 0 0,0 0 0,0 0 0,0 1 0,0-1 0,0 0 0,0 0 0,0 1 0,0-1 0,0 0 0,0 1 0,-1-1 0,1 1 0,0-1 0,0 1 0,0 0 0,-1-1 0,1 1 0,0 0 0,-1-1 0,1 1 0,-1 0 0,1 0 0,-1 0 0,1 0 0,-1-1 0,1 1 0,-1 1 0,5 9 0,0 0 0,-1 0 0,4 21 0,-3-12 0,-2-11 0,0-1 0,1 1 0,-1-1 0,2 1 0,-1-1 0,1-1 0,0 1 0,1-1 0,0 1 0,9 7 0,-10-11 0,0-1 0,0 1 0,0-1 0,1 0 0,-1 0 0,1-1 0,0 1 0,0-1 0,0-1 0,0 1 0,0-1 0,0 0 0,1-1 0,-1 1 0,0-1 0,9-1 0,-3 0 0,0 0 0,0-1 0,0-1 0,-1 0 0,1 0 0,-1-1 0,0-1 0,0 0 0,0 0 0,0-1 0,-1 0 0,0-1 0,0 0 0,11-12 0,-10 8 0,-1 0 0,-1-1 0,0 0 0,0-1 0,-1 0 0,-1 0 0,0-1 0,-1 0 0,0 0 0,7-29 0,-4 11 0,-6 24 0,0 0 0,0 0 0,-1 0 0,-1-1 0,1 1 0,-1 0 0,-1-1 0,1 1 0,-1-1 0,-2-12 0,2 20 0,-1 0 0,1-1 0,-1 1 0,1 0 0,-1 0 0,1 0 0,-1 0 0,0 0 0,0 0 0,1 0 0,-1 0 0,0 0 0,0 0 0,0 0 0,0 0 0,0 0 0,0 1 0,0-1 0,0 0 0,-1 1 0,1-1 0,0 1 0,0-1 0,0 1 0,-1 0 0,1 0 0,0-1 0,0 1 0,-1 0 0,1 0 0,0 0 0,-1 0 0,1 0 0,0 1 0,0-1 0,-1 0 0,1 1 0,0-1 0,0 0 0,0 1 0,-1-1 0,1 1 0,0 0 0,0 0 0,-1 0 0,-5 3 0,0 0 0,0 1 0,1 0 0,-1 0 0,-10 12 0,-3 7 0,0 0 0,2 1 0,1 2 0,1-1 0,1 2 0,1 0 0,-13 41 0,26-65 0,-1 1 0,1 0 0,0 0 0,0 0 0,1 0 0,0 0 0,0 0 0,0 1 0,0-1 0,1 0 0,0 0 0,0 0 0,0 0 0,0-1 0,1 1 0,0 0 0,0 0 0,0-1 0,1 1 0,0-1 0,5 7 0,-4-7 0,0 0 0,1 0 0,-1 0 0,1-1 0,0 0 0,0 0 0,0 0 0,0-1 0,0 1 0,1-1 0,-1-1 0,1 1 0,-1-1 0,1 0 0,0 0 0,0 0 0,-1-1 0,1 0 0,7-1 0,30-6-1365,-2-4-5461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1.835"/>
    </inkml:context>
    <inkml:brush xml:id="br0">
      <inkml:brushProperty name="width" value="0.05" units="cm"/>
      <inkml:brushProperty name="height" value="0.05" units="cm"/>
      <inkml:brushProperty name="color" value="#F6630D"/>
    </inkml:brush>
  </inkml:definitions>
  <inkml:trace contextRef="#ctx0" brushRef="#br0">28 175 24575,'-1'-4'0,"0"0"0,0-1 0,0 1 0,0 0 0,-1 0 0,0 1 0,0-1 0,-4-7 0,6 11 0,0 0 0,0 0 0,0 0 0,0 0 0,-1 0 0,1-1 0,0 1 0,0 0 0,0 0 0,0 0 0,-1 0 0,1 0 0,0 0 0,0 0 0,0-1 0,0 1 0,-1 0 0,1 0 0,0 0 0,0 0 0,0 0 0,-1 0 0,1 0 0,0 0 0,0 0 0,0 0 0,-1 0 0,1 0 0,0 0 0,0 0 0,0 1 0,-1-1 0,1 0 0,0 0 0,0 0 0,0 0 0,0 0 0,-1 0 0,1 0 0,0 0 0,0 1 0,0-1 0,0 0 0,0 0 0,-1 0 0,1 0 0,0 1 0,0-1 0,0 0 0,0 0 0,0 0 0,0 0 0,0 1 0,0-1 0,0 0 0,0 0 0,0 0 0,0 1 0,0-1 0,0 0 0,0 0 0,0 0 0,0 1 0,0-1 0,0 0 0,0 0 0,0 0 0,0 1 0,0-1 0,-2 18 0,2-18 0,0 29 0,1-1 0,9 50 0,-1-6 0,-7-18 0,-3-38 0,1-1 0,1 1 0,1 0 0,1-1 0,3 16 0,-6-30 0,0 0 0,1 0 0,-1-1 0,0 1 0,0 0 0,0 0 0,1-1 0,-1 1 0,0 0 0,1 0 0,-1-1 0,0 1 0,1 0 0,-1-1 0,1 1 0,-1-1 0,1 1 0,0-1 0,-1 1 0,1-1 0,0 1 0,-1-1 0,1 1 0,0-1 0,-1 0 0,1 1 0,0-1 0,-1 0 0,1 0 0,0 0 0,0 0 0,1 1 0,0-2 0,-1 0 0,1 0 0,0 0 0,-1 0 0,0 0 0,1 0 0,-1 0 0,0 0 0,1-1 0,-1 1 0,0-1 0,0 1 0,1-3 0,6-9 0,0-1 0,6-18 0,-14 31 0,51-131 0,71-158 0,-119 286 0,0-1 0,0 1 0,0 0 0,0-1 0,1 1 0,-1 1 0,8-7 0,-11 10 0,0 0 0,1 0 0,-1-1 0,1 1 0,-1 0 0,0 0 0,1-1 0,-1 1 0,0 0 0,1 0 0,-1 0 0,1 0 0,-1-1 0,1 1 0,-1 0 0,0 0 0,1 0 0,-1 0 0,1 0 0,-1 0 0,1 0 0,-1 0 0,1 0 0,-1 1 0,0-1 0,1 0 0,-1 0 0,1 0 0,-1 0 0,0 1 0,1-1 0,0 1 0,0 0 0,-1 1 0,1-1 0,-1 1 0,1 0 0,-1 0 0,1-1 0,-1 1 0,0 0 0,0 0 0,0-1 0,0 1 0,0 0 0,0 0 0,-1 1 0,-22 137 0,13-96 0,3 2 0,-4 88 0,11-130 0,1 0 0,-1 0 0,1 0 0,0-1 0,-1 1 0,2 0 0,0 3 0,-1-6 0,-1-1 0,0 1 0,0-1 0,1 1 0,-1-1 0,0 0 0,1 1 0,-1-1 0,0 1 0,1-1 0,-1 0 0,1 1 0,-1-1 0,1 0 0,-1 1 0,0-1 0,1 0 0,-1 0 0,1 1 0,-1-1 0,1 0 0,0 0 0,-1 0 0,1 0 0,-1 0 0,1 0 0,-1 0 0,1 0 0,-1 0 0,1 0 0,-1 0 0,1 0 0,0 0 0,-1 0 0,1-1 0,-1 1 0,1 0 0,-1 0 0,1 0 0,-1-1 0,0 1 0,1 0 0,-1-1 0,1 1 0,-1-1 0,1 1 0,-1 0 0,0-1 0,1 1 0,-1-1 0,0 1 0,0-1 0,1 1 0,-1-1 0,0 0 0,23-29 0,24-41 0,-28 40 0,34-42 0,-38 55 0,1 1 0,19-16 0,-31 30 0,-1-1 0,1 1 0,0 0 0,0 1 0,1-1 0,-1 1 0,0 0 0,1 0 0,-1 0 0,1 0 0,0 1 0,0 0 0,-1 0 0,1 0 0,0 1 0,10-1 0,-13 2 0,1 0 0,-1 0 0,1 0 0,-1 0 0,0 0 0,0 0 0,1 1 0,-1-1 0,0 1 0,0-1 0,0 1 0,-1 0 0,1 0 0,0 0 0,-1 0 0,1 0 0,-1 0 0,0 1 0,1-1 0,0 3 0,3 7 0,-1 0 0,6 23 0,-7-23 0,0 2 0,3 9 0,0-1 0,1 1 0,2-2 0,10 22 0,-16-37 0,0-1 0,0 0 0,1 0 0,0 0 0,0 0 0,0-1 0,0 1 0,1-1 0,0 0 0,0-1 0,0 1 0,0-1 0,1 0 0,-1 0 0,1 0 0,-1-1 0,1 0 0,0 0 0,0-1 0,8 2 0,1-2 0,-1 0 0,1 0 0,-1-2 0,1 0 0,-1-1 0,0 0 0,1-1 0,-1 0 0,0-1 0,-1-1 0,1 0 0,-1-1 0,0-1 0,14-9 0,-18 11 0,-1-1 0,0-1 0,-1 1 0,0-1 0,0 0 0,0-1 0,-1 0 0,0 0 0,0 0 0,-1-1 0,0 0 0,0 0 0,-1 0 0,0 0 0,-1-1 0,0 1 0,-1-1 0,0 0 0,0 0 0,-1 0 0,0-13 0,-2 14 0,0-1 0,0 1 0,-1-1 0,0 1 0,-1-1 0,0 1 0,0 0 0,-6-10 0,7 15 0,1 1 0,-1 0 0,0-1 0,0 1 0,0 0 0,-1 0 0,1 0 0,-1 1 0,1-1 0,-1 0 0,0 1 0,0 0 0,0 0 0,0 0 0,0 0 0,-1 0 0,1 0 0,-1 1 0,1 0 0,-1 0 0,1 0 0,-1 0 0,-5-1 0,6 3 0,0-1 0,1 1 0,-1 0 0,1-1 0,-1 1 0,1 0 0,-1 0 0,1 1 0,0-1 0,0 0 0,-1 1 0,1 0 0,0-1 0,0 1 0,0 0 0,1 0 0,-4 3 0,-25 43 0,22-34 0,2-4 0,1 1 0,0 0 0,0 0 0,1 0 0,1 0 0,0 0 0,0 1 0,1 0 0,1-1 0,0 1 0,0 0 0,1 0 0,3 17 0,-2-21 0,1-1 0,-1 1 0,1-1 0,1 0 0,0 0 0,0 0 0,0 0 0,0 0 0,1-1 0,1 0 0,-1 0 0,1 0 0,0 0 0,0 0 0,0-1 0,1 0 0,0 0 0,0-1 0,0 0 0,1 0 0,-1 0 0,8 2 0,-2-1-341,1-1 0,-1 0-1,18 2 1,-1-2-6485</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2.470"/>
    </inkml:context>
    <inkml:brush xml:id="br0">
      <inkml:brushProperty name="width" value="0.05" units="cm"/>
      <inkml:brushProperty name="height" value="0.05" units="cm"/>
      <inkml:brushProperty name="color" value="#F6630D"/>
    </inkml:brush>
  </inkml:definitions>
  <inkml:trace contextRef="#ctx0" brushRef="#br0">171 550 24575,'7'-2'0,"-1"1"0,0-2 0,0 1 0,0-1 0,0 0 0,-1 0 0,1 0 0,-1-1 0,7-5 0,2-1 0,3-1 0,-1-1 0,0-1 0,0 0 0,-2-1 0,1-1 0,-2 0 0,15-21 0,-24 30 0,0-1 0,0 0 0,0 0 0,-1 0 0,0 0 0,0 0 0,-1-1 0,1 1 0,-2-1 0,1 0 0,-1 1 0,-1-1 0,1 0 0,-1 0 0,0 1 0,-1-1 0,0 0 0,0 0 0,-1 1 0,0-1 0,-5-13 0,4 17 0,1 0 0,0-1 0,-1 1 0,0 0 0,0 1 0,0-1 0,0 0 0,-1 1 0,0 0 0,1-1 0,-1 2 0,0-1 0,0 0 0,-1 1 0,1 0 0,-1 0 0,1 0 0,-1 0 0,1 1 0,-1 0 0,0 0 0,0 0 0,0 0 0,1 1 0,-1 0 0,0 0 0,0 0 0,-10 2 0,2 0 0,0 1 0,0 0 0,0 1 0,1 0 0,-1 1 0,1 1 0,0 0 0,0 0 0,-16 13 0,15-8 0,0 0 0,1 1 0,0 1 0,1 0 0,0 0 0,1 1 0,0 0 0,2 1 0,-14 30 0,19-36 0,-1 0 0,2 0 0,-1 1 0,1-1 0,1 1 0,0 0 0,0-1 0,1 15 0,1-18 0,0 1 0,0-1 0,0 1 0,1-1 0,0 0 0,1 0 0,-1 0 0,1 0 0,0 0 0,0 0 0,1-1 0,0 0 0,6 8 0,-3-7 0,0 0 0,1 0 0,-1 0 0,1-1 0,0 0 0,1-1 0,-1 0 0,1 0 0,0-1 0,0 0 0,0-1 0,0 1 0,0-2 0,1 1 0,-1-2 0,0 1 0,1-1 0,-1 0 0,10-2 0,5-1 0,0-1 0,-1-1 0,0-1 0,0-1 0,0 0 0,29-16 0,-30 11 0,0-1 0,-1 0 0,-1-2 0,-1 0 0,0-1 0,-1-1 0,0-1 0,-1 0 0,-2-2 0,16-23 0,-16 19 0,-1-1 0,0 0 0,-3-1 0,0 0 0,-1-1 0,-2 0 0,-1-1 0,7-46 0,-13 70 0,-1 0 0,1 0 0,-1-1 0,0 1 0,0 0 0,0-1 0,-1 1 0,1 0 0,-1-1 0,0 1 0,0 0 0,-4-8 0,5 11 0,0 1 0,-1 0 0,1-1 0,0 1 0,0 0 0,-1-1 0,1 1 0,0 0 0,-1 0 0,1-1 0,0 1 0,-1 0 0,1 0 0,0 0 0,-1-1 0,1 1 0,-1 0 0,1 0 0,0 0 0,-1 0 0,1 0 0,-1 0 0,1 0 0,0 0 0,-1 0 0,1 0 0,-1 0 0,1 0 0,-1 0 0,1 0 0,0 0 0,-1 1 0,-12 10 0,-4 19 0,12-14-54,0-1-1,1 1 0,0 0 1,2 0-1,0 0 1,0 1-1,2-1 0,0 0 1,1 1-1,0-1 1,1 0-1,1 0 0,1 0 1,0 0-1,1 0 0,1-1 1,0 0-1,1 0 1,1-1-1,0 1 0,1-2 1,0 1-1,1-1 1,18 17-1,2-4-6771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2.988"/>
    </inkml:context>
    <inkml:brush xml:id="br0">
      <inkml:brushProperty name="width" value="0.05" units="cm"/>
      <inkml:brushProperty name="height" value="0.05" units="cm"/>
      <inkml:brushProperty name="color" value="#F6630D"/>
    </inkml:brush>
  </inkml:definitions>
  <inkml:trace contextRef="#ctx0" brushRef="#br0">22 430 24575,'8'-11'0,"0"0"0,0-1 0,-1 0 0,-1-1 0,0 1 0,0-1 0,-1 0 0,5-23 0,2-1 0,-17 58 0,-4 13 0,0 0 0,-17 39 0,26-72 0,-1 0 0,0 1 0,1-1 0,-1 0 0,0 0 0,1 0 0,-1 0 0,0 0 0,0 0 0,0 0 0,0 0 0,0 0 0,0 0 0,0 0 0,0 0 0,0-1 0,-1 1 0,-1 1 0,2-2 0,0-1 0,0 1 0,1 0 0,-1 0 0,0 0 0,0 0 0,1 0 0,-1-1 0,0 1 0,0 0 0,1-1 0,-1 1 0,0-1 0,1 1 0,-1-1 0,1 1 0,-1-1 0,0 1 0,1-1 0,-1 1 0,1-1 0,0 0 0,-1 0 0,-1-3 0,0 0 0,0 1 0,0-1 0,1 0 0,0 0 0,0 0 0,0 0 0,0 0 0,1 0 0,-1 0 0,1-4 0,3-11 0,0 1 0,1 0 0,1 0 0,1 0 0,0 1 0,1 0 0,13-22 0,-6 13 0,2 1 0,1 1 0,39-43 0,-48 59 0,-1 0 0,2 1 0,-1 0 0,1 0 0,0 1 0,1 0 0,-1 1 0,19-8 0,-23 12 0,0-1 0,1 1 0,-1-1 0,1 2 0,0-1 0,-1 1 0,1-1 0,0 2 0,-1-1 0,1 0 0,-1 1 0,1 0 0,-1 1 0,1-1 0,-1 1 0,0 0 0,1 0 0,8 6 0,-2 0 0,-1 1 0,0 0 0,0 1 0,-1 0 0,0 0 0,-1 1 0,0 0 0,-1 1 0,0 0 0,-1 0 0,0 1 0,-1 0 0,0 0 0,-1 0 0,-1 1 0,0 0 0,-1 0 0,0 0 0,-1 0 0,-1 0 0,0 0 0,-1 1 0,-2 13 0,0-21 0,1-1 0,-2 1 0,1-1 0,-1 0 0,0 0 0,0 0 0,-1 0 0,0 0 0,0-1 0,0 1 0,-1-1 0,0 0 0,0-1 0,0 1 0,0-1 0,-1 0 0,1 0 0,-1-1 0,-10 5 0,0 0 0,-1-1 0,-1-1 0,1 0 0,-1-1 0,0-1 0,-21 2 0,33-6 0,0 1 0,0-1 0,0 0 0,-1 0 0,1 0 0,0-1 0,0 0 0,1 0 0,-11-4 0,16 5 0,-1 0 0,1 0 0,-1 0 0,1 0 0,-1 0 0,1 0 0,0 0 0,-1-1 0,1 1 0,-1 0 0,1 0 0,0 0 0,-1-1 0,1 1 0,0 0 0,-1 0 0,1-1 0,0 1 0,-1 0 0,1-1 0,0 1 0,0 0 0,-1-1 0,1 1 0,0 0 0,0-1 0,0 1 0,0-1 0,-1 1 0,1-1 0,0 1 0,0 0 0,0-1 0,0 1 0,0-1 0,0 1 0,0 0 0,0-1 0,0 1 0,0-1 0,0 1 0,0-1 0,1 1 0,-1 0 0,0-1 0,0 1 0,0-1 0,1 1 0,-1 0 0,0-1 0,0 1 0,1 0 0,-1-1 0,0 1 0,0 0 0,1 0 0,-1-1 0,0 1 0,1 0 0,25-11 0,-14 10 0,-1 0 0,1 1 0,0 0 0,-1 1 0,1 1 0,-1 0 0,1 0 0,13 5 0,-9-2 0,0 1 0,-1 1 0,1 0 0,-2 1 0,18 12 0,-29-18 0,1 0 0,-1 0 0,0 1 0,0 0 0,0 0 0,-1 0 0,1 0 0,-1 0 0,1 0 0,-1 0 0,0 1 0,0-1 0,-1 1 0,1 0 0,1 5 0,-3-6 0,0-1 0,0 1 0,0 0 0,0-1 0,-1 1 0,1-1 0,-1 1 0,1 0 0,-1-1 0,0 1 0,0-1 0,0 0 0,-1 1 0,1-1 0,0 0 0,-1 0 0,1 0 0,-1 0 0,0 0 0,0 0 0,0 0 0,0 0 0,0-1 0,-3 3 0,-6 3 14,-1 0-1,1 0 0,-1-1 0,0-1 1,0 0-1,-14 4 0,-78 13-1471,23-10-5368</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6.255"/>
    </inkml:context>
    <inkml:brush xml:id="br0">
      <inkml:brushProperty name="width" value="0.05" units="cm"/>
      <inkml:brushProperty name="height" value="0.05" units="cm"/>
      <inkml:brushProperty name="color" value="#F6630D"/>
    </inkml:brush>
  </inkml:definitions>
  <inkml:trace contextRef="#ctx0" brushRef="#br0">1331 59 24575,'2'0'0,"1"0"0,-1-1 0,0 1 0,0 0 0,0-1 0,0 0 0,0 0 0,0 1 0,0-1 0,0 0 0,0 0 0,0-1 0,-1 1 0,1 0 0,0-1 0,2-2 0,-3 3 0,-1 1 0,0-1 0,1 1 0,-1-1 0,0 1 0,1-1 0,-1 1 0,0-1 0,0 0 0,0 1 0,1-1 0,-1 0 0,0 1 0,0-1 0,0 0 0,0 1 0,0-1 0,0 1 0,0-1 0,0 0 0,0 1 0,-1-2 0,0 1 0,1 0 0,-1 0 0,0 0 0,1 0 0,-1 0 0,0 0 0,0 0 0,0 1 0,0-1 0,0 0 0,0 1 0,0-1 0,0 1 0,0-1 0,-1 1 0,-1-1 0,-8-3 0,-1 1 0,0 1 0,0 0 0,0 1 0,1 0 0,-17 1 0,-75 9 0,70-5 0,-796 137 0,731-122 0,-44 11-1365,94-20-5461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6.592"/>
    </inkml:context>
    <inkml:brush xml:id="br0">
      <inkml:brushProperty name="width" value="0.05" units="cm"/>
      <inkml:brushProperty name="height" value="0.05" units="cm"/>
      <inkml:brushProperty name="color" value="#F6630D"/>
    </inkml:brush>
  </inkml:definitions>
  <inkml:trace contextRef="#ctx0" brushRef="#br0">676 1 24575,'-14'2'0,"0"0"0,0 1 0,0 0 0,1 1 0,-1 1 0,-18 9 0,-2-1 0,-290 127 0,203-85 0,108-50 0,4-1 0,-1 0 0,1 1 0,0 0 0,-15 11 0,23-16 0,1 1 0,-1 0 0,0-1 0,1 1 0,-1 0 0,1 0 0,-1-1 0,1 1 0,-1 0 0,1 0 0,0-1 0,0 1 0,-1 0 0,1 0 0,0 0 0,0 0 0,0 0 0,0-1 0,0 1 0,0 0 0,0 0 0,0 0 0,0 0 0,0 0 0,0 0 0,1-1 0,-1 1 0,0 0 0,0 0 0,1 0 0,-1-1 0,1 1 0,-1 0 0,1 0 0,-1-1 0,1 1 0,-1 0 0,2 0 0,29 25 0,-24-21 0,115 76 0,43 32 0,26 49-1365,-104-82-5461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7.488"/>
    </inkml:context>
    <inkml:brush xml:id="br0">
      <inkml:brushProperty name="width" value="0.05" units="cm"/>
      <inkml:brushProperty name="height" value="0.05" units="cm"/>
      <inkml:brushProperty name="color" value="#F6630D"/>
    </inkml:brush>
  </inkml:definitions>
  <inkml:trace contextRef="#ctx0" brushRef="#br0">0 160 24575,'404'0'0,"1611"-87"-1028,-1959 83 1028,12-1 0,92-19 0,-123 12 0,-36 12 0,-1 0 1,0 0-1,1 0 0,-1 0 1,0 0-1,1-1 0,-1 1 1,1 0-1,-1 0 1,0 0-1,0 0 0,1 0 1,-1-1-1,0 1 0,1 0 1,-1 0-1,0-1 0,0 1 1,1 0-1,-1-1 1,0 1-1,0 0 0,0 0 1,1-1-1,-1 1 0,0 0 1,0-1-1,0 1 0,0 0 1,0-1-1,0 1 1,0-1-1,0 1 0,1 0 1,-1-1-1,-1 1 0,1 0 1,0-1-1,0 1 0,0 0 1,0-1-1,0 1 1,0-1-1,0 1 0,0 0 1,-1-1-1,-14-7-1211,-12 1-4758</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7.823"/>
    </inkml:context>
    <inkml:brush xml:id="br0">
      <inkml:brushProperty name="width" value="0.05" units="cm"/>
      <inkml:brushProperty name="height" value="0.05" units="cm"/>
      <inkml:brushProperty name="color" value="#F6630D"/>
    </inkml:brush>
  </inkml:definitions>
  <inkml:trace contextRef="#ctx0" brushRef="#br0">39 25 24575,'0'-1'0,"0"0"0,0 0 0,0 0 0,0 0 0,0 0 0,0 0 0,1 1 0,-1-1 0,0 0 0,0 0 0,1 0 0,-1 0 0,1 0 0,-1 0 0,1 0 0,-1 1 0,1-1 0,-1 0 0,1 0 0,0 1 0,-1-1 0,1 0 0,0 1 0,0-1 0,0 1 0,-1-1 0,1 1 0,0-1 0,0 1 0,2-1 0,-2 1 0,1 0 0,-1 0 0,1 0 0,0 0 0,-1 0 0,1 0 0,-1 0 0,1 0 0,-1 1 0,1-1 0,-1 1 0,1-1 0,-1 1 0,1 0 0,-1-1 0,0 1 0,1 0 0,-1 0 0,1 1 0,35 31 0,-2 1 0,-2 1 0,-1 2 0,38 59 0,-63-85 0,0 1 0,-1 0 0,0 0 0,-1 0 0,0 1 0,-1-1 0,-1 1 0,0 0 0,2 17 0,-5-23 0,0 0 0,0 0 0,-1 0 0,0 0 0,0 0 0,-1 0 0,0 0 0,0 0 0,0-1 0,-1 1 0,0-1 0,0 0 0,-1 0 0,0 0 0,0 0 0,0 0 0,0-1 0,-1 0 0,-6 6 0,-10 5-195,-1 0 0,-1-2 0,0 0 0,0-2 0,-1 0 0,-50 15 0,-3-1-6631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9.044"/>
    </inkml:context>
    <inkml:brush xml:id="br0">
      <inkml:brushProperty name="width" value="0.05" units="cm"/>
      <inkml:brushProperty name="height" value="0.05" units="cm"/>
      <inkml:brushProperty name="color" value="#F6630D"/>
    </inkml:brush>
  </inkml:definitions>
  <inkml:trace contextRef="#ctx0" brushRef="#br0">4 155 24575,'-1'-34'0,"0"24"0,0 0 0,1 0 0,0-1 0,1 1 0,0 0 0,0 0 0,1 0 0,1 0 0,3-12 0,-6 22 0,1 0 0,-1-1 0,0 1 0,0-1 0,0 1 0,0 0 0,0-1 0,1 1 0,-1 0 0,0-1 0,0 1 0,0 0 0,1-1 0,-1 1 0,0 0 0,1-1 0,-1 1 0,0 0 0,1 0 0,-1-1 0,0 1 0,1 0 0,-1 0 0,0 0 0,1 0 0,-1-1 0,1 1 0,-1 0 0,0 0 0,1 0 0,-1 0 0,1 0 0,-1 0 0,0 0 0,1 0 0,-1 0 0,1 0 0,-1 0 0,0 0 0,1 1 0,-1-1 0,1 0 0,-1 0 0,0 0 0,1 0 0,-1 1 0,0-1 0,1 0 0,-1 0 0,0 1 0,1-1 0,-1 0 0,0 1 0,0-1 0,1 0 0,-1 1 0,0-1 0,0 0 0,0 1 0,1 0 0,10 26 0,5 62 0,-4 1 0,0 98 0,1 3 0,-1-87 0,34 142 0,-44-239 0,0 1 0,1 0 0,0-1 0,0 0 0,0 0 0,9 13 0,-11-19 0,0 0 0,0 0 0,-1 0 0,1 0 0,0 0 0,1 0 0,-1 0 0,0-1 0,0 1 0,0 0 0,0-1 0,1 1 0,-1-1 0,0 1 0,1-1 0,-1 1 0,0-1 0,3 1 0,-2-2 0,-1 1 0,1-1 0,0 1 0,0-1 0,-1 1 0,1-1 0,0 0 0,-1 0 0,1 0 0,-1 0 0,1 0 0,-1 0 0,0 0 0,1 0 0,-1-1 0,0 1 0,0 0 0,2-3 0,106-164 0,-77 114 0,61-80 0,-84 122 0,1 1 0,0 1 0,0-1 0,1 2 0,0-1 0,14-8 0,-22 17 0,0-1 0,-1 1 0,1 0 0,0-1 0,0 1 0,0 1 0,0-1 0,0 0 0,0 1 0,0-1 0,0 1 0,0 0 0,0 0 0,0 0 0,1 0 0,-1 1 0,0-1 0,0 1 0,0 0 0,0 0 0,-1 0 0,1 0 0,0 0 0,0 1 0,-1-1 0,1 1 0,0 0 0,-1 0 0,0 0 0,1 0 0,-1 0 0,0 0 0,0 1 0,0-1 0,1 4 0,7 10 0,0 1 0,-1 0 0,-1 0 0,-1 1 0,-1-1 0,8 37 0,-10-38 0,0 1 0,1-1 0,1 0 0,0 0 0,1-1 0,0 1 0,2-1 0,19 26 0,-26-38 0,0-1 0,1 1 0,-1-1 0,1 0 0,0 0 0,0 0 0,0 0 0,-1 0 0,2-1 0,-1 1 0,0-1 0,0 0 0,0 0 0,1 0 0,-1 0 0,0-1 0,1 1 0,-1-1 0,5 0 0,-3 0 0,1-1 0,-1-1 0,1 1 0,-1-1 0,1 0 0,-1 0 0,0 0 0,0-1 0,0 1 0,8-7 0,2-4 0,0 0 0,0-1 0,-1 0 0,-1-2 0,18-25 0,-14 14 0,0 0 0,-2-1 0,-2-1 0,0 0 0,-2-1 0,-1 0 0,6-32 0,-16 60 0,1 0 0,-1 0 0,1 0 0,-1 0 0,0 0 0,0-1 0,0 1 0,0 0 0,0 0 0,-1 0 0,1 0 0,-1 0 0,1 0 0,-1 0 0,0 0 0,0 0 0,0 0 0,0 0 0,0 0 0,0 1 0,0-1 0,-1 0 0,1 1 0,-3-3 0,2 3 0,0 0 0,0 0 0,0 0 0,0 0 0,-1 1 0,1-1 0,0 1 0,0 0 0,-1 0 0,1-1 0,0 1 0,-1 1 0,1-1 0,0 0 0,0 0 0,-1 1 0,1 0 0,0-1 0,0 1 0,0 0 0,0 0 0,-3 2 0,-4 2 0,0 1 0,0 0 0,1 0 0,0 1 0,1 0 0,-1 1 0,1 0 0,1 0 0,-1 0 0,2 1 0,-1-1 0,1 2 0,0-1 0,1 0 0,0 1 0,1 0 0,-1 0 0,2 0 0,0 0 0,0 1 0,1-1 0,0 0 0,1 1 0,0-1 0,0 1 0,1-1 0,1 0 0,0 1 0,0-1 0,1 0 0,0 0 0,1 0 0,0-1 0,0 1 0,9 11 0,-12-18 0,1-1 0,0 1 0,1-1 0,-1 1 0,0-1 0,1 0 0,-1 0 0,1 0 0,0 0 0,0 0 0,-1-1 0,1 1 0,0-1 0,0 1 0,1-1 0,-1 0 0,0-1 0,0 1 0,0 0 0,1-1 0,-1 0 0,0 0 0,1 0 0,-1 0 0,0 0 0,0-1 0,1 1 0,-1-1 0,0 0 0,0 0 0,0 0 0,0-1 0,0 1 0,0-1 0,4-2 0,10-7 0,-1 0 0,-1-1 0,0-1 0,22-24 0,-31 31 0,4-3 0,0-2 0,0 1 0,20-15 0,-29 23 0,1 1 0,0-1 0,0 1 0,0 0 0,0-1 0,0 1 0,0 0 0,0 1 0,1-1 0,-1 0 0,0 1 0,0-1 0,1 1 0,-1-1 0,0 1 0,1 0 0,-1 0 0,0 0 0,1 1 0,-1-1 0,0 0 0,0 1 0,1-1 0,1 2 0,-2-1 2,0 1-1,0-1 0,-1 1 1,1-1-1,-1 1 1,1 0-1,-1 0 0,0 0 1,0-1-1,1 1 0,-1 0 1,-1 0-1,1 1 1,0-1-1,0 0 0,0 3 1,4 43-88,-2-20-1217,2-3-5523</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9.624"/>
    </inkml:context>
    <inkml:brush xml:id="br0">
      <inkml:brushProperty name="width" value="0.05" units="cm"/>
      <inkml:brushProperty name="height" value="0.05" units="cm"/>
      <inkml:brushProperty name="color" value="#F6630D"/>
    </inkml:brush>
  </inkml:definitions>
  <inkml:trace contextRef="#ctx0" brushRef="#br0">1 182 24575,'1'-8'0,"0"1"0,0-1 0,1 1 0,0 0 0,4-8 0,3-13 0,-9 25 0,2-1 0,-1 0 0,0 1 0,1-1 0,-1 1 0,1-1 0,0 1 0,0 0 0,1 0 0,3-5 0,-5 7 0,0 1 0,-1-1 0,1 0 0,0 1 0,0-1 0,0 1 0,-1 0 0,1-1 0,0 1 0,0 0 0,0-1 0,0 1 0,0 0 0,0 0 0,0 0 0,0 0 0,0 0 0,-1 0 0,3 0 0,-2 0 0,1 1 0,-1 0 0,1-1 0,-1 1 0,1 0 0,-1 0 0,0 0 0,1 0 0,-1 0 0,0 0 0,0 0 0,0 0 0,0 0 0,0 1 0,1 1 0,6 10 0,-1 0 0,0 1 0,9 26 0,-12-26 0,2 0 0,0-1 0,13 23 0,-18-35 0,-1 0 0,1 0 0,-1-1 0,1 1 0,-1 0 0,1 0 0,-1-1 0,1 1 0,0 0 0,-1-1 0,1 1 0,0-1 0,-1 1 0,1-1 0,0 1 0,0-1 0,0 1 0,0-1 0,-1 0 0,1 1 0,0-1 0,0 0 0,0 0 0,0 0 0,0 0 0,0 0 0,0 0 0,0 0 0,0 0 0,-1 0 0,1 0 0,0 0 0,0-1 0,0 1 0,0 0 0,0-1 0,1 1 0,2-4 0,0 1 0,0-1 0,0 0 0,0 0 0,5-8 0,15-14 0,-23 25 0,0 0 0,0 0 0,0 0 0,0 0 0,0 0 0,1 1 0,-1-1 0,0 0 0,0 1 0,1-1 0,-1 1 0,0-1 0,1 1 0,-1 0 0,1 0 0,-1 0 0,3-1 0,0 3 0,1 0 0,-1 1 0,0-1 0,1 1 0,-1 0 0,0 0 0,0 0 0,-1 0 0,1 1 0,-1-1 0,6 8 0,4 3 0,-10-11 0,2 3 0,2 0 0,-1 0 0,1 0 0,0-1 0,0 0 0,11 6 0,-15-10 0,-1 0 0,0-1 0,1 1 0,-1-1 0,1 1 0,-1-1 0,1 0 0,-1 0 0,1 0 0,-1 0 0,0 0 0,1-1 0,-1 1 0,1-1 0,-1 0 0,0 1 0,1-1 0,-1 0 0,0 0 0,0-1 0,0 1 0,0 0 0,0-1 0,0 1 0,0-1 0,0 0 0,-1 1 0,3-3 0,5-6 0,0 0 0,-1-1 0,0 0 0,-1 0 0,0 0 0,0-1 0,-2 0 0,1 0 0,-1-1 0,-1 0 0,-1 0 0,1 0 0,-2 0 0,0 0 0,1-21 0,-3 32 0,0 0 0,0 1 0,0-1 0,0 0 0,0 1 0,-1-1 0,1 0 0,0 1 0,-1-1 0,1 0 0,-1 1 0,0-1 0,1 1 0,-1-1 0,0 1 0,0-1 0,0 1 0,0 0 0,0-1 0,0 1 0,0 0 0,-1 0 0,1 0 0,0 0 0,-1 0 0,1 0 0,-1 0 0,1 0 0,-1 1 0,1-1 0,-1 0 0,1 1 0,-1 0 0,0-1 0,-2 1 0,2 0 0,0 0 0,0 1 0,0-1 0,0 1 0,0 0 0,0-1 0,0 1 0,0 0 0,1 0 0,-1 0 0,0 1 0,1-1 0,-1 0 0,0 1 0,1-1 0,0 0 0,-1 1 0,1 0 0,0-1 0,0 1 0,0 0 0,0 0 0,0 0 0,0-1 0,0 1 0,1 0 0,-1 0 0,1 0 0,-1 3 0,0 3 0,1 0 0,-1 0 0,2 0 0,-1 0 0,1 0 0,0 0 0,0 0 0,1-1 0,0 1 0,6 12 0,5 9 0,22 37 0,-22-43 0,-4-8-46,0-1 0,19 21-1,-13-18-1179,-5-4-5600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10.905"/>
    </inkml:context>
    <inkml:brush xml:id="br0">
      <inkml:brushProperty name="width" value="0.035" units="cm"/>
      <inkml:brushProperty name="height" value="0.035" units="cm"/>
      <inkml:brushProperty name="color" value="#FFC114"/>
    </inkml:brush>
  </inkml:definitions>
  <inkml:trace contextRef="#ctx0" brushRef="#br0">568 128 24575,'-43'-32'0,"18"15"0,12 7 0,-1 0 0,0 2 0,0 0 0,-1 0 0,0 1 0,0 1 0,0 1 0,-29-7 0,32 10 0,-1 1 0,1 0 0,-1 1 0,1 0 0,-1 1 0,1 0 0,-1 1 0,1 0 0,0 1 0,0 1 0,0 0 0,-13 6 0,12-4 0,1 1 0,0 0 0,0 1 0,0 0 0,1 1 0,1 0 0,-1 1 0,1 0 0,1 1 0,0 0 0,-9 15 0,14-20 0,0 0 0,1 0 0,-1 1 0,2-1 0,-1 1 0,1 0 0,0 0 0,0 0 0,1 0 0,0 0 0,0 0 0,1 0 0,0 1 0,0-1 0,1 0 0,0 0 0,0 0 0,0 0 0,1 0 0,0 0 0,1 0 0,-1 0 0,7 11 0,0-6 0,0-1 0,0 1 0,1-1 0,0-1 0,1 0 0,0 0 0,1-1 0,0 0 0,0-1 0,24 11 0,9 2 0,87 27 0,-58-26 0,-35-12 0,69 29 0,-104-37 0,1 0 0,-1 0 0,0 1 0,0 0 0,0 0 0,0 0 0,-1 0 0,1 0 0,4 7 0,-7-9 0,0 1 0,0-1 0,0 1 0,-1 0 0,1-1 0,0 1 0,-1 0 0,1-1 0,-1 1 0,0 0 0,1 0 0,-1-1 0,0 1 0,0 0 0,0 0 0,0 0 0,-1-1 0,1 1 0,0 0 0,-1 0 0,1-1 0,-1 1 0,0 0 0,1-1 0,-1 1 0,0 0 0,0-1 0,-1 2 0,-4 5 0,-1-1 0,1 0 0,-1-1 0,-1 0 0,1 0 0,-1 0 0,0-1 0,0 0 0,-11 5 0,-7 1 0,-50 17 0,62-24 14,0-1-1,0 0 0,0 0 0,0-2 1,0 1-1,-1-2 0,1 0 1,-17-2-1,25 1-72,1 0-1,0 0 1,-1-1-1,1 0 1,0 0 0,0 0-1,0 0 1,0-1-1,0 0 1,1 0 0,-1 0-1,1 0 1,0-1-1,0 1 1,0-1 0,0 0-1,1-1 1,-1 1-1,1-1 1,0 1 0,1-1-1,-1 0 1,1 0-1,-2-5 1,-5-22-6767</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0.056"/>
    </inkml:context>
    <inkml:brush xml:id="br0">
      <inkml:brushProperty name="width" value="0.05" units="cm"/>
      <inkml:brushProperty name="height" value="0.05" units="cm"/>
      <inkml:brushProperty name="color" value="#F6630D"/>
    </inkml:brush>
  </inkml:definitions>
  <inkml:trace contextRef="#ctx0" brushRef="#br0">2710 700 24575,'-14'-25'0,"-2"-1"0,-1 2 0,-1 0 0,0 1 0,-2 1 0,-1 1 0,-1 1 0,-42-31 0,22 22 0,0 3 0,-2 1 0,-1 2 0,-63-22 0,38 22-181,-1 4-1,0 2 1,-2 4 0,1 3-1,-1 3 1,-128 4-1,91 10-165,0 4 0,0 6-1,-193 54 1,205-41 347,1 5 0,-113 59 0,154-65 0,1 3 0,1 3 0,2 1 0,-86 80 0,117-96-17,1 2-1,1 1 0,0 0 1,2 1-1,1 1 1,1 0-1,1 1 1,-12 31-1,20-39 7,1-1 1,0 1-1,1 0 1,1 0-1,1 0 1,0 1-1,1-1 1,1 1-1,1-1 1,1 0-1,0 0 0,2 1 1,0-1-1,7 19 1,-1-12-24,1-1 1,1 0-1,1-1 1,2 0-1,0-1 1,1-1 0,1-1-1,1 0 1,1-1-1,0-1 1,41 29-1,-12-15-115,2-2 0,0-2 0,2-2-1,81 28 1,-38-23 65,1-5 0,0-3-1,2-5 1,163 10-1,-148-25-117,-1-4 0,0-5-1,210-40 1,-251 31 218,-1-3 0,-1-4 0,0-2 0,-2-3 1,-1-3-1,108-68 0,-142 76 17,-1-2 0,-1-1 0,-2-1 1,0-1-1,-2-2 0,23-32 0,-32 37-21,-1-1 0,-2 0-1,0-2 1,-2 0 0,-1 0-1,-1-1 1,-1 0 0,8-50-1,-13 48-11,-1 0 0,-1 0 0,-2 0 0,-1 0 0,-2 1 0,-1-1 0,-1 0 0,-9-30 0,2 23 0,-1 0 0,-2 1 0,-1 1 0,-2 1 0,-40-58 0,26 50 0,-2 1 0,-2 2 0,-1 1 0,-2 3 0,-1 0 0,-2 3 0,-1 1 0,-1 2 0,-71-33 0,67 41 88,0 2 0,-1 2 0,0 2 0,-1 3 0,-1 1 1,0 3-1,0 2 0,-1 3 0,0 1 0,1 3 0,-74 10 0,103-7 195,1 1 1,0 0-1,0 2 1,0 0-1,1 1 1,0 1-1,-18 12 1,30-16-275,2-1 1,-1 1 0,0 0 0,1 0-1,0 1 1,0-1 0,1 1 0,0 1-1,0-1 1,0 1 0,1 0 0,0 0-1,0 0 1,1 1 0,0-1-1,0 1 1,0 0 0,1 0 0,1 0-1,-1 0 1,0 12 0,3 6-6836</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7.441"/>
    </inkml:context>
    <inkml:brush xml:id="br0">
      <inkml:brushProperty name="width" value="0.05" units="cm"/>
      <inkml:brushProperty name="height" value="0.05" units="cm"/>
      <inkml:brushProperty name="color" value="#F6630D"/>
    </inkml:brush>
  </inkml:definitions>
  <inkml:trace contextRef="#ctx0" brushRef="#br0">17 57 24575,'-16'0'0,"43"0"0,5 0 0,1264-39-516,-1037 28 493,-113 5-1253,-108 5-5100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7.785"/>
    </inkml:context>
    <inkml:brush xml:id="br0">
      <inkml:brushProperty name="width" value="0.05" units="cm"/>
      <inkml:brushProperty name="height" value="0.05" units="cm"/>
      <inkml:brushProperty name="color" value="#F6630D"/>
    </inkml:brush>
  </inkml:definitions>
  <inkml:trace contextRef="#ctx0" brushRef="#br0">121 3 24575,'-39'-1'0,"23"0"0,0 0 0,1 2 0,-20 2 0,37 0 0,11 2 0,15 2 0,56 4 0,121 21 0,-184-27 0,0 1 0,-1 1 0,1 1 0,-1 0 0,-1 2 0,0 0 0,23 17 0,-37-24 0,1 1 0,-1 1 0,-1-1 0,1 1 0,-1 0 0,0 0 0,0 0 0,0 0 0,-1 1 0,1-1 0,-2 1 0,5 9 0,-6-10 0,0 0 0,0 0 0,0 1 0,-1-1 0,0 0 0,0 0 0,0 1 0,-1-1 0,1 0 0,-1 0 0,0 0 0,-1 1 0,1-1 0,-1-1 0,-4 9 0,-1-1-170,0-1-1,0 0 0,-1 0 1,0-1-1,-1 0 0,0-1 1,-20 16-1,-26 16-6655</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8.828"/>
    </inkml:context>
    <inkml:brush xml:id="br0">
      <inkml:brushProperty name="width" value="0.05" units="cm"/>
      <inkml:brushProperty name="height" value="0.05" units="cm"/>
      <inkml:brushProperty name="color" value="#F6630D"/>
    </inkml:brush>
  </inkml:definitions>
  <inkml:trace contextRef="#ctx0" brushRef="#br0">1581 1 24575,'-183'2'0,"-222"33"0,-88 43 0,85-11 0,357-60-1365,11-3-5461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9.164"/>
    </inkml:context>
    <inkml:brush xml:id="br0">
      <inkml:brushProperty name="width" value="0.05" units="cm"/>
      <inkml:brushProperty name="height" value="0.05" units="cm"/>
      <inkml:brushProperty name="color" value="#F6630D"/>
    </inkml:brush>
  </inkml:definitions>
  <inkml:trace contextRef="#ctx0" brushRef="#br0">348 0 24575,'-7'4'0,"-1"0"0,1 0 0,-1 1 0,-6 6 0,-22 13 0,-230 112 0,266-136 0,0 0 0,0 0 0,0 0 0,0 0 0,0 0 0,-1 0 0,1 0 0,0 0 0,0 0 0,0 0 0,0 1 0,0-1 0,0 0 0,0 0 0,0 0 0,0 0 0,0 0 0,0 0 0,0 0 0,0 0 0,-1 0 0,1 0 0,0 0 0,0 0 0,0 1 0,0-1 0,0 0 0,0 0 0,0 0 0,0 0 0,0 0 0,0 0 0,0 0 0,0 0 0,0 0 0,0 0 0,0 1 0,0-1 0,0 0 0,0 0 0,0 0 0,0 0 0,0 0 0,1 0 0,-1 0 0,0 0 0,0 0 0,0 0 0,0 1 0,0-1 0,0 0 0,0 0 0,0 0 0,0 0 0,0 0 0,0 0 0,0 0 0,0 0 0,0 0 0,1 0 0,-1 0 0,0 0 0,0 0 0,0 0 0,0 0 0,11 5 0,19 3 0,-27-8 0,22 8 30,1 0 0,-2 2 0,38 19 0,64 45-1515,-66-36-5341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32.516"/>
    </inkml:context>
    <inkml:brush xml:id="br0">
      <inkml:brushProperty name="width" value="0.05" units="cm"/>
      <inkml:brushProperty name="height" value="0.05" units="cm"/>
      <inkml:brushProperty name="color" value="#F6630D"/>
    </inkml:brush>
  </inkml:definitions>
  <inkml:trace contextRef="#ctx0" brushRef="#br0">2112 411 24575,'30'-31'0,"31"-38"0,-52 57 0,-1 0 0,0-1 0,-1 0 0,0 0 0,-1 0 0,9-29 0,-14 40 0,0-1 0,0 0 0,0 0 0,-1 1 0,1-1 0,-1 0 0,0 0 0,0 0 0,0 0 0,0 0 0,0 0 0,-1 1 0,1-1 0,-1 0 0,0 0 0,0 0 0,0 1 0,0-1 0,0 1 0,0-1 0,-1 1 0,0-1 0,1 1 0,-1 0 0,0-1 0,0 1 0,0 0 0,0 0 0,0 1 0,-1-1 0,1 0 0,-5-1 0,-1-1 0,0 2 0,-1-1 0,1 1 0,-1 0 0,1 1 0,-1 0 0,0 1 0,0-1 0,-16 3 0,-13 3 0,0 1 0,1 2 0,0 2 0,-56 22 0,-140 78 0,46-9-278,5 8-1,5 8 0,5 7 0,-240 225 1,326-263 278,-113 144 0,164-183 0,3 0 0,1 2 0,3 2 0,2 0 0,-26 74 0,44-99-32,1-1 0,1 1 1,1 1-1,1-1 0,1 1 0,2 53 1,3-60 9,0 0-1,2 0 1,0-1 0,1 0 0,1 1 0,1-1-1,1-1 1,0 0 0,22 34 0,-11-26 37,0-1 1,2-1 0,1 0-1,1-2 1,1-1 0,1-1-1,52 33 1,-15-17-225,2-4 1,104 39-1,-25-23-652,3-6 0,284 44-1,316-22 338,508-75-3988,-6-137 3508,-898 81 929,339-114-1,-495 117-265,-4-8 0,-3-8-1,214-127 1,-314 154 409,148-117-1,-200 140 148,-1-2-1,-1-1 1,-2-2 0,-1-1-1,-2-1 1,27-49 0,-44 67-169,-2 0 0,0-1 1,-1 0-1,-1 0 1,-1 0-1,-1-1 1,-1 0-1,-1 0 1,2-39-1,-6 41 159,0 0-1,-2 0 1,0 0-1,-1 0 1,0 1 0,-2 0-1,0 0 1,-1 0-1,-1 1 1,0 0-1,-13-18 1,0 5-119,-1 1 0,-2 1 0,0 1 0,-2 2 0,-1 0 0,-1 2 0,-31-20 0,-18-7 400,-139-64 0,32 32-375,-3 9 0,-227-57 0,-410-46-1689,-228 54 1271,743 111 203,-437 38 0,226 54-825,325-33 1688</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33.035"/>
    </inkml:context>
    <inkml:brush xml:id="br0">
      <inkml:brushProperty name="width" value="0.05" units="cm"/>
      <inkml:brushProperty name="height" value="0.05" units="cm"/>
      <inkml:brushProperty name="color" value="#F6630D"/>
    </inkml:brush>
  </inkml:definitions>
  <inkml:trace contextRef="#ctx0" brushRef="#br0">50 415 24575,'7'-8'0,"16"-14"0,-23 22 0,1 0 0,-1 0 0,0 0 0,1-1 0,-1 1 0,0 0 0,1 0 0,-1 0 0,1 0 0,-1 0 0,0 0 0,1 0 0,-1 0 0,0 0 0,1 0 0,-1 0 0,1 0 0,-1 0 0,0 0 0,1 0 0,-1 1 0,0-1 0,1 0 0,-1 0 0,0 0 0,1 1 0,6 16 0,-6 4 0,-1 1 0,-1 0 0,-1-1 0,-7 37 0,3-22 0,-70 406 0,72-412 0,4-20 0,4-14 0,37-120 0,-17 47 0,-8 27 0,97-271 0,-76 227 0,68-120 0,-48 121 0,-50 83 0,1 0 0,0 0 0,1 1 0,0 1 0,0-1 0,17-10 0,-24 18 0,1-1 0,-1 0 0,1 1 0,0 0 0,-1 0 0,1 0 0,0 0 0,0 0 0,0 0 0,0 1 0,0-1 0,0 1 0,0 0 0,0 0 0,0 0 0,0 0 0,0 1 0,0-1 0,-1 1 0,1 0 0,0 0 0,0 0 0,0 0 0,-1 0 0,1 1 0,0-1 0,-1 1 0,1-1 0,-1 1 0,0 0 0,0 0 0,1 0 0,-1 0 0,0 1 0,-1-1 0,4 5 0,3 6 0,0 1 0,0 0 0,-1 0 0,-1 0 0,7 24 0,44 165 25,49 136-1415,-83-284-5436</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33.588"/>
    </inkml:context>
    <inkml:brush xml:id="br0">
      <inkml:brushProperty name="width" value="0.05" units="cm"/>
      <inkml:brushProperty name="height" value="0.05" units="cm"/>
      <inkml:brushProperty name="color" value="#F6630D"/>
    </inkml:brush>
  </inkml:definitions>
  <inkml:trace contextRef="#ctx0" brushRef="#br0">10 432 24575,'-1'0'0,"1"-1"0,-1 1 0,0-1 0,1 1 0,-1-1 0,1 0 0,-1 1 0,1-1 0,-1 1 0,1-1 0,-1 0 0,1 1 0,-1-1 0,1 0 0,0 0 0,0 1 0,-1-1 0,1 0 0,0 0 0,0 0 0,0 1 0,0-1 0,0 0 0,0 0 0,0 0 0,0 1 0,0-1 0,0 0 0,0 0 0,1 0 0,-1 1 0,0-1 0,1 0 0,-1 0 0,0 1 0,1-1 0,-1 0 0,1 1 0,-1-1 0,1 1 0,-1-1 0,1 0 0,-1 1 0,1-1 0,0 1 0,-1-1 0,1 1 0,0 0 0,0-1 0,6-2 0,-1 0 0,0 1 0,1 0 0,-1 0 0,8 0 0,108-17 0,129-4 0,-37 6 0,362-68 0,-562 82 0,6-1 0,0-1 0,28-11 0,-45 15 0,0 0 0,0-1 0,0 1 0,0 0 0,0-1 0,-1 0 0,1 0 0,0 0 0,-1 0 0,1 0 0,-1 0 0,0-1 0,0 1 0,0-1 0,0 1 0,0-1 0,0 0 0,-1 0 0,0 0 0,1 0 0,-1 0 0,1-5 0,-2 6 0,0 0 0,0 0 0,0 1 0,0-1 0,0 0 0,-1 0 0,1 0 0,-1 0 0,1 1 0,-1-1 0,0 0 0,0 0 0,1 1 0,-1-1 0,0 1 0,-1-1 0,1 1 0,0-1 0,0 1 0,-1 0 0,1-1 0,-1 1 0,1 0 0,-1 0 0,1 0 0,-1 0 0,0 0 0,1 1 0,-1-1 0,0 0 0,0 1 0,1-1 0,-1 1 0,0 0 0,0-1 0,0 1 0,-2 0 0,0 0 0,1 0 0,0 0 0,-1 0 0,1 0 0,0 1 0,-1-1 0,1 1 0,0 0 0,0 0 0,0 0 0,0 0 0,0 0 0,0 1 0,0-1 0,0 1 0,0 0 0,1 0 0,-1 0 0,1 0 0,-1 1 0,-2 2 0,2 1 0,0 1 0,0-1 0,1 1 0,0-1 0,0 1 0,1 0 0,-1 0 0,1 0 0,1 0 0,0 13 0,2 9 0,6 37 0,-5-49 0,90 555 0,-94-608 0,3-38 0,-1 32 0,3-47 0,4 0 0,19-91 0,-14 124 0,1 0 0,4 1 0,1 1 0,33-64 0,-49 113 0,0-1 0,0 0 0,1 1 0,-1 0 0,1 0 0,1 0 0,7-7 0,-10 10 0,-1 1 0,1 0 0,0 0 0,-1 0 0,1 0 0,0 1 0,0-1 0,0 0 0,0 1 0,-1-1 0,1 1 0,0 0 0,0 0 0,0-1 0,0 1 0,0 0 0,0 1 0,0-1 0,0 0 0,0 1 0,0-1 0,0 1 0,-1-1 0,1 1 0,0 0 0,0 0 0,-1 0 0,4 1 0,1 3 0,-1-1 0,1 1 0,0 0 0,-1 1 0,0-1 0,-1 1 0,1 0 0,-1 0 0,0 0 0,0 1 0,-1 0 0,0-1 0,0 1 0,-1 0 0,0 0 0,0 1 0,0-1 0,-1 0 0,0 1 0,-1-1 0,0 14 0,0-10 0,-1 1 0,0-1 0,-1 0 0,-1 0 0,0 0 0,0 0 0,-1 0 0,0-1 0,-1 0 0,0 0 0,0 0 0,-1 0 0,-13 15 0,2-9-151,-1 0-1,0-2 0,-1 0 0,0-1 1,-1-1-1,0-1 0,-1 0 1,-43 14-1,10-7-6674</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34.050"/>
    </inkml:context>
    <inkml:brush xml:id="br0">
      <inkml:brushProperty name="width" value="0.05" units="cm"/>
      <inkml:brushProperty name="height" value="0.05" units="cm"/>
      <inkml:brushProperty name="color" value="#F6630D"/>
    </inkml:brush>
  </inkml:definitions>
  <inkml:trace contextRef="#ctx0" brushRef="#br0">1 163 24575,'6'0'0,"1"0"0,-1 0 0,0 1 0,1 0 0,-1 0 0,0 1 0,0 0 0,0 0 0,0 0 0,0 1 0,0 0 0,0 0 0,-1 0 0,10 8 0,-10-5 0,1-1 0,-1 1 0,-1 0 0,1 1 0,-1-1 0,0 1 0,0 0 0,-1-1 0,0 2 0,0-1 0,-1 0 0,3 9 0,1 15 0,-1 1 0,-2-1 0,-1 1 0,-1 0 0,-2-1 0,-5 38 0,-44 191 0,20-123 0,28-272 0,-13-309 0,13 414 0,0 1 0,2 0 0,2-1 0,0 1 0,12-48 0,-12 67 0,1 2 0,1-1 0,-1 0 0,2 1 0,-1-1 0,1 1 0,0 0 0,0 1 0,10-11 0,-10 13 0,1 0 0,0 1 0,-1 0 0,1 0 0,1 0 0,-1 0 0,1 1 0,-1 0 0,1 1 0,0-1 0,0 1 0,0 1 0,12-2 0,-6 2 0,0 1 0,-1 0 0,1 1 0,-1 0 0,1 1 0,-1 1 0,0 0 0,0 1 0,0 0 0,0 0 0,-1 2 0,0-1 0,0 1 0,0 1 0,-1 0 0,0 0 0,0 1 0,0 1 0,-1-1 0,15 20 0,-18-20 0,0-1 0,-1 1 0,1 0 0,-2 0 0,1 1 0,-1-1 0,0 1 0,-1 0 0,0 0 0,-1 1 0,1-1 0,-2 0 0,1 1 0,-2-1 0,1 1 0,-1-1 0,0 1 0,-1 0 0,0-1 0,-1 0 0,0 1 0,0-1 0,-1 0 0,0 0 0,-1 0 0,0 0 0,-9 14 0,3-10 9,0-1 1,-1 0-1,0-1 0,-1 0 0,0-1 1,-1 0-1,0-1 0,-1 0 0,0-1 0,0-1 1,0 0-1,-19 6 0,-9 1-380,0-2-1,-2-2 1,-46 5 0,-15-2-6455</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1.663"/>
    </inkml:context>
    <inkml:brush xml:id="br0">
      <inkml:brushProperty name="width" value="0.05" units="cm"/>
      <inkml:brushProperty name="height" value="0.05" units="cm"/>
      <inkml:brushProperty name="color" value="#F6630D"/>
    </inkml:brush>
  </inkml:definitions>
  <inkml:trace contextRef="#ctx0" brushRef="#br0">2071 189 24575,'-24'-20'0,"0"1"0,-1 1 0,-1 1 0,-38-18 0,31 17 0,12 8 0,-2 0 0,1 1 0,-1 2 0,0 0 0,-1 1 0,0 2 0,1 0 0,-1 1 0,-1 2 0,1 1 0,0 0 0,-32 6 0,-20 6 0,0 3 0,-113 40 0,-298 130 0,16 38 0,470-223 0,-36 18 0,1 1 0,0 2 0,-54 43 0,85-61 0,1 1 0,0-1 0,1 1 0,-1 0 0,1 1 0,0-1 0,0 0 0,-4 9 0,6-11 0,0 0 0,1 0 0,0-1 0,-1 1 0,1 0 0,0 0 0,0 0 0,0-1 0,0 1 0,0 0 0,0 0 0,1 0 0,-1-1 0,1 1 0,-1 0 0,1-1 0,-1 1 0,1 0 0,0-1 0,0 1 0,0-1 0,0 1 0,0-1 0,0 1 0,1-1 0,-1 0 0,0 1 0,1-1 0,1 1 0,7 5 0,1-1 0,1 1 0,-1-2 0,1 0 0,0 0 0,0-1 0,0-1 0,1 0 0,13 2 0,302 39-40,12-27-1090,-265-14 618,2781-39-6074,-2099-40 4823,-15-63 1768,-497 70 690,-207 56-198,-2-2 1,0-1-1,-1-2 0,42-29 1,-68 41-330,-1 0 0,-1 0 0,1 0 0,-1-1 0,0 0 0,0-1 0,-1 1 0,11-18 0,-16 22-104,0 1-1,0-1 1,0 0-1,0 0 1,0 0-1,0 0 1,-1-1-1,0 1 0,1 0 1,-1 0-1,0 0 1,-1 0-1,1 0 1,0 0-1,-1 0 0,0 0 1,0 0-1,0 0 1,0 0-1,0 0 1,0 0-1,-1 0 1,0 1-1,1-1 0,-1 0 1,0 1-1,0 0 1,0-1-1,-1 1 1,1 0-1,-3-2 1,-5-4 113,-1 0 0,0 1 0,0 0 0,-1 1 0,0 0 0,-15-5 0,-85-23 491,-40 1-1155,-282-24 1,-164 31-487,-1418 115-2395,1396-3 2946,470-57-639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11.235"/>
    </inkml:context>
    <inkml:brush xml:id="br0">
      <inkml:brushProperty name="width" value="0.035" units="cm"/>
      <inkml:brushProperty name="height" value="0.035" units="cm"/>
      <inkml:brushProperty name="color" value="#FFC114"/>
    </inkml:brush>
  </inkml:definitions>
  <inkml:trace contextRef="#ctx0" brushRef="#br0">338 94 24575,'2'-1'0,"-1"0"0,0-1 0,0 1 0,1 0 0,-1-1 0,0 1 0,0-1 0,-1 0 0,1 1 0,0-1 0,0 0 0,-1 1 0,1-1 0,-1 0 0,0 0 0,1 1 0,-1-1 0,0 0 0,0 0 0,0 0 0,0 0 0,-1 1 0,1-1 0,0 0 0,-1 0 0,1 1 0,-1-1 0,0 0 0,1 1 0,-1-1 0,-2-2 0,2 1 0,-1 0 0,-1 0 0,1 1 0,0-1 0,-1 1 0,1-1 0,-1 1 0,0 0 0,0 0 0,0 0 0,0 0 0,0 1 0,0-1 0,-1 1 0,-3-2 0,0 2 0,0 0 0,0 1 0,0 0 0,0 0 0,-1 0 0,1 1 0,0 0 0,1 1 0,-1-1 0,0 1 0,0 1 0,1-1 0,-1 1 0,1 0 0,0 1 0,0-1 0,-7 6 0,-2 2 0,2 0 0,0 1 0,0 0 0,1 1 0,-19 26 0,21-24 0,1 1 0,0-1 0,1 1 0,1 1 0,1 0 0,0 0 0,2 0 0,0 0 0,0 1 0,2 0 0,0-1 0,1 1 0,1 0 0,0 0 0,1 0 0,2 0 0,-1-1 0,9 26 0,-9-36 6,1 0-1,0 0 1,1 0-1,0-1 0,0 0 1,0 1-1,1-1 1,0-1-1,0 1 1,0-1-1,1 0 1,0 0-1,0 0 0,0-1 1,0 0-1,1 0 1,-1-1-1,1 0 1,0 0-1,0 0 1,10 2-1,-1-2-154,-1 0 1,1-1-1,-1-1 1,1-1-1,0 0 1,-1 0-1,1-2 1,0 0-1,19-5 1,9-6-6678</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2.191"/>
    </inkml:context>
    <inkml:brush xml:id="br0">
      <inkml:brushProperty name="width" value="0.05" units="cm"/>
      <inkml:brushProperty name="height" value="0.05" units="cm"/>
      <inkml:brushProperty name="color" value="#F6630D"/>
    </inkml:brush>
  </inkml:definitions>
  <inkml:trace contextRef="#ctx0" brushRef="#br0">517 0 24575,'-7'1'0,"0"0"0,0 0 0,0 1 0,1 0 0,-1 0 0,0 0 0,1 1 0,0 0 0,-1 1 0,1-1 0,1 1 0,-1 0 0,0 0 0,1 1 0,-6 6 0,-2 2 0,2 0 0,0 0 0,0 1 0,1 1 0,-8 16 0,-10 27 0,2 2 0,-36 124 0,-10 136 0,24-95 0,-18 14 0,43-162 0,20-69 0,1 0 0,0 0 0,0 1 0,1-1 0,0 1 0,1-1 0,1 18 0,-1-23 0,1 0 0,0 1 0,0-1 0,0 0 0,1 0 0,-1 0 0,1 0 0,-1-1 0,1 1 0,0 0 0,0-1 0,0 1 0,0-1 0,1 1 0,-1-1 0,1 0 0,-1 0 0,1 0 0,0-1 0,0 1 0,0-1 0,0 1 0,6 1 0,7 2 0,0 0 0,1-2 0,0 0 0,25 1 0,75-2 0,-60-3 0,886-37-1672,-625 20 1284,1213-74-2239,-4-38 2618,-1468 124-92,282-34-508,-15-24 300,-318 62 314,3 0 97,0-1 0,0 0 0,0 0 0,-1-1 0,1-1 0,-1 1 0,0-2-1,-1 1 1,16-13 0,-24 17-49,0 0 0,0 0-1,0 0 1,0 0 0,-1 0 0,1 0-1,0 0 1,-1-1 0,1 1-1,-1 0 1,1 0 0,-1-1 0,0 1-1,1 0 1,-1-1 0,0 1-1,0 0 1,0-1 0,0 1 0,0-1-1,0 1 1,0 0 0,-1-1-1,1 1 1,0 0 0,-1 0 0,1-1-1,-1 1 1,0 0 0,1 0-1,-1-1 1,0 1 0,0 0 0,1 0-1,-1 0 1,0 0 0,0 0-1,0 0 1,-2 0 0,-4-5 211,0 0 0,-1 1 0,1 0 0,-13-6 0,18 10-307,-57-26 13,-85-27 0,74 31-6796</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2.544"/>
    </inkml:context>
    <inkml:brush xml:id="br0">
      <inkml:brushProperty name="width" value="0.05" units="cm"/>
      <inkml:brushProperty name="height" value="0.05" units="cm"/>
      <inkml:brushProperty name="color" value="#F6630D"/>
    </inkml:brush>
  </inkml:definitions>
  <inkml:trace contextRef="#ctx0" brushRef="#br0">325 39 24575,'0'-6'0,"0"-22"0,-4 24 0,-4 16 0,-39 113 0,6 2 0,-45 231 0,41-109 43,-26 131-1451,49-274-5418</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3.026"/>
    </inkml:context>
    <inkml:brush xml:id="br0">
      <inkml:brushProperty name="width" value="0.05" units="cm"/>
      <inkml:brushProperty name="height" value="0.05" units="cm"/>
      <inkml:brushProperty name="color" value="#F6630D"/>
    </inkml:brush>
  </inkml:definitions>
  <inkml:trace contextRef="#ctx0" brushRef="#br0">33 12 24575,'-1'-1'0,"0"0"0,0 0 0,0 0 0,-1 0 0,1 0 0,0 0 0,0 0 0,0 0 0,-1 1 0,1-1 0,-1 1 0,-2-2 0,4 2 0,-1 0 0,1 0 0,0 0 0,-1 0 0,1 1 0,-1-1 0,1 0 0,-1 0 0,1 0 0,0 0 0,-1 0 0,1 1 0,-1-1 0,1 0 0,0 0 0,-1 0 0,1 1 0,0-1 0,-1 0 0,1 1 0,0-1 0,0 0 0,-1 1 0,1-1 0,0 0 0,0 1 0,-1 0 0,0 2 0,1-1 0,-1 1 0,1 0 0,-1 0 0,1 0 0,0 0 0,0 0 0,0 0 0,0-1 0,1 1 0,0 4 0,117 437 0,-115-436 0,1 1 0,-1-1 0,1 1 0,1-1 0,-1 0 0,1-1 0,8 10 0,-12-16 0,1 1 0,-1-1 0,1 1 0,-1-1 0,1 0 0,-1 0 0,1 0 0,0 0 0,0 0 0,-1 0 0,1-1 0,0 1 0,0 0 0,0-1 0,0 0 0,0 1 0,0-1 0,0 0 0,0 0 0,0 0 0,0 0 0,-1 0 0,1 0 0,0-1 0,0 1 0,0-1 0,0 1 0,0-1 0,0 0 0,-1 0 0,1 0 0,0 0 0,-1 0 0,1 0 0,0 0 0,-1-1 0,0 1 0,1 0 0,-1-1 0,2-1 0,14-17 0,-1 0 0,-1-1 0,-1 0 0,16-33 0,16-24 0,-39 68 0,14-22 0,48-55 0,-63 80 0,1 0 0,0 1 0,0-1 0,1 1 0,0 1 0,0 0 0,0 0 0,0 0 0,1 1 0,0 0 0,0 1 0,0 0 0,10-2 0,-15 5 0,0 0 0,-1 0 0,1 0 0,0 0 0,0 1 0,-1 0 0,1-1 0,-1 1 0,1 1 0,0-1 0,-1 1 0,0-1 0,1 1 0,-1 0 0,0 0 0,0 0 0,0 0 0,0 1 0,-1 0 0,1-1 0,0 1 0,-1 0 0,0 0 0,0 0 0,3 6 0,5 9 0,0 1 0,-2 0 0,10 29 0,-11-26 0,4 8-102,-3-6-319,1-1 0,21 40 0,-7-28-6405</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3.373"/>
    </inkml:context>
    <inkml:brush xml:id="br0">
      <inkml:brushProperty name="width" value="0.05" units="cm"/>
      <inkml:brushProperty name="height" value="0.05" units="cm"/>
      <inkml:brushProperty name="color" value="#F6630D"/>
    </inkml:brush>
  </inkml:definitions>
  <inkml:trace contextRef="#ctx0" brushRef="#br0">196 223 24575,'2'-3'0,"1"-1"0,-1 1 0,0 0 0,0-1 0,0 1 0,0-1 0,-1 0 0,1 0 0,-1 0 0,0 1 0,0-1 0,-1 0 0,1 0 0,-1 0 0,0-1 0,0 1 0,0 0 0,-1-5 0,0 1 0,-1 0 0,1 0 0,-1 0 0,-1 0 0,0 1 0,0-1 0,-8-14 0,7 16 0,0 0 0,-1 0 0,1 0 0,-2 0 0,1 1 0,0-1 0,-1 1 0,0 1 0,-11-8 0,14 11 0,1 0 0,0 0 0,0 0 0,0 1 0,-1-1 0,1 0 0,0 1 0,-1 0 0,1-1 0,-1 1 0,1 0 0,0 0 0,-1 1 0,1-1 0,-1 0 0,1 1 0,0-1 0,0 1 0,-1 0 0,1 0 0,0 0 0,0 0 0,0 0 0,0 0 0,0 1 0,0-1 0,0 1 0,0-1 0,0 1 0,1 0 0,-1 0 0,1 0 0,-1-1 0,-1 4 0,-3 7 0,-1-1 0,1 1 0,1 0 0,0 0 0,0 1 0,2-1 0,-1 1 0,-2 24 0,3-5 0,1 0 0,3 48 0,0-70 0,0 0 0,0 1 0,1-1 0,5 15 0,-7-24 0,0 1 0,1-1 0,-1 1 0,1-1 0,-1 1 0,1-1 0,0 0 0,-1 1 0,1-1 0,0 0 0,0 0 0,0 1 0,0-1 0,0 0 0,0 0 0,1 0 0,-1 0 0,0-1 0,0 1 0,1 0 0,-1 0 0,0-1 0,1 1 0,-1-1 0,1 1 0,-1-1 0,1 1 0,-1-1 0,1 0 0,-1 0 0,1 0 0,-1 0 0,1 0 0,-1 0 0,1 0 0,-1-1 0,1 1 0,-1 0 0,2-1 0,8-4 0,-1-1 0,0 0 0,0 0 0,-1-1 0,1 0 0,-1-1 0,8-9 0,26-20 0,-42 36 1,0 1 1,0-1-1,0 1 0,-1-1 0,1 1 0,0-1 0,0 1 0,0 0 1,0-1-1,0 1 0,0 0 0,0 0 0,0 0 0,0 0 1,0 0-1,0 0 0,0 0 0,0 0 0,0 0 0,0 0 0,0 1 1,0-1-1,0 0 0,0 1 0,0-1 0,0 1 0,0-1 1,0 1-1,0-1 0,1 2 0,23 27-171,-13-13-1061,5 1-5595</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3.710"/>
    </inkml:context>
    <inkml:brush xml:id="br0">
      <inkml:brushProperty name="width" value="0.05" units="cm"/>
      <inkml:brushProperty name="height" value="0.05" units="cm"/>
      <inkml:brushProperty name="color" value="#F6630D"/>
    </inkml:brush>
  </inkml:definitions>
  <inkml:trace contextRef="#ctx0" brushRef="#br0">0 67 24575,'1'-66'0,"16"155"0,35 104 0,-51-189 0,1 0 0,0 0 0,-1 0 0,1 0 0,1 0 0,-1 0 0,1-1 0,-1 1 0,5 4 0,-6-7 0,0-1 0,0 1 0,-1-1 0,1 1 0,0-1 0,0 1 0,0-1 0,-1 0 0,1 1 0,0-1 0,0 0 0,0 0 0,0 1 0,0-1 0,0 0 0,0 0 0,0 0 0,0 0 0,1-1 0,0 1 0,-1-1 0,1 0 0,-1 1 0,1-1 0,-1 0 0,0 0 0,1 0 0,-1 0 0,0 0 0,1-1 0,-1 1 0,0 0 0,0 0 0,1-3 0,14-23 0,-1 0 0,16-42 0,-6 12 0,-13 31 0,17-34 0,-27 57 0,0-1 0,1 0 0,0 1 0,-1-1 0,1 1 0,0 0 0,1 0 0,-1 0 0,1 0 0,-1 1 0,7-4 0,-8 5 0,-1 1 0,1-1 0,0 1 0,0 0 0,0-1 0,-1 1 0,1 0 0,0 0 0,0 0 0,0 1 0,0-1 0,-1 0 0,1 1 0,0-1 0,0 1 0,0-1 0,-1 1 0,1 0 0,-1 0 0,1 0 0,0 0 0,-1 0 0,1 0 0,-1 0 0,0 0 0,1 1 0,-1-1 0,0 1 0,0-1 0,0 1 0,0-1 0,0 1 0,0-1 0,0 3 0,6 9 0,-1-1 0,-1 1 0,6 19 0,-8-22 0,13 42-103,17 51 329,-29-93-412,0-1 0,1 0 0,0 0 0,0 0 0,1-1 0,0 0 0,15 15 0,-1-7-6640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4.046"/>
    </inkml:context>
    <inkml:brush xml:id="br0">
      <inkml:brushProperty name="width" value="0.05" units="cm"/>
      <inkml:brushProperty name="height" value="0.05" units="cm"/>
      <inkml:brushProperty name="color" value="#F6630D"/>
    </inkml:brush>
  </inkml:definitions>
  <inkml:trace contextRef="#ctx0" brushRef="#br0">131 243 24575,'29'-48'0,"-20"34"0,0 0 0,0-1 0,8-21 0,-16 32 0,1 1 0,-1-1 0,0 0 0,0 0 0,-1 1 0,1-1 0,-1 0 0,0 0 0,0 0 0,0 0 0,0 1 0,-1-1 0,0 0 0,1 0 0,-1 1 0,-1-1 0,1 0 0,0 1 0,-4-7 0,3 7 0,0 1 0,0-1 0,0 1 0,0 0 0,0-1 0,-1 1 0,1 0 0,0 0 0,-1 1 0,0-1 0,1 0 0,-1 1 0,0 0 0,0-1 0,0 1 0,0 0 0,0 1 0,0-1 0,0 0 0,0 1 0,-5 0 0,2 0 0,1 0 0,-1 1 0,0 0 0,0 0 0,1 0 0,-1 1 0,1 0 0,0 0 0,-1 1 0,1-1 0,-7 6 0,6-5 0,1 1 0,0 0 0,0 1 0,0-1 0,0 1 0,1 0 0,0 0 0,0 0 0,0 1 0,-3 6 0,6-9 0,-1 0 0,1 1 0,0-1 0,0 0 0,0 1 0,0-1 0,0 0 0,1 1 0,0-1 0,-1 1 0,1-1 0,1 1 0,-1-1 0,0 1 0,1-1 0,0 1 0,0-1 0,0 0 0,1 4 0,1-3 0,-1 0 0,0 0 0,1 0 0,0 0 0,0-1 0,0 0 0,0 1 0,1-1 0,-1 0 0,1 0 0,-1-1 0,1 1 0,0-1 0,0 0 0,1 0 0,-1 0 0,0-1 0,1 1 0,-1-1 0,1 0 0,-1 0 0,1-1 0,-1 1 0,1-1 0,-1 0 0,1 0 0,0-1 0,-1 1 0,1-1 0,4-1 0,2-1 0,0 0 0,-1 0 0,1-1 0,-1 0 0,0 0 0,0-2 0,-1 1 0,1-1 0,-1 0 0,-1-1 0,15-13 0,27-51 0,-50 71 0,0 0 0,1-1 0,-1 1 0,0 0 0,0 0 0,0 0 0,0 0 0,0-1 0,0 1 0,0 0 0,1 0 0,-1 0 0,0 0 0,0 0 0,0 0 0,0 0 0,0-1 0,1 1 0,-1 0 0,0 0 0,0 0 0,0 0 0,1 0 0,-1 0 0,0 0 0,0 0 0,0 0 0,0 0 0,1 0 0,-1 0 0,0 0 0,0 0 0,0 0 0,0 0 0,1 0 0,-1 0 0,0 0 0,0 1 0,0-1 0,0 0 0,1 0 0,-1 0 0,4 10 0,-3 15 0,-1-24 0,-1 95-1365,0-41-5461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26.599"/>
    </inkml:context>
    <inkml:brush xml:id="br0">
      <inkml:brushProperty name="width" value="0.05" units="cm"/>
      <inkml:brushProperty name="height" value="0.05" units="cm"/>
      <inkml:brushProperty name="color" value="#F6630D"/>
    </inkml:brush>
  </inkml:definitions>
  <inkml:trace contextRef="#ctx0" brushRef="#br0">1 72 24575,'23'-32'0,"-21"28"0,0-1 0,1 1 0,0 0 0,0 0 0,0 1 0,1-1 0,4-3 0,-8 6 0,1 1 0,-1 0 0,1-1 0,-1 1 0,0 0 0,1-1 0,-1 1 0,1 0 0,-1 0 0,1-1 0,-1 1 0,1 0 0,-1 0 0,1 0 0,-1 0 0,1 0 0,-1 0 0,1 0 0,-1 0 0,1 0 0,-1 0 0,1 0 0,-1 0 0,1 0 0,-1 0 0,1 0 0,-1 1 0,1-1 0,-1 0 0,1 0 0,-1 1 0,1-1 0,8 19 0,-3 32 0,-6-46 0,3 298 0,-1-16 0,29 248 63,-14-277-1491,-15-220-5398</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26.950"/>
    </inkml:context>
    <inkml:brush xml:id="br0">
      <inkml:brushProperty name="width" value="0.05" units="cm"/>
      <inkml:brushProperty name="height" value="0.05" units="cm"/>
      <inkml:brushProperty name="color" value="#F6630D"/>
    </inkml:brush>
  </inkml:definitions>
  <inkml:trace contextRef="#ctx0" brushRef="#br0">38 157 24575,'-24'14'0,"10"-5"0,15-9 0,0 1 0,0-1 0,0 1 0,0-1 0,0 1 0,0-1 0,0 1 0,0-1 0,1 0 0,-1 0 0,0 1 0,0-1 0,0 0 0,0 0 0,0 0 0,0 0 0,3-1 0,772-7-1180,-531 0 978,2621-118-3856,-2807 122 4005,226-24 702,-254 21 41,-41 4 1012,-49 6-1290,7 2-6563</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27.698"/>
    </inkml:context>
    <inkml:brush xml:id="br0">
      <inkml:brushProperty name="width" value="0.05" units="cm"/>
      <inkml:brushProperty name="height" value="0.05" units="cm"/>
      <inkml:brushProperty name="color" value="#F6630D"/>
    </inkml:brush>
  </inkml:definitions>
  <inkml:trace contextRef="#ctx0" brushRef="#br0">57 139 24575,'-9'1'0,"6"-1"0,1 0 0,-1 1 0,1-1 0,-1 0 0,1 0 0,-1-1 0,1 1 0,-1 0 0,1-1 0,-1 1 0,1-1 0,-1 0 0,1 0 0,0 0 0,-1 0 0,1 0 0,-3-3 0,4 3 0,1 1 0,0 0 0,0 0 0,0-1 0,0 1 0,0 0 0,0 0 0,0-1 0,0 1 0,0 0 0,0 0 0,0 0 0,0-1 0,1 1 0,-1 0 0,0 0 0,0-1 0,0 1 0,0 0 0,0 0 0,0 0 0,0-1 0,1 1 0,-1 0 0,0 0 0,0 0 0,0-1 0,1 1 0,-1 0 0,0 0 0,0 0 0,0 0 0,1 0 0,-1 0 0,0 0 0,0-1 0,1 1 0,-1 0 0,0 0 0,0 0 0,0 0 0,1 0 0,-1 0 0,0 0 0,1 0 0,14-3 0,57-3 0,73 2 0,-26 2 0,1085-22-2186,5 25-1266,-555 0 2703,-385 1 622,335-4-668,-6-30 266,-411 6 1858,-149 15-563,-37 12-730,-1-1 1,0 0-1,0 0 0,0 0 0,0 0 0,1 0 0,-1 0 0,0 0 0,0 0 0,0 0 1,0 0-1,1 0 0,-1 0 0,0 0 0,0 0 0,0-1 0,0 1 0,0 0 0,1 0 0,-1 0 1,0 0-1,0 0 0,0 0 0,0 0 0,0 0 0,0 0 0,0-1 0,1 1 0,-1 0 1,0 0-1,0 0 0,0 0 0,0 0 0,0 0 0,0-1 0,0 1 0,0 0 0,0 0 0,0 0 1,0 0-1,0-1 0,0 1 0,0 0 0,0 0 0,0 0 0,0 0 0,0 0 0,0-1 1,0 1-1,0 0 0,0 0 0,0 0 0,0 0 0,0-1 0,0 1 0,0 0 0,0 0 1,0 0-1,0 0 0,-1 0 0,1 0 0,0-1 0,-15-3 878,-21 0 260,1 3-823,1 2 0,0 1 0,-56 10 0,79-10-352,0 0-1,1 1 1,-1 0-1,0 1 1,1 0-1,0 1 1,0 0-1,1 1 1,-1-1-1,1 2 1,0 0-1,1 0 1,-1 0-1,2 1 1,-11 12-1,16-16 2,-1 0 0,1 1 0,0 0 0,0-1 0,1 1 0,0 0 0,-1 0 0,1 0 0,1 0 0,-1 0 0,1 0 0,0 0 0,0 0 0,0 0 0,3 10 0,2 5 0,0-1 0,15 34 0,-6-16 0,101 313 0,-90-258 0,23 176 0,-11 159 0,-37-417 0,1-4 0,-1 0 0,0 0 0,0 0 0,0 0 0,-3 11 0,3-16 0,-1 0 0,1 0 0,0 0 0,-1 0 0,1-1 0,-1 1 0,1 0 0,-1 0 0,0-1 0,1 1 0,-1 0 0,0-1 0,1 1 0,-1 0 0,0-1 0,0 1 0,0-1 0,1 1 0,-1-1 0,0 0 0,0 1 0,0-1 0,0 0 0,0 0 0,0 1 0,0-1 0,0 0 0,0 0 0,0 0 0,0 0 0,0 0 0,1-1 0,-1 1 0,0 0 0,0 0 0,0 0 0,0-1 0,0 1 0,0-1 0,0 1 0,1-1 0,-1 1 0,-1-1 0,-62-24 10,-2 3 0,0 3 0,-1 2 0,-114-12 0,-282 6-1240,-257 51-136,499-11-4279</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28.534"/>
    </inkml:context>
    <inkml:brush xml:id="br0">
      <inkml:brushProperty name="width" value="0.05" units="cm"/>
      <inkml:brushProperty name="height" value="0.05" units="cm"/>
      <inkml:brushProperty name="color" value="#F6630D"/>
    </inkml:brush>
  </inkml:definitions>
  <inkml:trace contextRef="#ctx0" brushRef="#br0">176 198 24575,'-65'-30'0,"45"22"0,0-1 0,1-1 0,-19-13 0,37 23 0,0 0 0,0-1 0,1 1 0,-1-1 0,0 1 0,0-1 0,1 1 0,-1-1 0,0 1 0,1-1 0,-1 0 0,1 1 0,-1-1 0,1 0 0,-1 0 0,1 1 0,-1-1 0,1 0 0,0 0 0,-1 0 0,1 1 0,0-1 0,0 0 0,0 0 0,0 0 0,0 0 0,-1 0 0,2 1 0,-1-1 0,0-2 0,1 2 0,0 0 0,0 0 0,0-1 0,0 1 0,1 0 0,-1 0 0,0 0 0,1 0 0,-1 1 0,1-1 0,-1 0 0,1 0 0,-1 1 0,4-1 0,10-3 0,0 0 0,23-1 0,-36 5 0,175-15 0,-68 8 0,180-36 0,-288 42 0,0 1 0,0 0 0,0-1 0,0 1 0,1 0 0,-1 0 0,0 0 0,0 0 0,0 0 0,0 0 0,1 0 0,-1 0 0,0 1 0,0-1 0,0 0 0,0 1 0,0-1 0,0 0 0,0 1 0,0 0 0,0-1 0,0 1 0,0 0 0,0-1 0,0 1 0,0 0 0,0 0 0,0 0 0,-1 0 0,1 0 0,0 0 0,-1 0 0,1 0 0,-1 0 0,1 0 0,-1 0 0,0 0 0,1 0 0,-1 0 0,0 0 0,0 1 0,1-1 0,-1 0 0,0 0 0,0 0 0,-1 0 0,1 1 0,0 0 0,-1 11 0,0 0 0,-1 0 0,-7 21 0,5-14 0,-6 37 0,3 0 0,2 0 0,2 1 0,4-1 0,12 102 0,-12-150 0,1 1 0,0-1 0,1 1 0,-1-1 0,2 0 0,-1 0 0,2 0 0,6 12 0,-20-49 0,0 14 0,1 1 0,-1 1 0,-1 0 0,-1 0 0,1 1 0,-23-18 0,24 22 0,1 1 0,-1 0 0,0 0 0,0 1 0,-1 0 0,1 1 0,-1 0 0,0 0 0,0 1 0,-21-3 0,25 5 0,0 2 0,-1-1 0,1 1 0,0 0 0,-1 0 0,1 1 0,0-1 0,0 2 0,0-1 0,0 1 0,1-1 0,-1 1 0,1 1 0,-1-1 0,1 1 0,0 0 0,1 0 0,-1 1 0,-4 5 0,5-6 0,1 0 0,-1 1 0,1-1 0,0 1 0,1 0 0,-1 0 0,1 0 0,0 0 0,0 0 0,0 1 0,1-1 0,0 0 0,0 1 0,0-1 0,1 1 0,0-1 0,0 1 0,0-1 0,1 1 0,0-1 0,0 1 0,2 7 0,-1-8-136,1-1-1,0 1 1,-1-1-1,1 0 1,0 0-1,1 0 1,-1 0-1,1-1 0,7 6 1,13 10-6690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11.673"/>
    </inkml:context>
    <inkml:brush xml:id="br0">
      <inkml:brushProperty name="width" value="0.035" units="cm"/>
      <inkml:brushProperty name="height" value="0.035" units="cm"/>
      <inkml:brushProperty name="color" value="#FFC114"/>
    </inkml:brush>
  </inkml:definitions>
  <inkml:trace contextRef="#ctx0" brushRef="#br0">119 222 24575,'-2'0'0,"0"1"0,-1-1 0,1 1 0,0 0 0,0 0 0,0 0 0,0 0 0,0 0 0,0 0 0,0 1 0,0-1 0,0 0 0,0 1 0,1 0 0,-3 2 0,-20 28 0,20-23 0,0-1 0,0 1 0,1 0 0,0 1 0,1-1 0,0 0 0,1 1 0,0-1 0,0 1 0,1 0 0,0-1 0,1 1 0,0-1 0,3 15 0,5 13 0,2-1 0,21 49 0,-10-28 0,80 195 0,-100-248 0,12 23 0,-13-25 0,0-1 0,-1 0 0,1 0 0,0 0 0,0 0 0,0 0 0,0 0 0,0 0 0,0 0 0,0 0 0,0-1 0,0 1 0,1 0 0,-1-1 0,0 1 0,0 0 0,3 0 0,-4-2 0,1 1 0,-1 0 0,1 0 0,-1 0 0,1 0 0,-1 0 0,1-1 0,-1 1 0,1 0 0,-1 0 0,1-1 0,-1 1 0,0 0 0,1-1 0,-1 1 0,1-1 0,-1 1 0,0 0 0,0-1 0,1 1 0,-1-1 0,0 1 0,0-1 0,1 1 0,-1-1 0,0 1 0,0-1 0,0 1 0,0-1 0,0 1 0,0-1 0,0 1 0,0-1 0,0 1 0,0-1 0,0 1 0,0-1 0,0 1 0,0-2 0,-4-22 0,4 23 0,-13-44 0,-3 0 0,-27-58 0,20 52 0,4 7 0,-73-183 0,79 186 0,1-1 0,1-1 0,-6-68 0,16 103 0,0-1 0,1 0 0,0 1 0,1-1 0,0 0 0,0 1 0,1-1 0,0 1 0,5-13 0,-5 17 0,-1 1 0,1 0 0,0 0 0,0 0 0,1 0 0,-1 0 0,1 0 0,-1 1 0,1-1 0,0 1 0,0 0 0,0-1 0,0 1 0,0 1 0,0-1 0,1 0 0,-1 1 0,1 0 0,-1 0 0,1 0 0,-1 0 0,1 0 0,0 1 0,6 0 0,2 0 0,0 1 0,0 0 0,-1 1 0,1 0 0,-1 1 0,1 1 0,-1-1 0,0 2 0,-1 0 0,1 0 0,-1 1 0,0 0 0,0 0 0,0 1 0,-1 1 0,14 15 0,-15-16 0,-1 0 0,-1 1 0,1 0 0,-1 1 0,-1-1 0,1 1 0,-2 0 0,1 1 0,-1-1 0,-1 1 0,1-1 0,-2 1 0,1 0 0,-2 1 0,1-1 0,-1 0 0,-1 0 0,0 0 0,-1 16 0,-3-11 11,0 1 0,-1-2 0,-1 1 0,0 0 0,-1-1 0,0 0-1,-1-1 1,-1 0 0,0 0 0,-18 19 0,0-4-382,-1-1-1,-1-2 1,-37 25 0,28-24-6455</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29.064"/>
    </inkml:context>
    <inkml:brush xml:id="br0">
      <inkml:brushProperty name="width" value="0.05" units="cm"/>
      <inkml:brushProperty name="height" value="0.05" units="cm"/>
      <inkml:brushProperty name="color" value="#F6630D"/>
    </inkml:brush>
  </inkml:definitions>
  <inkml:trace contextRef="#ctx0" brushRef="#br0">27 362 24575,'0'-7'0,"1"3"0,-1-1 0,0 1 0,0-1 0,-1 1 0,1 0 0,-1-1 0,0 1 0,0-1 0,0 1 0,-1 0 0,-3-7 0,5 11 0,0 0 0,0 0 0,0-1 0,0 1 0,0 0 0,0 0 0,0 0 0,0 0 0,0 0 0,0 0 0,0 0 0,-1 0 0,1 0 0,0-1 0,0 1 0,0 0 0,0 0 0,0 0 0,0 0 0,0 0 0,-1 0 0,1 0 0,0 0 0,0 0 0,0 0 0,0 0 0,0 0 0,0 0 0,-1 0 0,1 0 0,0 0 0,0 0 0,0 0 0,0 0 0,0 0 0,0 0 0,-1 0 0,1 1 0,0-1 0,0 0 0,0 0 0,0 0 0,0 0 0,0 0 0,0 0 0,0 0 0,0 0 0,-1 0 0,1 0 0,0 1 0,0-1 0,0 0 0,0 0 0,-4 11 0,0 13 0,1 39 0,3 0 0,3 0 0,15 90 0,-16-144 0,-1 1 0,1-1 0,1 0 0,6 17 0,-9-26 0,0 0 0,0 0 0,0 0 0,0 0 0,0 0 0,0 1 0,0-1 0,0 0 0,0 0 0,0 0 0,0 0 0,0 0 0,0 0 0,0 1 0,0-1 0,0 0 0,0 0 0,0 0 0,0 0 0,0 0 0,0 0 0,0 0 0,0 0 0,0 1 0,0-1 0,1 0 0,-1 0 0,0 0 0,0 0 0,0 0 0,0 0 0,0 0 0,0 0 0,0 0 0,0 0 0,1 0 0,-1 0 0,0 0 0,0 0 0,0 0 0,0 0 0,0 0 0,0 0 0,1 0 0,-1 0 0,0 0 0,0 0 0,0 0 0,0 0 0,0 0 0,0 0 0,1 0 0,-1 0 0,0 0 0,0 0 0,0 0 0,0 0 0,0 0 0,0 0 0,1-1 0,0-10 0,-2-18 0,-6-52 0,7-111 0,3 148 0,1 0 0,3 0 0,2 0 0,17-49 0,-22 80 0,1 1 0,0 0 0,1 1 0,0-1 0,1 1 0,0 1 0,1-1 0,17-18 0,-22 26 0,1 0 0,0-1 0,0 1 0,0 1 0,0-1 0,0 0 0,1 1 0,-1 0 0,1 0 0,-1 1 0,1-1 0,0 1 0,0 0 0,-1 0 0,1 0 0,0 1 0,0 0 0,0 0 0,0 0 0,0 0 0,0 1 0,0 0 0,-1 0 0,1 0 0,0 1 0,6 2 0,-3 1 0,0-1 0,0 1 0,0 0 0,-1 1 0,0 0 0,0 0 0,0 0 0,-1 1 0,0 0 0,-1 0 0,1 1 0,-1-1 0,-1 1 0,1 0 0,-1 1 0,-1-1 0,0 1 0,0 0 0,0-1 0,-1 1 0,0 0 0,-1 1 0,0-1 0,-1 0 0,0 0 0,0 0 0,-1 0 0,0 1 0,-1-1 0,1 0 0,-2 0 0,1-1 0,-2 1 0,1 0 0,-1-1 0,0 0 0,0 0 0,-1 0 0,-7 7 0,0-2 0,-1-1 0,-1 0 0,0-1 0,0-1 0,-1 0 0,-1-1 0,1 0 0,-2-2 0,-16 7 0,31-14 0,0 1 0,0 0 0,0 0 0,0 0 0,0 0 0,1 0 0,-1 0 0,0 1 0,1-1 0,-3 3 0,4-4 0,0 1 0,-1-1 0,1 0 0,0 1 0,0-1 0,0 1 0,0-1 0,0 0 0,-1 1 0,1-1 0,0 1 0,0-1 0,0 1 0,0-1 0,0 1 0,0-1 0,0 0 0,1 1 0,-1-1 0,0 1 0,0-1 0,0 0 0,0 1 0,0-1 0,1 1 0,-1-1 0,0 0 0,0 1 0,1 0 0,3 2 0,0 0 0,0 0 0,0-1 0,0 1 0,0-1 0,1 0 0,5 2 0,26 12 0,12 4 0,83 48 0,-111-55-100,28 19-322,1-3 1,86 38-1,-108-57-6404</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29.417"/>
    </inkml:context>
    <inkml:brush xml:id="br0">
      <inkml:brushProperty name="width" value="0.05" units="cm"/>
      <inkml:brushProperty name="height" value="0.05" units="cm"/>
      <inkml:brushProperty name="color" value="#F6630D"/>
    </inkml:brush>
  </inkml:definitions>
  <inkml:trace contextRef="#ctx0" brushRef="#br0">154 226 24575,'1'-55'0,"-3"-67"0,2 118 0,0 0 0,-1 0 0,0 0 0,0 0 0,0 1 0,0-1 0,-1 0 0,-1-4 0,2 7 0,1 1 0,-1-1 0,1 0 0,-1 1 0,1-1 0,-1 1 0,1-1 0,-1 1 0,0-1 0,1 1 0,-1-1 0,0 1 0,1 0 0,-1-1 0,0 1 0,0 0 0,1-1 0,-1 1 0,0 0 0,0 0 0,0 0 0,1 0 0,-1 0 0,0 0 0,0 0 0,1 0 0,-1 0 0,0 0 0,0 0 0,0 1 0,1-1 0,-1 0 0,0 0 0,0 1 0,1-1 0,-1 1 0,0-1 0,1 0 0,-1 1 0,1 0 0,-1-1 0,0 1 0,1-1 0,-1 1 0,1-1 0,-1 1 0,1 1 0,-9 7 0,2 0 0,-1 1 0,1 0 0,1 0 0,0 1 0,0 0 0,1 0 0,-4 12 0,-26 97 0,31-101 0,1 0 0,0 1 0,2-1 0,0 1 0,1-1 0,1 1 0,0-1 0,8 32 0,-6-39 0,0 0 0,1 0 0,1 0 0,0-1 0,0 1 0,1-1 0,1-1 0,-1 1 0,2-1 0,0 0 0,0-1 0,1 0 0,0 0 0,15 11 0,-19-17 0,0 1 0,0-1 0,1-1 0,-1 1 0,1-1 0,0 0 0,0-1 0,0 1 0,0-1 0,10 1 0,-15-2 0,1 0 0,-1 0 0,1 0 0,-1 0 0,1 0 0,0 0 0,-1-1 0,1 1 0,-1-1 0,1 1 0,-1-1 0,1 1 0,-1-1 0,0 0 0,1 0 0,-1 0 0,0 1 0,0-1 0,1-1 0,-1 1 0,0 0 0,0 0 0,0 0 0,0 0 0,0-1 0,-1 1 0,1-1 0,0 1 0,-1 0 0,1-1 0,0 1 0,-1-1 0,0 1 0,1-1 0,-1 0 0,0 1 0,0-1 0,0 1 0,0-1 0,0 1 0,0-1 0,0 0 0,-1 1 0,0-3 0,-1-5 0,-1 0 0,0 0 0,-1 1 0,0 0 0,0 0 0,-1 0 0,0 0 0,0 1 0,-11-13 0,6 8 0,1 0 0,-13-24 0,20 32 0,0 0 0,1 0 0,-1 0 0,1 0 0,0-1 0,0 1 0,0 0 0,1-1 0,-1 1 0,1-1 0,0 1 0,1-1 0,0-7 0,1 8 0,0 0 0,0-1 0,0 1 0,0 0 0,0 0 0,1 0 0,0 1 0,0-1 0,0 1 0,0-1 0,0 1 0,1 0 0,0 0 0,-1 0 0,1 1 0,0-1 0,6-1 0,10-6 0,0 1 0,27-8 0,-39 14 0,95-24-1365,-60 19-5461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35.998"/>
    </inkml:context>
    <inkml:brush xml:id="br0">
      <inkml:brushProperty name="width" value="0.05" units="cm"/>
      <inkml:brushProperty name="height" value="0.05" units="cm"/>
      <inkml:brushProperty name="color" value="#F6630D"/>
    </inkml:brush>
  </inkml:definitions>
  <inkml:trace contextRef="#ctx0" brushRef="#br0">0 0 24575,'4'32'0,"2"0"0,16 55 0,-5-21 0,6 38 0,15 170 0,-10 88 0,-27-341 0,1-1 0,1 0 0,9 35 0,-10-49 0,0-1 0,0 0 0,0 1 0,1-1 0,0 0 0,0 0 0,0-1 0,0 1 0,1-1 0,0 1 0,0-1 0,0 0 0,0-1 0,1 1 0,0-1 0,-1 0 0,1 0 0,8 3 0,3 0 0,0-1 0,0-1 0,1-1 0,-1 0 0,1-2 0,21 1 0,105-8 0,-128 4 0,451-43 0,-152 13 0,-299 31 0,-10 1 0,-1 0 0,1 0 0,-1 0 0,0 0 0,0-1 0,1 0 0,-1 0 0,0 0 0,0-1 0,0 1 0,0-1 0,7-4 0,-11 6 0,0 0 0,0 0 0,0 0 0,0 0 0,0 0 0,0 0 0,0 0 0,-1 0 0,1 0 0,0 0 0,0 0 0,0 0 0,0 0 0,0 0 0,0 0 0,-1 0 0,1 0 0,0 0 0,0 0 0,0 0 0,0 0 0,0 0 0,0 0 0,0 0 0,-1 0 0,1 0 0,0 0 0,0 0 0,0 0 0,0 0 0,0 0 0,0 0 0,0-1 0,0 1 0,-1 0 0,1 0 0,0 0 0,0 0 0,0 0 0,0 0 0,0 0 0,0 0 0,0-1 0,0 1 0,0 0 0,0 0 0,0 0 0,0 0 0,0 0 0,0 0 0,0-1 0,0 1 0,0 0 0,0 0 0,0 0 0,0 0 0,0 0 0,0 0 0,0-1 0,-13 8 0,10-3 0,0 1 0,0 0 0,1-1 0,-1 1 0,1 0 0,0 0 0,0 0 0,-1 10 0,-7 49 0,4-27 0,-1 20 0,1-1 0,3 1 0,3 0 0,12 105 0,8-35 0,38 127 0,-19-83 0,-39-166-1365</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36.337"/>
    </inkml:context>
    <inkml:brush xml:id="br0">
      <inkml:brushProperty name="width" value="0.05" units="cm"/>
      <inkml:brushProperty name="height" value="0.05" units="cm"/>
      <inkml:brushProperty name="color" value="#F6630D"/>
    </inkml:brush>
  </inkml:definitions>
  <inkml:trace contextRef="#ctx0" brushRef="#br0">6 1 24575,'0'4'0,"-4"2"0,2 0 0,7 4 0,7 0 0,7 2 0,3 1 0,4 1 0,2 4 0,0 2 0,1-1 0,0 1 0,-1-4 0,0-4 0,-1-4 0,-4-4-8191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36.683"/>
    </inkml:context>
    <inkml:brush xml:id="br0">
      <inkml:brushProperty name="width" value="0.05" units="cm"/>
      <inkml:brushProperty name="height" value="0.05" units="cm"/>
      <inkml:brushProperty name="color" value="#F6630D"/>
    </inkml:brush>
  </inkml:definitions>
  <inkml:trace contextRef="#ctx0" brushRef="#br0">381 36 24575,'5'-5'0,"6"-6"0,-4-1 0,-7 6 0,-9 4 0,-11 7 0,-8 8 0,-3 0 0,-6 4 0,-1 4 0,1 2 0,2 2 0,3 2 0,1 0 0,3 1 0,0 0 0,1 0 0,4-5-8191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38.287"/>
    </inkml:context>
    <inkml:brush xml:id="br0">
      <inkml:brushProperty name="width" value="0.05" units="cm"/>
      <inkml:brushProperty name="height" value="0.05" units="cm"/>
      <inkml:brushProperty name="color" value="#F6630D"/>
    </inkml:brush>
  </inkml:definitions>
  <inkml:trace contextRef="#ctx0" brushRef="#br0">109 0 24575,'-2'1'0,"0"-1"0,0 1 0,1 0 0,-1-1 0,0 1 0,0 0 0,1 0 0,-1 1 0,0-1 0,1 0 0,-1 0 0,1 1 0,0-1 0,-1 1 0,-1 2 0,-19 28 0,20-29 0,-7 11 0,2 1 0,-1 0 0,2 1 0,0-1 0,1 1 0,1 1 0,0-1 0,1 0 0,1 1 0,0 0 0,2 25 0,3 16 0,3 0 0,14 58 0,-5-33 0,86 963 0,-83-780 0,8 336 0,-79 934 0,23-922 0,30-605 0,0 7 0,0 0 0,1-1 0,6 29 0,-7-41 0,1 0 0,0-1 0,-1 1 0,1-1 0,0 1 0,0-1 0,0 1 0,0-1 0,1 0 0,-1 0 0,1 1 0,-1-1 0,1 0 0,0 0 0,0-1 0,0 1 0,0 0 0,0-1 0,0 1 0,0-1 0,1 1 0,-1-1 0,1 0 0,-1 0 0,0 0 0,1 0 0,0-1 0,-1 1 0,6 0 0,17-3 0,0-1 0,0 0 0,0-2 0,48-16 0,8-1 0,121-17 0,1 8 0,265-4 0,-209 48 0,-22 2 0,-210-16 0,-17 0 0,0 0 0,0 1 0,0 1 0,0 0 0,16 3 0,-24-3 0,1 0 0,-1 0 0,1 0 0,-1 0 0,0 0 0,1 1 0,-1-1 0,0 1 0,0-1 0,0 1 0,0 0 0,0 0 0,-1 0 0,1 0 0,-1 0 0,1 0 0,-1 1 0,0-1 0,1 0 0,-1 1 0,-1-1 0,1 1 0,0-1 0,0 1 0,-1 0 0,1 3 0,3 44 0,-2 0 0,-7 66 0,1-15 0,5 11 0,-3 81 0,2-187-124,-1-1 0,1 1 0,-1-1 0,0 0 0,-1 0 0,1 1-1,-1-1 1,0 0 0,0 0 0,-6 9 0,-3-2-6702</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38.668"/>
    </inkml:context>
    <inkml:brush xml:id="br0">
      <inkml:brushProperty name="width" value="0.05" units="cm"/>
      <inkml:brushProperty name="height" value="0.05" units="cm"/>
      <inkml:brushProperty name="color" value="#F6630D"/>
    </inkml:brush>
  </inkml:definitions>
  <inkml:trace contextRef="#ctx0" brushRef="#br0">6 144 24575,'0'0'0,"0"0"0,-1 0 0,1 0 0,0 0 0,-1-1 0,1 1 0,0 0 0,-1 0 0,1 0 0,0-1 0,0 1 0,-1 0 0,1 0 0,0-1 0,0 1 0,0 0 0,-1-1 0,1 1 0,0 0 0,0-1 0,0 1 0,0 0 0,0-1 0,0 1 0,0 0 0,0-1 0,0 1 0,0 0 0,0-1 0,0 1 0,0 0 0,0-1 0,0 1 0,0 0 0,0-1 0,0 1 0,0 0 0,0-1 0,0 1 0,1 0 0,-1-1 0,17 0 0,23 9 0,-16 3 0,-1 0 0,42 29 0,-48-28 0,0-1 0,1-1 0,1 0 0,0-2 0,28 10 0,-44-17 0,0 0 0,1-1 0,-1 1 0,0-1 0,0 0 0,1 0 0,-1 0 0,0-1 0,0 1 0,1-1 0,-1 1 0,0-1 0,0 0 0,0-1 0,0 1 0,0 0 0,0-1 0,0 1 0,-1-1 0,1 0 0,-1 0 0,1 0 0,-1-1 0,4-3 0,3-5 0,-1 0 0,-1-1 0,0 0 0,9-21 0,1-1 0,-4 10 0,24-40 0,-34 60 0,0 0 0,1-1 0,-1 1 0,1 0 0,0 1 0,0-1 0,0 1 0,1-1 0,-1 1 0,7-3 0,-11 7 0,-1-1 0,1 0 0,0 0 0,0 0 0,0 1 0,-1-1 0,1 0 0,0 1 0,0-1 0,0 0 0,0 0 0,0 1 0,0-1 0,0 0 0,0 1 0,0-1 0,0 0 0,0 1 0,0-1 0,0 0 0,0 0 0,0 1 0,0-1 0,0 0 0,0 1 0,0-1 0,0 0 0,0 0 0,0 1 0,0-1 0,1 0 0,-1 1 0,0-1 0,0 0 0,0 0 0,1 0 0,-1 1 0,0-1 0,0 0 0,1 0 0,-1 0 0,0 1 0,0-1 0,1 0 0,-1 0 0,0 0 0,1 0 0,-1 0 0,0 0 0,0 0 0,1 0 0,-1 0 0,0 0 0,1 0 0,-1 0 0,0 0 0,1 0 0,-1 0 0,0 0 0,0 0 0,1 0 0,-1 0 0,0 0 0,1 0 0,-1 0 0,0-1 0,0 1 0,1 0 0,-1 0 0,-10 23 0,-2-3 17,-1 0 0,-1-1 1,0-1-1,-1-1 0,-1 0 0,-32 26 0,15-17-512,-1-2 0,-69 36 0,41-29-6331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0.742"/>
    </inkml:context>
    <inkml:brush xml:id="br0">
      <inkml:brushProperty name="width" value="0.05" units="cm"/>
      <inkml:brushProperty name="height" value="0.05" units="cm"/>
      <inkml:brushProperty name="color" value="#F6630D"/>
    </inkml:brush>
  </inkml:definitions>
  <inkml:trace contextRef="#ctx0" brushRef="#br0">137 223 24575,'0'-3'0,"0"1"0,1-1 0,0 0 0,0 0 0,0 1 0,0-1 0,0 1 0,0-1 0,1 1 0,-1-1 0,1 1 0,0 0 0,0-1 0,3-2 0,37-31 0,-26 24 0,2-4 0,3-3 0,0 1 0,2 1 0,44-25 0,-60 38 0,-1 1 0,1 0 0,0 1 0,0-1 0,0 1 0,0 1 0,1-1 0,-1 1 0,0 1 0,0-1 0,1 1 0,-1 0 0,0 1 0,1 0 0,-1 0 0,0 0 0,0 1 0,0 0 0,0 1 0,7 3 0,2 2 0,-1 2 0,0 0 0,0 0 0,-1 1 0,-1 1 0,0 0 0,0 1 0,-1 1 0,-1 0 0,0 0 0,-1 1 0,-1 0 0,0 1 0,-1 0 0,-1 0 0,6 20 0,-6-13 0,-1-1 0,-1 2 0,-1-1 0,-1 0 0,-1 1 0,-2 0 0,0-1 0,-1 1 0,-1-1 0,-1 1 0,-12 40 0,-5-4 0,-2 0 0,-46 83 0,-76 106 0,91-161 0,-17 27 0,-100 179 0,145-243 0,2 0 0,2 2 0,-26 105 0,42-133 0,1 0 0,1 1 0,1-1 0,1 1 0,1-1 0,2 1 0,0-1 0,10 41 0,-8-51 0,1 1 0,1 0 0,0-1 0,1 0 0,1 0 0,0-1 0,1 0 0,1-1 0,0 1 0,0-2 0,1 0 0,1 0 0,0-1 0,17 12 0,-7-9 0,0-1 0,1-1 0,1-1 0,-1-1 0,2-1 0,-1-1 0,1-1 0,0-2 0,1 0 0,36 2 0,-1-5 0,1-2 0,-1-3 0,73-13 0,-126 15 0,18-2 0,-21 6 0,-12 5 0,-18 12 0,-215 185 0,202-168 0,2 2 0,1 1 0,3 1 0,-28 47 0,33-43 0,3 2 0,1 0 0,3 1 0,2 2 0,1 0 0,4 0 0,1 2 0,2-1 0,3 1 0,2 1 0,3-1 0,4 71 0,7-35 0,4-2 0,4 0 0,33 100 0,105 239 0,-93-265 0,25 111 0,-73-215 0,-3 1 0,7 110 0,-18-147 0,0 0 0,-1 1 0,-2-1 0,0 0 0,0-1 0,-2 1 0,-1-1 0,0 1 0,-1-2 0,-1 1 0,-17 27 0,15-31 0,0 0 0,-2-1 0,1-1 0,-2 1 0,0-2 0,0 0 0,-1 0 0,-1-2 0,0 1 0,0-2 0,-1 0 0,0-1 0,-18 6 0,16-7 0,0-2 0,0 0 0,0-1 0,0-1 0,-1 0 0,1-2 0,-1 0 0,-24-2 0,34 0 0,1 0 0,-1 0 0,1-1 0,0 0 0,-1-1 0,1 1 0,0-2 0,1 1 0,-1-1 0,0 0 0,1 0 0,0-1 0,0 0 0,0-1 0,1 1 0,0-1 0,0 0 0,0-1 0,1 0 0,-6-9 0,5 4-455,0 0 0,-6-22 0,-4-25-6371</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4.037"/>
    </inkml:context>
    <inkml:brush xml:id="br0">
      <inkml:brushProperty name="width" value="0.05" units="cm"/>
      <inkml:brushProperty name="height" value="0.05" units="cm"/>
      <inkml:brushProperty name="color" value="#F6630D"/>
    </inkml:brush>
  </inkml:definitions>
  <inkml:trace contextRef="#ctx0" brushRef="#br0">24 249 24575,'0'-1'0,"-1"0"0,1 0 0,-1 0 0,1 0 0,-1 0 0,0 0 0,0 0 0,1 0 0,-1 0 0,0 1 0,0-1 0,0 0 0,0 1 0,0-1 0,0 0 0,-2 0 0,-6-6 0,21 4 0,12 0 0,-1-1 0,0-1 0,29-10 0,-10 3 0,-42 11 0,1 1 0,0 0 0,0-1 0,-1 1 0,1 0 0,0-1 0,0 1 0,-1 0 0,1 0 0,0 0 0,0 0 0,-1 0 0,1 0 0,0 0 0,0 0 0,0 0 0,-1 0 0,1 0 0,0 0 0,0 1 0,-1-1 0,1 0 0,0 0 0,-1 1 0,1-1 0,0 1 0,-1-1 0,1 1 0,0-1 0,-1 1 0,1-1 0,-1 1 0,1-1 0,-1 1 0,1 0 0,-1-1 0,1 1 0,-1 0 0,0-1 0,1 1 0,-1 0 0,0 0 0,0-1 0,0 1 0,1 0 0,-1 0 0,0-1 0,0 1 0,0 0 0,0 0 0,0 0 0,0-1 0,-1 2 0,0 7 0,-1 0 0,0 0 0,-1 0 0,-4 9 0,1 1 0,-2 21 0,2 0 0,1 0 0,2 57 0,3-56 0,-2-1 0,-2 0 0,-10 49 0,14-89 0,0 0 0,0 0 0,0 0 0,0 0 0,0 0 0,-1 0 0,1 0 0,0 0 0,0 0 0,0 0 0,0 0 0,0 0 0,0 0 0,0 0 0,0 0 0,0 0 0,0 0 0,0 0 0,0 0 0,0 0 0,0 0 0,0 0 0,0 0 0,-1 0 0,1 0 0,0 0 0,0 0 0,0 0 0,0 0 0,0 0 0,0 0 0,0 0 0,0 0 0,0 0 0,0 0 0,0 0 0,0 0 0,0 0 0,0 0 0,0 0 0,0 0 0,-1 0 0,-1-14 0,-1-22 0,3 34 0,-25-191 0,-1-7 0,24 179 0,1 0 0,1 0 0,0 0 0,2 0 0,5-26 0,-5 42 0,-1-1 0,1 1 0,0-1 0,1 1 0,-1 0 0,1 0 0,0 0 0,0 1 0,0-1 0,1 1 0,0-1 0,0 1 0,0 0 0,0 0 0,1 1 0,-1 0 0,1-1 0,0 1 0,0 1 0,0-1 0,0 1 0,0 0 0,1 0 0,8-2 0,2 2 0,-1 0 0,1 0 0,0 2 0,0 0 0,0 0 0,0 2 0,0 0 0,0 1 0,17 5 0,0 2 0,-1 1 0,0 1 0,36 22 0,-56-28 0,0 1 0,-1 0 0,0 0 0,0 2 0,0-1 0,17 20 0,-25-24 0,0-1 0,-1 1 0,1 0 0,-1 0 0,0 0 0,0 0 0,0 1 0,0-1 0,-1 0 0,0 1 0,0-1 0,0 1 0,0 0 0,-1-1 0,0 1 0,0 0 0,0-1 0,0 1 0,-1-1 0,0 1 0,0-1 0,0 1 0,-3 6 0,1-3 0,-2 0 0,1 0 0,-1-1 0,0 0 0,-1 0 0,1 0 0,-2 0 0,1-1 0,0 0 0,-1-1 0,0 1 0,-1-1 0,-14 7 0,-10 4 0,-2-1 0,-36 11 0,36-14 0,17-7 0,-20 7 0,35-11 0,1-1 0,-1 1 0,0 0 0,1 0 0,-1-1 0,1 1 0,-1 0 0,1 1 0,-1-1 0,1 0 0,0 0 0,0 1 0,-1-1 0,1 0 0,-1 3 0,2-3 0,0-1 0,0 1 0,1 0 0,-1 0 0,0-1 0,0 1 0,1 0 0,-1-1 0,0 1 0,1 0 0,-1-1 0,1 1 0,-1 0 0,1-1 0,-1 1 0,1-1 0,-1 1 0,1-1 0,-1 1 0,1-1 0,0 1 0,-1-1 0,1 0 0,0 1 0,0-1 0,-1 0 0,1 0 0,0 1 0,0-1 0,-1 0 0,1 0 0,0 0 0,0 0 0,1 0 0,32 5 0,-32-5 0,17 2 0,32 3 0,94 21 0,-132-23 0,0 1 0,-1 0 0,1 1 0,-1 0 0,0 1 0,0 0 0,-1 1 0,0 0 0,0 1 0,0 0 0,-1 1 0,14 15 0,-21-20 0,0 0 0,-1-1 0,1 1 0,-1 0 0,0 1 0,0-1 0,0 0 0,0 0 0,-1 1 0,1-1 0,-1 1 0,-1-1 0,1 1 0,0 8 0,-2-10 0,1 1 0,-1-1 0,0 0 0,0 0 0,0 0 0,0 0 0,-1 0 0,1 0 0,-1 0 0,0-1 0,1 1 0,-1 0 0,-1-1 0,1 1 0,0-1 0,-1 0 0,1 0 0,-1 0 0,1 0 0,-1 0 0,-5 2 0,-8 3 0,0 0 0,-1-1 0,0 0 0,0-2 0,0 0 0,-34 3 0,-108-2 0,124-6 40,0-1 0,-33-8 0,51 7-288,0-1 1,0-1-1,1-1 1,0 0-1,-29-16 1,5-6-6579</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4.402"/>
    </inkml:context>
    <inkml:brush xml:id="br0">
      <inkml:brushProperty name="width" value="0.05" units="cm"/>
      <inkml:brushProperty name="height" value="0.05" units="cm"/>
      <inkml:brushProperty name="color" value="#F6630D"/>
    </inkml:brush>
  </inkml:definitions>
  <inkml:trace contextRef="#ctx0" brushRef="#br0">1 72 24575,'0'1'0,"0"0"0,0 0 0,1 0 0,-1 0 0,1 0 0,-1 0 0,1 0 0,-1 0 0,1-1 0,-1 1 0,1 0 0,0 0 0,-1 0 0,1-1 0,0 1 0,0 0 0,-1-1 0,1 1 0,0-1 0,0 1 0,0-1 0,0 0 0,0 1 0,0-1 0,0 0 0,0 1 0,2-1 0,32 5 0,-32-4 0,106 5 0,141-10 0,-205-3 0,-44 7 0,-1-1 0,1 1 0,0 0 0,-1 0 0,1 0 0,-1-1 0,1 1 0,0 0 0,-1-1 0,1 1 0,-1-1 0,1 1 0,-1-1 0,1 1 0,-1-1 0,1 1 0,-1-1 0,1 1 0,-1-1 0,0 1 0,1-2 0,-1 1 0,0 0 0,-1 1 0,1-1 0,0 0 0,-1 0 0,1 0 0,-1 1 0,1-1 0,0 0 0,-1 0 0,0 1 0,1-1 0,-1 0 0,1 1 0,-1-1 0,0 1 0,1-1 0,-1 1 0,0-1 0,0 1 0,1 0 0,-3-1 0,-19-11 0,0 2 0,-1 1 0,-1 1 0,1 0 0,-1 2 0,-36-5 0,53 10 0,0 0 0,0 1 0,0 0 0,0 0 0,0 0 0,0 1 0,0 0 0,0 0 0,0 1 0,0 0 0,1 0 0,-1 1 0,-8 4 0,11-4 0,0 0 0,0-1 0,1 2 0,-1-1 0,1 0 0,0 1 0,0 0 0,0-1 0,0 1 0,1 0 0,-1 1 0,1-1 0,0 0 0,0 1 0,1-1 0,-1 1 0,1 0 0,0-1 0,1 1 0,-2 7 0,3 27 0,0 1 0,3-1 0,1-1 0,13 52 0,-11-59 0,-1 2-118,21 82 370,-23-100-502,1 0 0,1-1 0,0 0 1,1 0-1,12 18 0,0-7-6576</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12.247"/>
    </inkml:context>
    <inkml:brush xml:id="br0">
      <inkml:brushProperty name="width" value="0.035" units="cm"/>
      <inkml:brushProperty name="height" value="0.035" units="cm"/>
      <inkml:brushProperty name="color" value="#FFC114"/>
    </inkml:brush>
  </inkml:definitions>
  <inkml:trace contextRef="#ctx0" brushRef="#br0">16 634 24575,'-15'10'0,"37"-14"0,-17 3 0,183-36 0,284-63 0,-352 69 0,213-88 0,-309 109 0,-1 0 0,0-2 0,0 0 0,-2-2 0,40-31 0,-59 43 0,0 0 0,0 1 0,0-1 0,-1 0 0,1 0 0,0 0 0,-1 0 0,1 0 0,-1-1 0,0 1 0,0 0 0,0-1 0,0 1 0,0-1 0,0 1 0,-1-1 0,1 1 0,-1-1 0,1 0 0,-1 1 0,0-1 0,0 1 0,-1-1 0,1 0 0,0 1 0,-1-1 0,0 1 0,1-1 0,-1 1 0,0-1 0,0 1 0,0 0 0,-1-1 0,1 1 0,-1 0 0,1 0 0,-1 0 0,0 0 0,1 0 0,-1 0 0,0 1 0,0-1 0,-3-1 0,-9-6 0,-1 0 0,-1 1 0,0 1 0,0 0 0,0 1 0,-18-4 0,19 6 0,0 0 0,0-1 0,1-1 0,-1 0 0,1-1 0,1-1 0,-24-17 0,36 25 0,0-1 0,0 0 0,0 0 0,0 1 0,0-1 0,0 0 0,1 0 0,-1 0 0,0 0 0,1 0 0,-1 0 0,0-1 0,1 1 0,-1 0 0,1 0 0,0 0 0,-1-2 0,1 2 0,0 1 0,0-1 0,1 1 0,-1-1 0,0 1 0,1-1 0,-1 1 0,0 0 0,1-1 0,-1 1 0,0 0 0,1-1 0,-1 1 0,1 0 0,-1-1 0,0 1 0,1 0 0,-1 0 0,1-1 0,-1 1 0,1 0 0,-1 0 0,1 0 0,-1 0 0,1 0 0,-1 0 0,2 0 0,3-1 0,-1 1 0,1 0 0,0 1 0,0-1 0,0 1 0,-1 0 0,8 2 0,11 6 0,-2 2 0,1 0 0,-1 1 0,27 20 0,70 69 0,-95-79 0,-1 2 0,0 0 0,-2 2 0,-1 0 0,-1 1 0,23 46 0,-36-60 0,0 0 0,0 0 0,-1 1 0,0 0 0,-2-1 0,1 1 0,0 23 0,-4-27 0,1-1 0,-1 1 0,-1-1 0,1 1 0,-2-1 0,1 0 0,-1 0 0,-1 0 0,1 0 0,-2 0 0,1-1 0,-8 11 0,5-11-455,1 1 0,-16 13 0,-13 7-6371</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4.826"/>
    </inkml:context>
    <inkml:brush xml:id="br0">
      <inkml:brushProperty name="width" value="0.05" units="cm"/>
      <inkml:brushProperty name="height" value="0.05" units="cm"/>
      <inkml:brushProperty name="color" value="#F6630D"/>
    </inkml:brush>
  </inkml:definitions>
  <inkml:trace contextRef="#ctx0" brushRef="#br0">139 391 24575,'0'0'0,"0"0"0,1-1 0,-1 1 0,0 0 0,0 0 0,0-1 0,0 1 0,0 0 0,0-1 0,0 1 0,0 0 0,0 0 0,0-1 0,0 1 0,0 0 0,0-1 0,0 1 0,0 0 0,0 0 0,0-1 0,0 1 0,0 0 0,0 0 0,0-1 0,0 1 0,0 0 0,0 0 0,-1-1 0,1 1 0,0 0 0,0 0 0,0-1 0,-1 1 0,1 0 0,0 0 0,0 0 0,0 0 0,-1-1 0,1 1 0,0 0 0,0 0 0,-1 0 0,1 0 0,0 0 0,0 0 0,-1 0 0,1 0 0,0 0 0,-1 0 0,1 0 0,0 0 0,0 0 0,-1 0 0,1 0 0,0 0 0,-1 0 0,1 0 0,0 0 0,0 0 0,-1 0 0,1 0 0,0 0 0,0 0 0,-1 1 0,1-1 0,-13 18 0,4 12 0,2 1 0,0 0 0,2 0 0,2 1 0,0-1 0,3 1 0,0-1 0,2 1 0,1-1 0,2 1 0,11 41 0,-15-70 0,0 0 0,0 0 0,0 0 0,1 0 0,-1 0 0,1 0 0,-1 0 0,4 3 0,-5-6 0,0 1 0,0-1 0,0 0 0,1 0 0,-1 0 0,0 0 0,0 0 0,0 0 0,0 0 0,0 0 0,0 0 0,0 0 0,1 0 0,-1 0 0,0 0 0,0 0 0,0 0 0,0 0 0,0 0 0,0 0 0,1 0 0,-1 0 0,0 0 0,0 0 0,0 0 0,0-1 0,0 1 0,0 0 0,0 0 0,0 0 0,0 0 0,1 0 0,-1 0 0,0 0 0,0 0 0,0 0 0,0 0 0,0-1 0,0 1 0,0 0 0,0 0 0,0 0 0,0 0 0,0 0 0,0 0 0,0 0 0,0-1 0,0 1 0,0 0 0,0 0 0,0 0 0,0 0 0,0 0 0,0 0 0,0 0 0,0-1 0,0 1 0,0 0 0,0 0 0,-2-22 0,-50-208 0,0-6 0,43 184 0,2-1 0,1-81 0,6 128 0,0-1 0,1 1 0,0-1 0,0 1 0,0-1 0,1 1 0,0 0 0,0 0 0,0 0 0,1 0 0,0 0 0,4-7 0,-5 11 0,1-1 0,-1 1 0,1 0 0,-1-1 0,1 1 0,0 0 0,0 1 0,0-1 0,0 0 0,0 1 0,0 0 0,1-1 0,-1 1 0,0 1 0,1-1 0,-1 0 0,0 1 0,1 0 0,-1-1 0,1 1 0,-1 1 0,0-1 0,1 0 0,5 3 0,3-1 6,-1 1 0,0 1-1,0 0 1,0 0 0,0 1-1,-1 0 1,0 1 0,0 1 0,0-1-1,-1 1 1,0 1 0,0 0-1,-1 0 1,0 1 0,0 0-1,-1 0 1,0 1 0,-1 0 0,0 0-1,6 13 1,-7-11-80,-1-1-1,0 1 1,0 0 0,-2 0 0,1 0-1,-1 0 1,-1 1 0,0-1 0,-1 0-1,0 1 1,-1-1 0,0 1 0,-1-1-1,-1 0 1,0 0 0,0 0 0,-1 0-1,-1-1 1,-6 13 0,-6 5-6752</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5.841"/>
    </inkml:context>
    <inkml:brush xml:id="br0">
      <inkml:brushProperty name="width" value="0.05" units="cm"/>
      <inkml:brushProperty name="height" value="0.05" units="cm"/>
      <inkml:brushProperty name="color" value="#F6630D"/>
    </inkml:brush>
  </inkml:definitions>
  <inkml:trace contextRef="#ctx0" brushRef="#br0">462 190 24575,'1'-7'0,"0"1"0,0-1 0,1 1 0,0-1 0,0 1 0,1 0 0,0 0 0,0 0 0,0 0 0,1 0 0,8-9 0,-7 7 0,0 1 0,0 0 0,-1-1 0,0 0 0,6-16 0,-9 22 0,-1 1 0,0 0 0,1 0 0,-1-1 0,0 1 0,0 0 0,0-1 0,0 1 0,0 0 0,0-1 0,0 1 0,0 0 0,0 0 0,-1-1 0,1 1 0,-1 0 0,1 0 0,-1-1 0,1 1 0,-1 0 0,0 0 0,1 0 0,-1 0 0,-2-2 0,1 1 0,0 1 0,0 0 0,0 0 0,0 0 0,0 0 0,-1 0 0,1 1 0,0-1 0,0 0 0,-1 1 0,1 0 0,-5-1 0,-4 2 0,0-1 0,1 1 0,-1 1 0,0 0 0,-11 4 0,-13 5 0,1 2 0,0 1 0,0 2 0,2 1 0,-44 31 0,61-38 0,1 1 0,0 1 0,1 0 0,1 1 0,0 0 0,0 1 0,1 0 0,1 1 0,0 0 0,2 1 0,-1 0 0,2 0 0,-7 22 0,11-29 0,1 1 0,0-1 0,1 0 0,0 0 0,0 1 0,1-1 0,1 1 0,-1-1 0,2 0 0,-1 1 0,1-1 0,0 0 0,1 0 0,0 0 0,1 0 0,0-1 0,0 1 0,1-1 0,0 0 0,0 0 0,1-1 0,0 0 0,0 0 0,12 11 0,-1-4 0,1-1 0,0 0 0,1-1 0,0-1 0,0-1 0,1-1 0,1-1 0,0 0 0,31 6 0,-19-7 20,-1-2 0,1-1 0,1-1 0,-1-2 0,60-6 0,-68 2-185,0-1 0,0-1 0,0-2 0,-1 0 0,0-2 0,-1 0 0,0-2 0,25-15 0,5-10-6661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6.208"/>
    </inkml:context>
    <inkml:brush xml:id="br0">
      <inkml:brushProperty name="width" value="0.05" units="cm"/>
      <inkml:brushProperty name="height" value="0.05" units="cm"/>
      <inkml:brushProperty name="color" value="#F6630D"/>
    </inkml:brush>
  </inkml:definitions>
  <inkml:trace contextRef="#ctx0" brushRef="#br0">58 282 24575,'0'-3'0,"0"-1"0,-1 1 0,0-1 0,0 1 0,0 0 0,0 0 0,0 0 0,-1 0 0,0-1 0,1 2 0,-1-1 0,0 0 0,0 0 0,-1 1 0,1-1 0,0 1 0,-6-4 0,8 6 0,-1 0 0,0 0 0,0-1 0,1 2 0,-1-1 0,0 0 0,1 0 0,-1 0 0,0 0 0,0 0 0,1 0 0,-1 1 0,0-1 0,1 0 0,-1 1 0,1-1 0,-1 0 0,0 1 0,1-1 0,-1 1 0,1-1 0,-1 1 0,1-1 0,-1 1 0,1-1 0,0 1 0,-1 0 0,1-1 0,0 1 0,-1-1 0,1 1 0,0 0 0,0 0 0,-1-1 0,1 1 0,0 0 0,0-1 0,0 1 0,0 0 0,0 1 0,-4 34 0,3-34 0,0 355 0,3-172 0,9-542 0,-6 286 0,11-93 0,-12 136 0,1 0 0,2 1 0,18-47 0,-24 70 0,1 0 0,-1 0 0,1 0 0,0 0 0,0 0 0,1 0 0,-1 0 0,1 1 0,0-1 0,0 1 0,0 0 0,1 0 0,-1 0 0,1 0 0,-1 1 0,1-1 0,0 1 0,0 0 0,0 0 0,0 1 0,0-1 0,1 1 0,-1 0 0,0 0 0,1 0 0,-1 0 0,1 1 0,-1 0 0,1 0 0,-1 0 0,0 0 0,1 1 0,-1 0 0,1 0 0,-1 0 0,0 0 0,0 1 0,1 0 0,5 3 0,7 4-151,-1 1-1,0 0 0,-1 1 0,0 1 1,-1 0-1,0 1 0,-1 0 1,16 23-1,-10-11-6674</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6.558"/>
    </inkml:context>
    <inkml:brush xml:id="br0">
      <inkml:brushProperty name="width" value="0.05" units="cm"/>
      <inkml:brushProperty name="height" value="0.05" units="cm"/>
      <inkml:brushProperty name="color" value="#F6630D"/>
    </inkml:brush>
  </inkml:definitions>
  <inkml:trace contextRef="#ctx0" brushRef="#br0">45 1 24575,'-9'5'0,"-8"1"0,3 0 0,10-2 0,14 0 0,19-7 0,14-2 0,14 0 0,11 0 0,4 1 0,-2 2 0,-8 1 0,-14 0-8191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8.373"/>
    </inkml:context>
    <inkml:brush xml:id="br0">
      <inkml:brushProperty name="width" value="0.05" units="cm"/>
      <inkml:brushProperty name="height" value="0.05" units="cm"/>
      <inkml:brushProperty name="color" value="#F6630D"/>
    </inkml:brush>
  </inkml:definitions>
  <inkml:trace contextRef="#ctx0" brushRef="#br0">41 259 24575,'-10'-30'0,"3"13"0,2 1 0,0-2 0,0 1 0,-3-33 0,8 45 0,0 1 0,0 0 0,0 0 0,0 0 0,1 0 0,0 0 0,0-1 0,0 1 0,0 1 0,1-1 0,-1 0 0,1 0 0,0 0 0,0 1 0,0-1 0,1 1 0,-1 0 0,1-1 0,0 1 0,0 1 0,0-1 0,0 0 0,1 1 0,-1-1 0,1 1 0,4-3 0,-1 3 0,-1-1 0,0 1 0,0 0 0,1 1 0,0 0 0,-1 0 0,1 0 0,-1 1 0,1-1 0,0 2 0,-1-1 0,14 3 0,0 2 0,1 0 0,36 17 0,6 6-14,-3 4 1,96 64-1,105 100-957,421 390-194,-31 37 265,-633-606 899,665 689-1481,-642-657-2149</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8.719"/>
    </inkml:context>
    <inkml:brush xml:id="br0">
      <inkml:brushProperty name="width" value="0.05" units="cm"/>
      <inkml:brushProperty name="height" value="0.05" units="cm"/>
      <inkml:brushProperty name="color" value="#F6630D"/>
    </inkml:brush>
  </inkml:definitions>
  <inkml:trace contextRef="#ctx0" brushRef="#br0">1977 13 24575,'-1'-1'0,"-1"0"0,0-1 0,0 1 0,0 0 0,1 0 0,-1 0 0,0 0 0,-1 0 0,1 1 0,0-1 0,0 1 0,0-1 0,0 1 0,0 0 0,-1 0 0,1 0 0,0 0 0,0 0 0,0 0 0,-1 1 0,1-1 0,-3 2 0,-1 0 0,0 0 0,-1 0 0,1 1 0,0 0 0,0 1 0,-8 5 0,1 2 0,0 0 0,0 1 0,1 1 0,-20 26 0,-35 66 0,59-92 0,-269 533-1434,204-392 1326,16-33-453,-519 1038-1442,400-842 1828,-336 457 0,479-732 748,20-28-124</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9.277"/>
    </inkml:context>
    <inkml:brush xml:id="br0">
      <inkml:brushProperty name="width" value="0.05" units="cm"/>
      <inkml:brushProperty name="height" value="0.05" units="cm"/>
      <inkml:brushProperty name="color" value="#F6630D"/>
    </inkml:brush>
  </inkml:definitions>
  <inkml:trace contextRef="#ctx0" brushRef="#br0">0 12 24575,'0'0'0,"0"-1"0,0 1 0,0-1 0,0 1 0,0-1 0,0 1 0,0-1 0,1 1 0,-1 0 0,0-1 0,0 1 0,0-1 0,0 1 0,1-1 0,-1 1 0,0 0 0,0-1 0,1 1 0,-1 0 0,0-1 0,1 1 0,-1 0 0,0-1 0,1 1 0,-1 0 0,0 0 0,1-1 0,-1 1 0,1 0 0,-1 0 0,0 0 0,1-1 0,-1 1 0,1 0 0,-1 0 0,1 0 0,-1 0 0,1 0 0,-1 0 0,1 0 0,-1 0 0,0 0 0,1 0 0,-1 0 0,1 1 0,-1-1 0,1 0 0,0 0 0,22 11 0,29 26 0,65 62 0,-56-46 0,1010 886-1335,-744-655 1263,134 114-49,-423-366 121,67 43 0,-95-70-1111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9.624"/>
    </inkml:context>
    <inkml:brush xml:id="br0">
      <inkml:brushProperty name="width" value="0.05" units="cm"/>
      <inkml:brushProperty name="height" value="0.05" units="cm"/>
      <inkml:brushProperty name="color" value="#F6630D"/>
    </inkml:brush>
  </inkml:definitions>
  <inkml:trace contextRef="#ctx0" brushRef="#br0">1701 31 24575,'0'-1'0,"0"0"0,0-1 0,1 1 0,-1 0 0,0 0 0,0 0 0,0 0 0,-1-1 0,1 1 0,0 0 0,0 0 0,-1 0 0,1 0 0,-1-1 0,1 1 0,-1 0 0,1 0 0,-1 0 0,1 0 0,-1 0 0,0 0 0,0 0 0,1 1 0,-1-1 0,0 0 0,-2-1 0,1 2 0,1 0 0,-1 0 0,1 0 0,-1 0 0,1 0 0,-1 1 0,1-1 0,-1 1 0,1-1 0,-1 1 0,1-1 0,0 1 0,-1 0 0,1 0 0,0 0 0,-1 0 0,0 1 0,-11 9 0,1 1 0,-19 22 0,30-33 0,-460 606-861,302-387 685,-47 60 176,-350 488 0,541-747 0,-98 153 0,93-141 0,3 1 0,0 1 0,-15 48 0,30-76 86,0-1 1,1 1-1,0 0 0,0 0 1,0 12-1,1-18-72,0 1 0,0-1-1,0 0 1,0 0 0,0 1-1,0-1 1,1 0 0,-1 0-1,0 0 1,1 1 0,-1-1-1,1 0 1,0 0 0,-1 0-1,1 0 1,0 0 0,0 0-1,-1 0 1,1 0-1,0 0 1,0 0 0,0-1-1,0 1 1,0 0 0,0-1-1,0 1 1,1-1 0,-1 1-1,0-1 1,0 1 0,0-1-1,1 0 1,-1 1 0,0-1-1,0 0 1,1 0 0,1 0-1,19-3-1378,1-2-5461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50.179"/>
    </inkml:context>
    <inkml:brush xml:id="br0">
      <inkml:brushProperty name="width" value="0.05" units="cm"/>
      <inkml:brushProperty name="height" value="0.05" units="cm"/>
      <inkml:brushProperty name="color" value="#F6630D"/>
    </inkml:brush>
  </inkml:definitions>
  <inkml:trace contextRef="#ctx0" brushRef="#br0">76 128 24575,'-11'-13'0,"1"0"0,0-1 0,-13-26 0,9 16 0,13 23 0,0 0 0,1 0 0,-1-1 0,0 1 0,1 0 0,-1 0 0,1-1 0,-1 1 0,1 0 0,-1-1 0,1 1 0,0 0 0,0-1 0,0 1 0,0-2 0,6 2 0,9 10 0,174 158 0,-113-95 0,-45-44-2,1006 914-1015,-653-592 991,-25 20 0,-346-354 183,-11-13-260,0 0-1,0 0 1,0-1 0,1 1-1,-1 0 1,1-1 0,0 0-1,0 1 1,0-1-1,0 0 1,0 0 0,5 1-1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50.523"/>
    </inkml:context>
    <inkml:brush xml:id="br0">
      <inkml:brushProperty name="width" value="0.05" units="cm"/>
      <inkml:brushProperty name="height" value="0.05" units="cm"/>
      <inkml:brushProperty name="color" value="#F6630D"/>
    </inkml:brush>
  </inkml:definitions>
  <inkml:trace contextRef="#ctx0" brushRef="#br0">1574 30 24575,'0'-2'0,"0"0"0,0 0 0,0 1 0,0-1 0,-1 0 0,1 0 0,0 1 0,-1-1 0,0 0 0,1 1 0,-3-4 0,3 4 0,0 1 0,-1 0 0,1-1 0,0 1 0,-1-1 0,1 1 0,-1 0 0,1-1 0,-1 1 0,1 0 0,-1 0 0,1-1 0,-1 1 0,1 0 0,-1 0 0,1 0 0,-1 0 0,0 0 0,1-1 0,-1 1 0,1 0 0,-1 0 0,1 1 0,-2-1 0,-1 1 0,1 0 0,-1 0 0,0 0 0,1 1 0,-1-1 0,1 1 0,-1 0 0,1 0 0,0 0 0,0 0 0,0 0 0,0 0 0,-2 4 0,-30 45 0,-53 107 0,55-96 0,-278 485-202,-25-11-177,-15 25 160,199-301 219,-31 52 0,160-282-1232,5-13-4927</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12.750"/>
    </inkml:context>
    <inkml:brush xml:id="br0">
      <inkml:brushProperty name="width" value="0.035" units="cm"/>
      <inkml:brushProperty name="height" value="0.035" units="cm"/>
      <inkml:brushProperty name="color" value="#FFC114"/>
    </inkml:brush>
  </inkml:definitions>
  <inkml:trace contextRef="#ctx0" brushRef="#br0">45 266 24575,'-2'0'0,"0"0"0,0 0 0,1 0 0,-1-1 0,0 1 0,0 0 0,1-1 0,-1 1 0,0-1 0,1 1 0,-1-1 0,0 0 0,1 0 0,-1 0 0,1 0 0,-1 0 0,1 0 0,0 0 0,-1 0 0,1 0 0,0-1 0,0 1 0,0-1 0,0 1 0,0-1 0,0 1 0,0-1 0,1 1 0,-1-1 0,0 0 0,1 1 0,-1-1 0,1 0 0,0 0 0,0 1 0,-1-4 0,1 0 0,0-1 0,1 1 0,-1-1 0,1 1 0,0-1 0,0 1 0,1 0 0,0 0 0,0-1 0,4-7 0,2 0 0,1 1 0,0 0 0,0 1 0,1 0 0,1 1 0,0 0 0,0 0 0,14-8 0,-15 11 0,-1 1 0,1 1 0,0-1 0,1 2 0,-1-1 0,1 1 0,0 1 0,0 0 0,0 1 0,0 0 0,13 0 0,-20 2 0,0 0 0,0 0 0,0 0 0,0 1 0,0 0 0,0 0 0,0 0 0,-1 1 0,1-1 0,0 1 0,-1 0 0,1 0 0,-1 0 0,1 0 0,-1 0 0,0 1 0,0 0 0,0 0 0,-1 0 0,1 0 0,0 0 0,-1 0 0,0 0 0,0 1 0,0-1 0,0 1 0,-1 0 0,2 6 0,1 1 0,-2 0 0,0 0 0,0 0 0,-1 0 0,0 0 0,-1 0 0,0 1 0,-1-1 0,-2 13 0,-2 0 0,-1-1 0,-1 1 0,0-1 0,-2-1 0,-1 1 0,-1-2 0,-25 38 0,17-33 0,-1-1 0,-1-1 0,-1 0 0,-1-2 0,-36 27 0,77-61 0,1 1 0,0 1 0,1 0 0,31-10 0,97-25 0,8 2-1365,-112 30-5461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50.879"/>
    </inkml:context>
    <inkml:brush xml:id="br0">
      <inkml:brushProperty name="width" value="0.05" units="cm"/>
      <inkml:brushProperty name="height" value="0.05" units="cm"/>
      <inkml:brushProperty name="color" value="#F6630D"/>
    </inkml:brush>
  </inkml:definitions>
  <inkml:trace contextRef="#ctx0" brushRef="#br0">0 12 24575,'16'-5'0,"-14"4"0,-1 0 0,0 0 0,0 1 0,1-1 0,-1 1 0,0-1 0,1 1 0,-1 0 0,0-1 0,1 1 0,-1 0 0,1 0 0,2 0 0,7 3 0,0 1 0,-1 0 0,1 0 0,-1 1 0,0 1 0,0 0 0,0 0 0,-1 1 0,9 8 0,7 3 0,456 353-1,-243-183-714,1184 864 571,-1300-978-1078,-109-68-4887</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51.228"/>
    </inkml:context>
    <inkml:brush xml:id="br0">
      <inkml:brushProperty name="width" value="0.05" units="cm"/>
      <inkml:brushProperty name="height" value="0.05" units="cm"/>
      <inkml:brushProperty name="color" value="#F6630D"/>
    </inkml:brush>
  </inkml:definitions>
  <inkml:trace contextRef="#ctx0" brushRef="#br0">2411 40 24575,'0'-1'0,"0"-1"0,-1 1 0,1-1 0,0 1 0,-1-1 0,0 1 0,1-1 0,-1 1 0,0-1 0,0 1 0,0 0 0,0-1 0,0 1 0,0 0 0,0 0 0,0 0 0,-1 0 0,1 0 0,0 0 0,-1 0 0,1 0 0,-1 0 0,1 1 0,-1-1 0,1 1 0,-3-1 0,-1-1 0,0 0 0,-1 1 0,0 0 0,1 0 0,-1 0 0,-7 1 0,3 1 0,-1 0 0,1 2 0,0-1 0,0 1 0,0 0 0,0 1 0,1 0 0,-1 1 0,1 0 0,0 1 0,0 0 0,-10 9 0,-12 12 0,-48 53 0,12-3-151,4 3 0,-87 147 0,-79 197-506,145-261 574,-257 460-746,220-426 415,-154 193 0,-38-20 198,228-280 108,-181 146 0,258-230 127,-30 20 333,36-25-320,1 1 0,-1-1 0,0 0 1,0-1-1,0 1 0,0 0 0,0-1 1,-1 1-1,1-1 0,0 1 1,0-1-1,0 0 0,0 0 0,0 0 1,-4-1-1,5 1-66,1 0 0,-1-1 0,0 1-1,0-1 1,1 1 0,-1 0 0,0-1 0,1 1 0,-1-1 0,1 0 0,-1 1 0,1-1 0,-1 0 0,1 1-1,-1-1 1,1 0 0,-1 1 0,1-1 0,0 0 0,0 0 0,-1 1 0,1-1 0,0-1 0,-2-24-4944</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51.577"/>
    </inkml:context>
    <inkml:brush xml:id="br0">
      <inkml:brushProperty name="width" value="0.05" units="cm"/>
      <inkml:brushProperty name="height" value="0.05" units="cm"/>
      <inkml:brushProperty name="color" value="#F6630D"/>
    </inkml:brush>
  </inkml:definitions>
  <inkml:trace contextRef="#ctx0" brushRef="#br0">92 18 24575,'-2'-2'0,"0"1"0,0-1 0,-1 0 0,1 1 0,0-1 0,-1 1 0,1 0 0,-1 0 0,0 0 0,1 0 0,-1 0 0,0 1 0,1-1 0,-1 1 0,0 0 0,0-1 0,0 1 0,1 0 0,-1 1 0,0-1 0,0 1 0,-3 0 0,5 0 0,-1-1 0,0 1 0,1 0 0,-1-1 0,1 1 0,-1 0 0,1 0 0,-1 0 0,1 0 0,0 1 0,0-1 0,-1 0 0,1 0 0,0 1 0,0-1 0,0 1 0,1-1 0,-1 1 0,0-1 0,0 1 0,1 0 0,-1-1 0,1 1 0,-1 0 0,1-1 0,0 1 0,0 0 0,0 0 0,0-1 0,0 1 0,0 0 0,0 0 0,1-1 0,-1 1 0,0 0 0,2 2 0,4 13 0,2 0 0,0-1 0,0 0 0,2-1 0,0 0 0,1 0 0,14 15 0,-7-8 0,432 474-673,-220-255 441,215 247-727,116 125-447,-526-576 1247,43 36 0,-44-48-4444</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51.955"/>
    </inkml:context>
    <inkml:brush xml:id="br0">
      <inkml:brushProperty name="width" value="0.05" units="cm"/>
      <inkml:brushProperty name="height" value="0.05" units="cm"/>
      <inkml:brushProperty name="color" value="#F6630D"/>
    </inkml:brush>
  </inkml:definitions>
  <inkml:trace contextRef="#ctx0" brushRef="#br0">2311 30 24575,'-4'-4'0,"0"1"0,0 1 0,0-1 0,0 0 0,-1 1 0,1 0 0,0 0 0,-1 0 0,0 0 0,1 1 0,-1 0 0,0 0 0,0 0 0,0 1 0,0-1 0,0 1 0,-7 1 0,-1 0 0,0 1 0,0 1 0,0 0 0,1 0 0,-21 10 0,4 1 3,0 1-1,1 1 1,1 2 0,1 1-1,0 1 1,-29 30-1,-130 156-240,-11 45-530,-237 400-1,-105 314-1215,252-437 1564,253-468 470,-45 79 333,61-114-256,0 0-1,-1-2 0,-22 23 0,39-44-96,0 0-1,-1-1 1,1 1-1,-1-1 1,1 1-1,-1-1 1,0 1-1,1-1 1,-1 0 0,0 0-1,0 0 1,0 0-1,0 0 1,0-1-1,0 1 1,0 0-1,0-1 1,0 1-1,0-1 1,0 0 0,0 0-1,0 0 1,-4 0-1,-10-9-5706</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23.900"/>
    </inkml:context>
    <inkml:brush xml:id="br0">
      <inkml:brushProperty name="width" value="0.035" units="cm"/>
      <inkml:brushProperty name="height" value="0.035" units="cm"/>
      <inkml:brushProperty name="color" value="#FFC114"/>
    </inkml:brush>
  </inkml:definitions>
  <inkml:trace contextRef="#ctx0" brushRef="#br0">256 9 24575,'1'-1'0,"-1"1"0,0-1 0,0 1 0,0 0 0,0-1 0,1 1 0,-1-1 0,0 1 0,1 0 0,-1-1 0,0 1 0,1 0 0,-1-1 0,0 1 0,1 0 0,-1 0 0,0-1 0,1 1 0,-1 0 0,1 0 0,-1-1 0,0 1 0,1 0 0,-1 0 0,1 0 0,-1 0 0,1 0 0,-1 0 0,1 0 0,-1 0 0,1 0 0,-1 0 0,1 0 0,22 1 0,-15 0 0,12-1 0,-14 0 0,1-1 0,0 2 0,0-1 0,0 1 0,10 2 0,-14-2 0,-1 0 0,1 1 0,0-1 0,0 1 0,-1 0 0,1-1 0,0 1 0,-1 0 0,0 0 0,0 1 0,1-1 0,-1 0 0,-1 1 0,1-1 0,3 6 0,0 4 0,1 0 0,-1 0 0,-1 1 0,0-1 0,-1 1 0,2 15 0,6 82 0,-11-99 0,5 141 0,-18 198 0,-44 151 0,36-336 0,-14 108 0,-47 415 0,56-460 0,-63 248 0,-32-64 0,117-394 0,0 0 0,1 0 0,1 1 0,0-1 0,2 1 0,2 33 0,0 2 0,-2-51 0,0-1 0,0 1 0,0 0 0,0-1 0,0 1 0,1-1 0,0 1 0,-1 0 0,1-1 0,0 1 0,0-1 0,0 0 0,1 1 0,-1-1 0,1 0 0,-1 0 0,1 1 0,0-1 0,-1-1 0,1 1 0,0 0 0,4 2 0,-2-2 0,1 0 0,-1 0 0,1 0 0,0-1 0,0 0 0,0 0 0,0 0 0,0 0 0,0-1 0,0 0 0,7 0 0,48-6 0,104-23 0,-77 12 0,807-119-869,1000 0-803,7 103 0,-563 50 1292,-220 0-166,-1-32 266,341 7 3777,-91-15-1575,141-16-2464,-222 77 542,-776 3 0,262 14 0,85-58 0,177-77 0,-1000 78 56,5 0-389,0-2 0,-1-1 1,65-18-1,-74 12-6041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24.259"/>
    </inkml:context>
    <inkml:brush xml:id="br0">
      <inkml:brushProperty name="width" value="0.035" units="cm"/>
      <inkml:brushProperty name="height" value="0.035" units="cm"/>
      <inkml:brushProperty name="color" value="#FFC114"/>
    </inkml:brush>
  </inkml:definitions>
  <inkml:trace contextRef="#ctx0" brushRef="#br0">7669 1197 24575,'-103'-20'-206,"-143"-26"206,-138-24 0,-4 2-7985</inkml:trace>
  <inkml:trace contextRef="#ctx0" brushRef="#br0" timeOffset="1">3093 440 24575,'-114'-17'-421,"-156"-20"421,-145-21 0,-111-15-9830,-73-12 8706,-31-6-1004,92 13 7440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26.030"/>
    </inkml:context>
    <inkml:brush xml:id="br0">
      <inkml:brushProperty name="width" value="0.035" units="cm"/>
      <inkml:brushProperty name="height" value="0.035" units="cm"/>
      <inkml:brushProperty name="color" value="#FFC114"/>
    </inkml:brush>
  </inkml:definitions>
  <inkml:trace contextRef="#ctx0" brushRef="#br0">53 117 24575,'-2'-2'0,"0"1"0,0 0 0,0 0 0,0-1 0,0 1 0,0 1 0,0-1 0,0 0 0,-1 0 0,-3 0 0,5 1 0,-1 0 0,0-1 0,0 1 0,0-1 0,0 1 0,1-1 0,-1 0 0,0 0 0,1 0 0,-1 0 0,1 0 0,-1 0 0,-1-2 0,3 3 0,0 0 0,0 0 0,0 0 0,0-1 0,0 1 0,0 0 0,0 0 0,0-1 0,0 1 0,0 0 0,0 0 0,0-1 0,0 1 0,0 0 0,0 0 0,0-1 0,0 1 0,0 0 0,0 0 0,1-1 0,-1 1 0,0 0 0,0 0 0,0 0 0,0 0 0,1-1 0,-1 1 0,0 0 0,0 0 0,0 0 0,1 0 0,-1-1 0,0 1 0,0 0 0,0 0 0,1 0 0,-1 0 0,0 0 0,0 0 0,1 0 0,-1 0 0,0 0 0,14-5 0,-13 5 0,37-7 0,0 1 0,0 3 0,39 0 0,7-1 0,943-53-1052,1374 58-4456,61 72 4982,-633-18 626,-469-34-406,-1-22-296,151 2 161,-499 15 167,247 1 2724,-512-28-2127,-437 4 62,176-9 1998,187-2 685,-662 18-3068,669 25 0,-636-21 0,16 1 0,103 24 0,-160-29 0,1 1 0,-1 0 0,1 0 0,-1 1 0,0-1 0,1 0 0,-1 1 0,0-1 0,0 1 0,0 0 0,0 0 0,0-1 0,0 1 0,-1 1 0,1-1 0,-1 0 0,1 0 0,-1 1 0,0-1 0,0 0 0,1 5 0,1 4 0,0 0 0,-1 0 0,1 22 0,0-1 0,135 616 0,-79-408 0,-20-74 0,19 186 0,-52-297 0,-3-1 0,-3 1 0,-2-1 0,-2 1 0,-2-1 0,-3 0 0,-27 87 0,-51 86 0,-2 6 0,74-183 0,1 0 0,-12 93 0,9 177 0,15-258 0,-3 15 0,-18 83 0,2-12 0,19-132 0,2-4 0,-1-1 0,-1 0 0,0 0 0,-1 0 0,-6 19 0,8-29 0,0 1 0,0-1 0,0 1 0,0-1 0,0 0 0,-1 0 0,1 0 0,0 1 0,-1-1 0,1 0 0,-1-1 0,1 1 0,-1 0 0,1 0 0,-1-1 0,0 1 0,1-1 0,-1 1 0,0-1 0,1 0 0,-1 1 0,0-1 0,0 0 0,1 0 0,-1 0 0,0-1 0,-2 0 0,-6-1 0,0 0 0,1-1 0,-16-6 0,16 6 0,-138-50-227,-3 6-1,-2 8 1,-1 5-1,-2 8 1,-205-9-1,258 31-6598</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26.360"/>
    </inkml:context>
    <inkml:brush xml:id="br0">
      <inkml:brushProperty name="width" value="0.035" units="cm"/>
      <inkml:brushProperty name="height" value="0.035" units="cm"/>
      <inkml:brushProperty name="color" value="#FFC114"/>
    </inkml:brush>
  </inkml:definitions>
  <inkml:trace contextRef="#ctx0" brushRef="#br0">4779 885 24575,'-23'-2'0,"-33"-5"0,-36-3 0,-33-6 0,-28-9 0,-24-6-1881,-20-6 1881,-16-2 0,-15-7-1728,-11-3 1728,-11-6 0,-15-6 0,-10-6-2573,41 9 564</inkml:trace>
  <inkml:trace contextRef="#ctx0" brushRef="#br0" timeOffset="1">624 61 24575,'-60'-5'0,"-77"-9"0,-75-6 0,-2-1-8191</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27.311"/>
    </inkml:context>
    <inkml:brush xml:id="br0">
      <inkml:brushProperty name="width" value="0.035" units="cm"/>
      <inkml:brushProperty name="height" value="0.035" units="cm"/>
      <inkml:brushProperty name="color" value="#FFC114"/>
    </inkml:brush>
  </inkml:definitions>
  <inkml:trace contextRef="#ctx0" brushRef="#br0">404 807 24575,'2'-43'0,"-1"27"0,0 1 0,-1-1 0,-1 0 0,-5-29 0,5 41 0,0 1 0,0-1 0,0 1 0,0 0 0,-1-1 0,1 1 0,-1 0 0,0 0 0,0 0 0,0 1 0,-1-1 0,1 0 0,0 1 0,-1-1 0,0 1 0,0 0 0,1 0 0,-1 0 0,-1 0 0,1 1 0,0-1 0,0 1 0,0 0 0,-1-1 0,1 2 0,-1-1 0,1 0 0,-1 1 0,1-1 0,-1 1 0,1 0 0,-1 0 0,1 1 0,-4 0 0,-4 1 0,0 0 0,0 1 0,1 0 0,-1 1 0,1 0 0,0 0 0,0 2 0,0-1 0,-15 12 0,8-3 0,1 1 0,0 0 0,2 1 0,-1 0 0,2 1 0,0 1 0,2 0 0,-14 27 0,17-28 0,0 0 0,1 1 0,2 0 0,-1 0 0,2 0 0,1 1 0,0 0 0,1 0 0,1 35 0,2-47 0,-1 0 0,1 0 0,0 0 0,1 0 0,0-1 0,0 1 0,0 0 0,1-1 0,0 1 0,6 8 0,-7-12 0,0-1 0,0 0 0,0 0 0,0 0 0,0 0 0,0 0 0,1-1 0,-1 1 0,1-1 0,-1 1 0,1-1 0,0 0 0,-1 0 0,1 0 0,0 0 0,0 0 0,0-1 0,0 1 0,0-1 0,0 0 0,-1 0 0,1 0 0,0 0 0,0-1 0,0 1 0,0-1 0,4-1 0,5-2 0,1-1 0,-1 0 0,-1-1 0,1 0 0,-1-1 0,0 0 0,0 0 0,-1-2 0,0 1 0,-1-1 0,0-1 0,13-15 0,-4 0 0,0-1 0,-1-1 0,-2 0 0,14-35 0,-6 3 0,-2-2 0,-3 0 0,-3-1 0,9-73 0,-12 15 0,-2-151 0,-10 265 0,0-14 0,0 1 0,-4-20 0,4 38 0,0 1 0,0-1 0,0 1 0,0-1 0,0 1 0,0-1 0,-1 1 0,1-1 0,0 1 0,0-1 0,0 1 0,0 0 0,-1-1 0,1 1 0,0-1 0,-1 1 0,1-1 0,0 1 0,-1 0 0,1-1 0,0 1 0,-1 0 0,0-1 0,-5 8 0,-4 23 0,-15 94 0,-15 208 0,33-255-341,4-1 0,2 0-1,16 117 1,-5-133-6485</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27.982"/>
    </inkml:context>
    <inkml:brush xml:id="br0">
      <inkml:brushProperty name="width" value="0.035" units="cm"/>
      <inkml:brushProperty name="height" value="0.035" units="cm"/>
      <inkml:brushProperty name="color" value="#FFC114"/>
    </inkml:brush>
  </inkml:definitions>
  <inkml:trace contextRef="#ctx0" brushRef="#br0">420 754 24575,'0'-28'0,"-1"0"0,-1 0 0,-10-41 0,10 57 0,-2 1 0,1 0 0,-2 0 0,1 0 0,-1 1 0,-1 0 0,0 0 0,-1 0 0,0 0 0,0 1 0,-9-9 0,13 15 0,0 0 0,-1 1 0,1-1 0,0 1 0,-1-1 0,0 1 0,1 0 0,-1 0 0,0 1 0,0-1 0,0 1 0,0 0 0,0 0 0,0 0 0,-1 0 0,-6 1 0,5 0 0,0 1 0,1 0 0,-1 0 0,1 1 0,-1-1 0,1 1 0,0 1 0,-1-1 0,1 1 0,0-1 0,-5 5 0,-4 4 0,1 1 0,0 0 0,0 1 0,2 1 0,-1-1 0,2 2 0,-10 15 0,6-6 0,1 1 0,1 0 0,1 1 0,-12 44 0,20-57 0,0 0 0,0 1 0,2-1 0,-1 0 0,2 1 0,0-1 0,0 1 0,1-1 0,1 1 0,0-1 0,7 22 0,-8-31 0,1 0 0,0 0 0,-1 0 0,1 0 0,1 0 0,-1 0 0,0-1 0,1 1 0,0-1 0,0 0 0,0 0 0,0 0 0,0 0 0,1 0 0,-1-1 0,1 0 0,0 1 0,0-1 0,0-1 0,0 1 0,0 0 0,0-1 0,0 0 0,0 0 0,1 0 0,-1-1 0,0 1 0,1-1 0,-1 0 0,0 0 0,9-2 0,-1 0 0,0-1 0,-1-1 0,1 1 0,0-2 0,-1 0 0,0 0 0,0-1 0,-1 0 0,0-1 0,12-10 0,-4 2 0,-2-1 0,0-1 0,-1 0 0,0-2 0,18-31 0,-23 34 0,-1 0 0,-1-1 0,-1 0 0,0 0 0,-1-1 0,-1 0 0,4-25 0,-11 24 0,2 19 0,0 0 0,0 0 0,0 0 0,-1 0 0,1 0 0,0-1 0,0 1 0,0 0 0,-1 0 0,1 0 0,0 0 0,0 0 0,-1 0 0,1 0 0,0 0 0,0 0 0,-1 0 0,1 0 0,0 0 0,0 0 0,0 0 0,-1 0 0,1 0 0,0 0 0,0 0 0,-1 0 0,1 0 0,0 0 0,0 0 0,-1 0 0,1 1 0,0-1 0,0 0 0,0 0 0,0 0 0,-1 0 0,1 1 0,-3 1 0,0 1 0,1 0 0,-1 0 0,1 0 0,0 0 0,0 0 0,-2 4 0,-14 30 0,2 2 0,1 0 0,2 0 0,2 1 0,-11 72 0,20-98 0,1 0 0,0 0 0,1 0 0,1 0 0,0-1 0,6 28 0,-7-37 0,1 0 0,1-1 0,-1 1 0,1 0 0,-1 0 0,1-1 0,0 0 0,0 1 0,0-1 0,1 0 0,-1 0 0,1 0 0,0 0 0,0 0 0,0-1 0,0 1 0,0-1 0,1 0 0,-1 0 0,1 0 0,-1 0 0,1-1 0,0 1 0,-1-1 0,1 0 0,0 0 0,0 0 0,6 0 0,-1-2 0,1 1 0,-1-1 0,0 0 0,0-1 0,1 0 0,-1-1 0,0 1 0,-1-2 0,1 1 0,0-1 0,-1-1 0,0 0 0,0 0 0,-1 0 0,1-1 0,7-8 0,3-3 0,0-1 0,-1-1 0,-2-1 0,26-41 0,-15 15 0,-3-1 0,-1-2 0,-3 0 0,-2-1 0,20-97 0,-22 61 0,-4-1 0,-1-154 0,-10 224 0,-3-53 0,2 63 0,0 0 0,0 1 0,0-1 0,-1 1 0,0-1 0,-1 1 0,-5-11 0,8 17 0,0-1 0,-1 0 0,1 1 0,-1-1 0,1 1 0,0-1 0,-1 1 0,1-1 0,-1 1 0,1-1 0,-1 1 0,0-1 0,1 1 0,-1 0 0,1-1 0,-1 1 0,0 0 0,1 0 0,-1 0 0,0-1 0,1 1 0,-1 0 0,0 0 0,1 0 0,-1 0 0,0 0 0,1 0 0,-1 0 0,0 0 0,0 0 0,1 1 0,-1-1 0,0 0 0,1 0 0,-1 1 0,1-1 0,-1 0 0,0 1 0,1-1 0,-1 0 0,1 1 0,-1-1 0,1 1 0,-1-1 0,1 1 0,-1-1 0,1 1 0,0-1 0,-1 2 0,-21 31 0,22-33 0,-14 29 0,1 1 0,2 0 0,-9 37 0,-17 100 0,31-133 0,-20 100-455,6 1 0,-4 266 0,25-374-6371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24.884"/>
    </inkml:context>
    <inkml:brush xml:id="br0">
      <inkml:brushProperty name="width" value="0.035" units="cm"/>
      <inkml:brushProperty name="height" value="0.035" units="cm"/>
      <inkml:brushProperty name="color" value="#FFC114"/>
    </inkml:brush>
  </inkml:definitions>
  <inkml:trace contextRef="#ctx0" brushRef="#br0">50 93 24575,'8'-10'0,"-17"26"0,-1 6 0,2 0 0,1 1 0,0 0 0,2 1 0,-5 46 0,9-50 0,0-1 0,2 0 0,0 1 0,1-1 0,1 0 0,1 0 0,11 35 0,-14-50 0,1 0 0,-1-1 0,1 1 0,0-1 0,0 0 0,0 0 0,0 0 0,0 0 0,1 0 0,-1 0 0,1 0 0,0-1 0,-1 1 0,8 3 0,-8-5 0,0 0 0,0-1 0,1 1 0,-1-1 0,0 0 0,0 1 0,1-1 0,-1 0 0,0 0 0,1 0 0,-1-1 0,0 1 0,1-1 0,-1 1 0,0-1 0,0 0 0,0 0 0,0 0 0,1 0 0,-1 0 0,-1 0 0,1 0 0,0-1 0,0 1 0,2-3 0,8-6 0,-1-1 0,0-1 0,-1 0 0,0 0 0,11-18 0,35-73 0,-36 65 0,25-38 0,-41 71 0,0 0 0,0 0 0,0 0 0,1 0 0,7-6 0,-11 11 0,0-1 0,0 0 0,0 1 0,-1-1 0,1 1 0,0-1 0,0 1 0,0-1 0,0 1 0,0 0 0,0-1 0,0 1 0,0 0 0,0 0 0,0 0 0,0 0 0,0 0 0,0 0 0,0 0 0,0 0 0,0 0 0,0 0 0,0 0 0,0 1 0,0-1 0,0 0 0,0 1 0,0-1 0,0 1 0,0-1 0,-1 1 0,1-1 0,0 1 0,0 0 0,0 0 0,-1-1 0,1 1 0,0 0 0,-1 0 0,1 0 0,-1-1 0,1 1 0,0 1 0,4 10 0,0 0 0,0 1 0,-1-1 0,3 19 0,-3-16 0,-1-1 0,2 1 0,6 14 0,-9-25 0,1 1 0,-1-1 0,1 1 0,0-1 0,0 0 0,1 0 0,-1 0 0,1 0 0,0-1 0,0 0 0,0 1 0,0-2 0,0 1 0,1 0 0,0-1 0,6 3 0,-5-3 0,0-1 0,0 0 0,0 0 0,0 0 0,0-1 0,0 0 0,0 0 0,0 0 0,1-1 0,-1 0 0,-1 0 0,1-1 0,11-4 0,4-3 0,0-1 0,0 0 0,-1-2 0,0-1 0,-1 0 0,27-26 0,-33 27 0,0-1 0,-1 0 0,0-1 0,-1-1 0,-1 1 0,0-2 0,-1 0 0,14-32 0,-21 41 0,0 1 0,0-1 0,0 0 0,-1 0 0,0 1 0,-1-1 0,1-13 0,-2 17 0,1 1 0,0 0 0,-1 0 0,1 0 0,-1 0 0,0 0 0,1 0 0,-1 0 0,0 0 0,0 0 0,-1 1 0,1-1 0,0 0 0,0 0 0,-1 1 0,1-1 0,-1 1 0,0 0 0,1-1 0,-1 1 0,0 0 0,0 0 0,0 0 0,0 0 0,0 0 0,0 0 0,0 1 0,-3-2 0,-37-1 134,8 1-1633,21-1-5327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13.109"/>
    </inkml:context>
    <inkml:brush xml:id="br0">
      <inkml:brushProperty name="width" value="0.035" units="cm"/>
      <inkml:brushProperty name="height" value="0.035" units="cm"/>
      <inkml:brushProperty name="color" value="#FFC114"/>
    </inkml:brush>
  </inkml:definitions>
  <inkml:trace contextRef="#ctx0" brushRef="#br0">202 101 24575,'-2'-4'0,"0"0"0,0 0 0,0 0 0,-1 0 0,0 1 0,0-1 0,0 1 0,0 0 0,-6-5 0,7 7 0,1 0 0,-1 0 0,0 0 0,0 1 0,0-1 0,0 0 0,-1 1 0,1-1 0,0 1 0,0 0 0,0 0 0,0 0 0,0 0 0,0 0 0,-1 0 0,1 0 0,0 1 0,0-1 0,0 1 0,0 0 0,0-1 0,-3 3 0,-2 1 0,0 0 0,1 0 0,0 1 0,-1 0 0,2 0 0,-1 1 0,1 0 0,-1 0 0,2 0 0,-1 0 0,1 1 0,0 0 0,0 0 0,1 0 0,-4 9 0,0 5 0,0 1 0,1-1 0,1 1 0,-2 25 0,6-38 0,0 1 0,1 0 0,0-1 0,1 1 0,0-1 0,0 0 0,1 1 0,1-1 0,-1 0 0,1 0 0,1 0 0,0 0 0,5 9 0,-6-13 0,1 1 0,0-1 0,0 0 0,0-1 0,1 1 0,0-1 0,-1 0 0,1 0 0,1 0 0,-1-1 0,1 1 0,-1-1 0,1-1 0,0 1 0,0-1 0,0 0 0,0 0 0,0-1 0,1 0 0,9 1 0,-6-2 0,0 0 0,0-1 0,-1 0 0,1 0 0,0-1 0,0 0 0,-1-1 0,1 0 0,-1-1 0,0 0 0,0 0 0,0-1 0,-1 0 0,1 0 0,-1-1 0,0 0 0,11-12 0,-13 11 0,0 1 0,-1 0 0,0-1 0,0 0 0,-1-1 0,0 1 0,0-1 0,0 1 0,-1-1 0,0 0 0,-1 0 0,0-1 0,0 1 0,-1 0 0,0-1 0,0 1 0,-1-1 0,0 1 0,-1-1 0,-2-16 0,-1 9 0,-1 1 0,-1 0 0,0 0 0,-1 0 0,0 1 0,-1 0 0,-1 0 0,-16-20 0,17 25 0,-1-1 0,0 1 0,0 0 0,-1 1 0,0 0 0,0 1 0,-1 0 0,0 0 0,0 1 0,-1 1 0,-17-6 0,27 10-54,0 0-1,0 1 0,-1-1 1,1 1-1,0-1 1,0 1-1,-1 0 0,1 0 1,0 0-1,0 0 1,-1 0-1,1 0 0,0 1 1,0-1-1,0 1 0,-1 0 1,1 0-1,0-1 1,0 1-1,0 0 0,0 1 1,0-1-1,0 0 1,-1 2-1,-5 8-6771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28.513"/>
    </inkml:context>
    <inkml:brush xml:id="br0">
      <inkml:brushProperty name="width" value="0.035" units="cm"/>
      <inkml:brushProperty name="height" value="0.035" units="cm"/>
      <inkml:brushProperty name="color" value="#FFC114"/>
    </inkml:brush>
  </inkml:definitions>
  <inkml:trace contextRef="#ctx0" brushRef="#br0">85 420 24575,'-4'-8'0,"-1"1"0,-1 0 0,1 1 0,-1-1 0,0 1 0,-7-6 0,-18-19 0,30 30 0,0 1 0,1-1 0,-1 1 0,0-1 0,1 0 0,-1 0 0,1 1 0,-1-1 0,1 0 0,-1 0 0,1 0 0,-1 0 0,1 0 0,0 1 0,0-1 0,-1 0 0,1 0 0,0 0 0,0 0 0,0 0 0,0 0 0,0 0 0,0 0 0,0 0 0,1 0 0,-1 0 0,0 1 0,0-1 0,1 0 0,-1 0 0,0 0 0,1 0 0,-1 0 0,1 1 0,-1-1 0,1 0 0,0 0 0,-1 1 0,1-1 0,0 0 0,-1 1 0,1-1 0,0 1 0,0-1 0,-1 1 0,3-1 0,4-2 0,0 0 0,0 1 0,1 0 0,13-3 0,-12 4 0,168-30 0,-75 14 0,139-40 0,-227 53 0,99-36 0,-97 34 0,0-2 0,0 0 0,-1-1 0,24-18 0,-36 24 0,0 1 0,0-1 0,0 0 0,-1 0 0,1-1 0,-1 1 0,0 0 0,0-1 0,0 0 0,3-5 0,-5 8 0,0 0 0,0 0 0,1-1 0,-1 1 0,0 0 0,0 0 0,0 0 0,0 0 0,0 0 0,-1 0 0,1 0 0,0-1 0,0 1 0,-1 0 0,1 0 0,-1 0 0,1 0 0,-1 0 0,1 0 0,-1 0 0,1 0 0,-1 1 0,0-1 0,0 0 0,1 0 0,-1 0 0,0 1 0,0-1 0,0 0 0,0 1 0,0-1 0,0 1 0,0-1 0,0 1 0,0 0 0,0-1 0,0 1 0,0 0 0,0 0 0,-1-1 0,1 1 0,-1 0 0,-4 0 0,0 0 0,0-1 0,0 2 0,0-1 0,0 1 0,1 0 0,-1 0 0,0 1 0,0-1 0,1 1 0,-1 1 0,1-1 0,-8 5 0,-1 2 0,0 0 0,0 1 0,-19 17 0,11-5 0,1 1 0,1 1 0,1 0 0,1 1 0,1 2 0,1-1 0,1 2 0,2 0 0,1 1 0,-16 55 0,26-74 0,0 0 0,0 1 0,1-1 0,1 0 0,-1 1 0,3 15 0,-2-24 0,0 1 0,1-1 0,-1 0 0,1 1 0,0-1 0,-1 0 0,1 0 0,0 1 0,0-1 0,0 0 0,1 0 0,-1 0 0,0 0 0,1-1 0,0 1 0,-1 0 0,1-1 0,0 1 0,0-1 0,-1 1 0,1-1 0,0 0 0,1 0 0,-1 0 0,0 0 0,0 0 0,0 0 0,1-1 0,-1 1 0,0-1 0,1 1 0,-1-1 0,0 0 0,5 0 0,3-1 0,1-1 0,-1 1 0,1-2 0,-1 0 0,1 0 0,-1-1 0,0 0 0,-1 0 0,1-1 0,-1-1 0,0 1 0,0-2 0,-1 1 0,1-1 0,-2 0 0,13-14 0,-4 1 0,0 0 0,-2 0 0,0-1 0,-1-1 0,20-46 0,-1-28 0,-19 56 0,-38 183 0,17-88 0,1-12 0,-10 73 0,16-96 0,0-1 0,1 1 0,5 35 0,-4-48-170,0-1-1,1 1 0,0-1 1,0 0-1,0 0 0,1 0 1,5 8-1,4 3-6655</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28.967"/>
    </inkml:context>
    <inkml:brush xml:id="br0">
      <inkml:brushProperty name="width" value="0.035" units="cm"/>
      <inkml:brushProperty name="height" value="0.035" units="cm"/>
      <inkml:brushProperty name="color" value="#FFC114"/>
    </inkml:brush>
  </inkml:definitions>
  <inkml:trace contextRef="#ctx0" brushRef="#br0">207 19 24575,'-7'-6'0,"-8"-6"0,14 12 0,1 0 0,-1 0 0,0 0 0,0 0 0,0 0 0,1 0 0,-1 1 0,0-1 0,0 0 0,1 0 0,-1 1 0,0-1 0,0 0 0,1 1 0,-1-1 0,0 1 0,1-1 0,-1 1 0,1 0 0,-1-1 0,1 1 0,-1-1 0,1 1 0,-1 0 0,0 1 0,-3 4 0,0 0 0,1 1 0,-1 0 0,1 0 0,1 0 0,-1 0 0,-1 11 0,-8 56 0,9-45 0,-20 140 0,-24 159 0,-3-96 0,45-201 0,6-20 0,-1-11 0,1 0 0,-1 0 0,0 0 0,0 0 0,0 0 0,1 0 0,-1 0 0,0 0 0,0 0 0,0 0 0,1 0 0,-1 0 0,0 0 0,0 0 0,1 0 0,-1 0 0,0 0 0,0 0 0,0 0 0,0 0 0,1 0 0,-1 0 0,0-1 0,0 1 0,0 0 0,0 0 0,1 0 0,-1 0 0,0 0 0,0-1 0,0 1 0,0 0 0,0 0 0,0 0 0,1 0 0,-1-1 0,0 1 0,0 0 0,0 0 0,0 0 0,0-1 0,0 1 0,0 0 0,17-28 0,24-54 0,-9 14 0,60-92 0,-70 127 0,1 1 0,44-49 0,-58 73 0,0-1 0,0 1 0,1 0 0,0 1 0,0 0 0,21-10 0,-28 16 0,0-1 0,0 1 0,0 0 0,0 0 0,0 0 0,1 1 0,-1-1 0,0 1 0,1-1 0,-1 1 0,0 0 0,1 1 0,-1-1 0,0 0 0,1 1 0,-1 0 0,0 0 0,0 0 0,1 0 0,-1 0 0,0 1 0,0-1 0,0 1 0,-1 0 0,1 0 0,0 0 0,-1 0 0,1 0 0,2 4 0,0 2 0,0-1 0,0 1 0,-1-1 0,0 1 0,-1 0 0,0 1 0,0-1 0,0 1 0,-1-1 0,-1 1 0,1 0 0,-1 0 0,-1 15 0,-1 3 0,-1 0 0,-1-1 0,-8 34 0,4-28 0,-2-1 0,-1 1 0,-2-2 0,-1 1 0,-25 42 0,30-60 0,0 0 0,-1-1 0,0 0 0,-1 0 0,-1-1 0,1-1 0,-2 1 0,0-2 0,0 0 0,0 0 0,-1-1 0,0 0 0,-1-2 0,-15 7 0,22-11 15,0 0 0,0 0 0,0-1 0,0 0 0,0 0 0,0-1 0,-13-1 0,16 1-108,0-1 0,0 1 1,1-1-1,-1-1 0,0 1 0,1 0 0,-1-1 0,1 1 1,-1-1-1,1 0 0,0 0 0,0-1 0,0 1 1,0-1-1,-4-5 0,-9-14-6733</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29.750"/>
    </inkml:context>
    <inkml:brush xml:id="br0">
      <inkml:brushProperty name="width" value="0.035" units="cm"/>
      <inkml:brushProperty name="height" value="0.035" units="cm"/>
      <inkml:brushProperty name="color" value="#FFC114"/>
    </inkml:brush>
  </inkml:definitions>
  <inkml:trace contextRef="#ctx0" brushRef="#br0">293 364 24575,'8'-3'0,"-1"-1"0,0 1 0,0-1 0,0-1 0,0 0 0,-1 0 0,1 0 0,-1 0 0,-1-1 0,6-7 0,1-1 0,-1-1 0,-1 0 0,11-22 0,-15 26 0,-1 0 0,0 0 0,-1-1 0,0 1 0,-1-1 0,0 0 0,-1 0 0,0 0 0,-1-1 0,0 1 0,-1 0 0,-2-19 0,2 29 0,-1 0 0,1 0 0,-1 0 0,1 0 0,-1 0 0,1 1 0,-1-1 0,0 0 0,0 0 0,0 0 0,0 0 0,0 1 0,-1-1 0,1 1 0,0-1 0,-1 1 0,1-1 0,-3 0 0,3 1 0,-1 0 0,1 1 0,-1-1 0,1 1 0,-1-1 0,0 1 0,1 0 0,-1 0 0,0 0 0,1 0 0,-1 0 0,0 0 0,1 0 0,-1 0 0,0 1 0,1-1 0,-3 2 0,-3 1 0,-1 0 0,1 1 0,1 0 0,-1 0 0,1 1 0,0 0 0,-11 11 0,-14 18 0,2 1 0,-39 61 0,-36 86 0,75-128 0,3 1 0,-23 69 0,47-118 0,0-1 0,1 1 0,0 0 0,0 0 0,1 0 0,0 7 0,0-12 0,0 0 0,0 0 0,0-1 0,0 1 0,0 0 0,0 0 0,1-1 0,-1 1 0,0 0 0,0 0 0,1-1 0,-1 1 0,1 0 0,-1-1 0,1 1 0,-1 0 0,1-1 0,-1 1 0,1-1 0,-1 1 0,2 0 0,-1-1 0,0 0 0,0 1 0,0-1 0,0 0 0,1 0 0,-1 0 0,0 0 0,0 0 0,0-1 0,0 1 0,0 0 0,1 0 0,-1-1 0,0 1 0,0 0 0,0-1 0,0 1 0,0-1 0,1-1 0,9-5 0,-1 0 0,0-1 0,0 0 0,-1 0 0,0-1 0,-1-1 0,14-18 0,44-80 0,26-100 0,-15 32 0,-77 175 0,1-1 0,0 1 0,-1 0 0,1-1 0,0 1 0,0 0 0,0 0 0,0-1 0,0 1 0,0 0 0,2-1 0,-3 2 0,0 0 0,1 0 0,-1 0 0,0 0 0,0 0 0,0 0 0,1 0 0,-1 0 0,0 0 0,0 0 0,1 0 0,-1 1 0,0-1 0,0 0 0,0 0 0,1 0 0,-1 0 0,0 0 0,0 1 0,0-1 0,0 0 0,1 0 0,-1 0 0,0 1 0,0-1 0,0 0 0,0 0 0,0 1 0,0-1 0,0 0 0,0 0 0,0 0 0,0 1 0,0-1 0,1 0 0,-1 0 0,-1 1 0,1-1 0,0 0 0,0 40 0,-11 48 0,-7 92 0,17-158 0,2-1 0,0 1 0,1-1 0,1 0 0,1 0 0,8 25 0,-9-38 0,-1-1 0,1-1 0,1 1 0,-1 0 0,1-1 0,0 1 0,0-1 0,1 0 0,0-1 0,0 1 0,0-1 0,1 0 0,0 0 0,0-1 0,0 0 0,9 5 0,-6-5 0,0-1 0,0 0 0,0 0 0,0-1 0,0 0 0,1-1 0,-1 0 0,1-1 0,-1 1 0,1-2 0,-1 1 0,15-4 0,-1-1 0,0-1 0,0-1 0,-1-2 0,0 0 0,0-1 0,-1-1 0,35-24 0,-26 14 0,-1-2 0,-2-1 0,0-2 0,32-37 0,-31 26 0,0 0 0,23-45 0,-40 62 0,0-1 0,-2 0 0,0 0 0,-2-1 0,0 0 0,4-26 0,-10 42 0,0 0 0,-1-1 0,0 1 0,0-1 0,0 1 0,-1-1 0,1 1 0,-2 0 0,1-1 0,-3-6 0,2 9 0,1 1 0,-1 0 0,0 0 0,0 0 0,0 0 0,0 0 0,0 1 0,-1-1 0,1 1 0,-1-1 0,0 1 0,0 0 0,0 0 0,0 0 0,0 1 0,0-1 0,0 1 0,-1-1 0,-5 0 0,-5-1 0,0 0 0,-1 2 0,1-1 0,0 2 0,0 0 0,-1 1 0,1 0 0,-27 7 0,18-2 0,1 0 0,0 2 0,0 0 0,-35 20 0,47-22 0,-1 0 0,1 1 0,0 0 0,1 1 0,0 0 0,-15 18 0,21-22 0,-1 0 0,2 0 0,-1 1 0,0-1 0,1 1 0,0 0 0,0 0 0,0-1 0,1 1 0,0 0 0,0 1 0,0-1 0,0 0 0,1 0 0,0 0 0,0 0 0,0 1 0,2 8 0,2-1 0,0 0 0,1 0 0,0-1 0,1 0 0,1 0 0,-1 0 0,17 20 0,70 72 0,-60-69 0,-17-19 0,1 1 0,26 35 0,-40-48 0,0 0 0,0 0 0,-1 1 0,0-1 0,1 0 0,-2 1 0,1 0 0,0-1 0,-1 1 0,0 0 0,0 0 0,0 0 0,-1 0 0,0 10 0,-1-11 0,0-1 0,-1 1 0,1 0 0,-1 0 0,0-1 0,0 1 0,0-1 0,0 1 0,-1-1 0,1 0 0,-1 0 0,0 0 0,0 0 0,0 0 0,0-1 0,-1 0 0,-6 5 0,-3 0 0,0-1 0,0 0 0,-24 7 0,23-9-227,-1-1-1,1 0 1,-1 0-1,0-2 1,-23 0-1,10-3-6598</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30.421"/>
    </inkml:context>
    <inkml:brush xml:id="br0">
      <inkml:brushProperty name="width" value="0.035" units="cm"/>
      <inkml:brushProperty name="height" value="0.035" units="cm"/>
      <inkml:brushProperty name="color" value="#FFC114"/>
    </inkml:brush>
  </inkml:definitions>
  <inkml:trace contextRef="#ctx0" brushRef="#br0">222 373 24575,'-30'-5'0,"27"4"0,-1 0 0,0 0 0,1 0 0,-1 0 0,0 1 0,-7 0 0,50 8 0,-19-7 0,1 0 0,0-2 0,-1 0 0,1-1 0,40-10 0,-53 9 0,0 1 0,1-1 0,-1 0 0,0-1 0,-1 0 0,1 0 0,-1-1 0,1 0 0,-1 0 0,-1-1 0,1 0 0,-1 0 0,0 0 0,0-1 0,-1 0 0,8-13 0,-11 17 0,-1 1 0,1-1 0,-1 0 0,0 1 0,0-1 0,0 0 0,0 0 0,-1 1 0,1-1 0,-1 0 0,0 0 0,0 0 0,0 0 0,0 0 0,0 0 0,-1 0 0,1 1 0,-1-1 0,0 0 0,1 0 0,-1 1 0,-1-1 0,1 0 0,0 1 0,-1-1 0,1 1 0,-1-1 0,0 1 0,0 0 0,0 0 0,0 0 0,0 0 0,0 0 0,0 0 0,-1 1 0,1-1 0,-1 1 0,1-1 0,-4 0 0,-3-2 0,-1 0 0,1 0 0,-1 1 0,0 1 0,0 0 0,0 0 0,0 1 0,0 0 0,-21 1 0,17 2 0,-1 1 0,1 1 0,0 0 0,1 0 0,-1 2 0,1 0 0,0 0 0,0 1 0,0 0 0,1 2 0,1-1 0,-1 1 0,1 1 0,1 0 0,-14 16 0,10-9 0,1 1 0,0 0 0,1 0 0,1 1 0,1 1 0,1 0 0,0 0 0,2 1 0,-8 33 0,12-40 0,1 0 0,0 0 0,1 0 0,0 0 0,1 0 0,1 0 0,0 0 0,6 24 0,-5-32 0,0 1 0,0-1 0,1 0 0,0 0 0,0 0 0,1 0 0,-1 0 0,1-1 0,1 1 0,-1-1 0,1 0 0,0-1 0,0 1 0,0-1 0,0 0 0,1 0 0,0 0 0,0-1 0,0 0 0,6 2 0,6 1 0,0-1 0,0 0 0,1-2 0,-1 0 0,1-1 0,-1-1 0,1-1 0,0 0 0,-1-2 0,1 0 0,20-5 0,-3-2 0,0-1 0,0-2 0,-1-1 0,53-28 0,-52 20 0,-2 0 0,0-2 0,-1-2 0,-1-1 0,45-49 0,-57 53 0,-1 0 0,-2-1 0,0-1 0,-2-1 0,0 0 0,-2-1 0,-1 0 0,16-49 0,-26 66 0,1-1 0,-2 1 0,1-1 0,-1 0 0,-1 1 0,0-1 0,0 0 0,-1 0 0,-3-13 0,3 18 0,0 0 0,-1 0 0,0 0 0,0 0 0,0 1 0,-1-1 0,1 1 0,-1-1 0,0 1 0,-1 0 0,1 0 0,-1 1 0,1-1 0,-1 0 0,0 1 0,0 0 0,-1 0 0,1 0 0,-7-2 0,3 1 0,-1 1 0,1 1 0,0 0 0,-1 0 0,1 0 0,-1 1 0,0 0 0,1 1 0,-1 0 0,0 0 0,0 1 0,1 0 0,-1 1 0,1 0 0,-1 0 0,-15 7 0,18-6 0,-1 0 0,2 0 0,-1 0 0,0 1 0,0 0 0,1 0 0,0 1 0,0-1 0,0 1 0,1 0 0,-1 0 0,1 1 0,0-1 0,1 1 0,0 0 0,-1 0 0,2 0 0,-1 1 0,1-1 0,0 1 0,0-1 0,-1 10 0,2-4 0,1 0 0,0 0 0,1 0 0,0 0 0,0 0 0,2 0 0,-1 0 0,2 0 0,-1-1 0,7 14 0,8 11 0,39 60 0,-40-72 0,-2 1 0,0 1 0,-2 0 0,14 38 0,-26-59 0,0-1 0,0 0 0,0 1 0,0-1 0,0 0 0,-1 1 0,0-1 0,0 1 0,0-1 0,-1 1 0,0-1 0,1 0 0,-2 1 0,1-1 0,0 0 0,-1 0 0,0 1 0,0-1 0,0-1 0,0 1 0,-1 0 0,-5 6 0,3-5 0,-1 1 0,-1-1 0,1-1 0,-1 1 0,1-1 0,-1 0 0,0-1 0,-1 0 0,1 0 0,-1 0 0,-15 2 0,8-2-341,0-1 0,-1-1-1,-24 0 1,3-4-6485</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30.907"/>
    </inkml:context>
    <inkml:brush xml:id="br0">
      <inkml:brushProperty name="width" value="0.035" units="cm"/>
      <inkml:brushProperty name="height" value="0.035" units="cm"/>
      <inkml:brushProperty name="color" value="#FFC114"/>
    </inkml:brush>
  </inkml:definitions>
  <inkml:trace contextRef="#ctx0" brushRef="#br0">222 78 24575,'-9'0'0,"-8"0"0,-10 0 0,-6 0 0,-4 0 0,0 0 0,2 0 0,14 0 0,15-3 0,15-1 0,15-2 0,11-4 0,9 1 0,5-2 0,3 2 0,-2-2 0,-3 3 0,-10 1-8191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31.279"/>
    </inkml:context>
    <inkml:brush xml:id="br0">
      <inkml:brushProperty name="width" value="0.035" units="cm"/>
      <inkml:brushProperty name="height" value="0.035" units="cm"/>
      <inkml:brushProperty name="color" value="#FFC114"/>
    </inkml:brush>
  </inkml:definitions>
  <inkml:trace contextRef="#ctx0" brushRef="#br0">1 417 24575,'14'-8'0,"19"-9"0,22-11 0,17-8 0,15-4 0,9-4 0,9 0 0,3 2 0,-2 2 0,-5 5 0,-9 5 0,-7 6 0,-14 7 0,-18 5-8191</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31.902"/>
    </inkml:context>
    <inkml:brush xml:id="br0">
      <inkml:brushProperty name="width" value="0.035" units="cm"/>
      <inkml:brushProperty name="height" value="0.035" units="cm"/>
      <inkml:brushProperty name="color" value="#FFC114"/>
    </inkml:brush>
  </inkml:definitions>
  <inkml:trace contextRef="#ctx0" brushRef="#br0">85 80 24575,'1'-7'0,"-1"1"0,1-1 0,0 0 0,1 0 0,-1 1 0,1-1 0,1 1 0,-1 0 0,1-1 0,4-5 0,-7 12 0,0 0 0,0 0 0,0 0 0,0-1 0,0 1 0,0 0 0,0 0 0,0 0 0,0 0 0,0 0 0,0 0 0,0 0 0,0 0 0,0 0 0,0 0 0,1 0 0,-1 0 0,0 0 0,0 0 0,0 0 0,0 0 0,0 0 0,0 0 0,0 0 0,0 0 0,0 0 0,0 0 0,0 0 0,1 0 0,-1 0 0,0 0 0,0 0 0,0 0 0,0 0 0,0 0 0,0 0 0,0 0 0,0 0 0,0 0 0,0 0 0,0 0 0,0 0 0,0 0 0,1 0 0,-1 0 0,0 0 0,0 0 0,0 0 0,0 0 0,0 0 0,0 1 0,0-1 0,0 0 0,0 0 0,0 0 0,0 0 0,0 0 0,0 0 0,0 0 0,0 0 0,0 0 0,0 0 0,0 0 0,0 1 0,0-1 0,0 0 0,0 10 0,-2 12 0,-74 442 0,71-431-120,-20 151-1125,23-152-5581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32.277"/>
    </inkml:context>
    <inkml:brush xml:id="br0">
      <inkml:brushProperty name="width" value="0.035" units="cm"/>
      <inkml:brushProperty name="height" value="0.035" units="cm"/>
      <inkml:brushProperty name="color" value="#FFC114"/>
    </inkml:brush>
  </inkml:definitions>
  <inkml:trace contextRef="#ctx0" brushRef="#br0">78 325 24575,'-19'-1'0,"11"1"0,0 0 0,0 0 0,-1 1 0,-11 2 0,20-3 0,0 0 0,-1 0 0,1 0 0,0 0 0,0-1 0,0 1 0,-1 0 0,1 0 0,0 0 0,0 0 0,0 0 0,0 1 0,-1-1 0,1 0 0,0 0 0,0 0 0,0 0 0,0 0 0,-1 0 0,1 0 0,0 0 0,0 0 0,0 0 0,0 0 0,0 1 0,-1-1 0,1 0 0,0 0 0,0 0 0,0 0 0,0 0 0,0 0 0,0 1 0,0-1 0,0 0 0,-1 0 0,1 0 0,0 0 0,0 1 0,0-1 0,0 0 0,0 0 0,0 0 0,0 1 0,0-1 0,0 0 0,10 4 0,18 0 0,9-3 0,-1-3 0,1 0 0,-1-3 0,0-1 0,0-1 0,-1-2 0,0-2 0,61-27 0,-89 35 0,0 0 0,0-1 0,0 0 0,-1-1 0,0 1 0,0-1 0,0 0 0,0-1 0,-1 1 0,0-1 0,0 0 0,6-11 0,-8 11 0,0-1 0,-1 1 0,1-1 0,-1 0 0,-1 0 0,1 1 0,-1-1 0,0 0 0,-1 0 0,0-1 0,0 1 0,0 0 0,-3-13 0,-9-25 0,12 43 0,-1 0 0,0-1 0,0 1 0,0 0 0,0 1 0,0-1 0,0 0 0,0 0 0,-1 0 0,1 1 0,-1-1 0,1 0 0,-1 1 0,0 0 0,1-1 0,-1 1 0,0 0 0,-2-1 0,3 2 0,0 0 0,0-1 0,0 1 0,0 0 0,0 0 0,0 0 0,1 1 0,-1-1 0,0 0 0,0 0 0,0 0 0,0 1 0,0-1 0,0 0 0,1 1 0,-1-1 0,0 1 0,0-1 0,0 1 0,1-1 0,-1 1 0,0 0 0,1-1 0,-1 1 0,0 0 0,1 0 0,-1 0 0,-14 25 0,14-22 0,-21 52 0,3 0 0,3 2 0,-12 70 0,18-77 0,-2-1-341,4 0 0,1 0-1,0 100 1,10-113-6485</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32.714"/>
    </inkml:context>
    <inkml:brush xml:id="br0">
      <inkml:brushProperty name="width" value="0.035" units="cm"/>
      <inkml:brushProperty name="height" value="0.035" units="cm"/>
      <inkml:brushProperty name="color" value="#FFC114"/>
    </inkml:brush>
  </inkml:definitions>
  <inkml:trace contextRef="#ctx0" brushRef="#br0">281 137 24575,'-9'12'0,"1"1"0,1 0 0,-8 18 0,-4 8 0,-41 80 0,-83 238 0,138-344 0,-7 28 0,11-38 0,0-1 0,1 1 0,0-1 0,-1 1 0,1 0 0,0-1 0,0 1 0,0-1 0,1 1 0,-1-1 0,1 1 0,1 3 0,-2-5 0,0-1 0,0 0 0,0 0 0,1 0 0,-1 1 0,0-1 0,0 0 0,0 0 0,1 1 0,-1-1 0,0 0 0,0 0 0,1 0 0,-1 0 0,0 0 0,1 0 0,-1 1 0,0-1 0,0 0 0,1 0 0,-1 0 0,0 0 0,1 0 0,-1 0 0,0 0 0,1 0 0,-1 0 0,0 0 0,1 0 0,-1 0 0,0-1 0,0 1 0,1 0 0,-1 0 0,0 0 0,0 0 0,1 0 0,-1-1 0,0 1 0,0 0 0,1 0 0,-1 0 0,0-1 0,1 1 0,10-12 0,5-9 0,-2 0 0,0-1 0,-2 0 0,13-30 0,32-102 0,-47 127 0,31-101 0,-18 52 0,60-133 0,-80 204 0,20-35 0,-22 38 0,0 1 0,0-1 0,0 0 0,1 1 0,-1-1 0,1 1 0,-1-1 0,1 1 0,0-1 0,0 1 0,-1 0 0,1 0 0,0 0 0,0 0 0,0 0 0,0 1 0,3-2 0,-4 3 0,0-1 0,0 0 0,0 1 0,1-1 0,-1 0 0,0 1 0,0-1 0,0 1 0,0 0 0,0-1 0,0 1 0,0 0 0,0 0 0,-1-1 0,1 1 0,0 0 0,0 0 0,-1 0 0,1 0 0,0 0 0,-1 0 0,1 0 0,-1 0 0,1 1 0,-1-1 0,0 0 0,1 0 0,-1 2 0,8 37 0,-8-36 0,11 216 0,-9-108 0,7 285-1365,-9-360-5461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33.119"/>
    </inkml:context>
    <inkml:brush xml:id="br0">
      <inkml:brushProperty name="width" value="0.035" units="cm"/>
      <inkml:brushProperty name="height" value="0.035" units="cm"/>
      <inkml:brushProperty name="color" value="#FFC114"/>
    </inkml:brush>
  </inkml:definitions>
  <inkml:trace contextRef="#ctx0" brushRef="#br0">48 357 24575,'-3'-6'0,"-1"1"0,0-1 0,0 1 0,-6-7 0,-9-10 0,19 21 0,-1 1 0,1-1 0,0 1 0,-1-1 0,1 1 0,0-1 0,0 1 0,-1-1 0,1 1 0,0-1 0,0 0 0,0 1 0,0-1 0,-1 1 0,1-1 0,0 0 0,0 1 0,0-1 0,0 0 0,1 1 0,-1-1 0,0 1 0,0-1 0,0 0 0,0 1 0,1-1 0,-1 0 0,1 0 0,0 0 0,0 0 0,0 0 0,0 1 0,0-1 0,0 0 0,0 1 0,1-1 0,-1 1 0,0-1 0,0 1 0,0-1 0,2 1 0,6-2 0,1 1 0,-1 0 0,11 1 0,-14 0 0,37-1 0,180-10 0,-194 8 0,0-2 0,0-1 0,0-1 0,0-2 0,38-17 0,-58 22 0,-1 0 0,1-1 0,-1 0 0,0-1 0,-1 1 0,1-1 0,-1-1 0,-1 0 0,1 0 0,5-8 0,-9 11 0,-1 0 0,0 0 0,0 0 0,0 0 0,0 0 0,-1 0 0,0-1 0,0 1 0,0 0 0,0-1 0,-1 1 0,1-1 0,-1 1 0,0-1 0,-1 1 0,1-1 0,-1 1 0,0 0 0,0-1 0,0 1 0,-1 0 0,1 0 0,-4-6 0,5 8 0,-1 1 0,0-1 0,1 1 0,-1 0 0,0-1 0,0 1 0,0 0 0,0 0 0,0 0 0,0 0 0,0 0 0,0 0 0,0 0 0,-1 0 0,1 0 0,0 0 0,-1 0 0,1 1 0,0-1 0,-1 1 0,1-1 0,-3 0 0,3 2 0,-1-1 0,1 0 0,-1 1 0,1-1 0,0 0 0,-1 1 0,1 0 0,0-1 0,-1 1 0,1 0 0,0 0 0,0 0 0,0 0 0,0 0 0,0 0 0,0 0 0,0 0 0,0 0 0,0 0 0,0 1 0,1-1 0,-1 0 0,-1 3 0,-22 51 0,2 1 0,-24 100 0,33-109 0,9-33 0,-10 33 0,3 1 0,-9 73 0,19-118 15,1 0 0,0 0 0,0 0 0,0 0-1,1 0 1,-1 0 0,2 5 0,-2-7-20,0-1-1,0 0 1,0 0 0,0 0-1,0 0 1,1 1 0,-1-1-1,0 0 1,0 0 0,0 0-1,0 0 1,0 1 0,0-1-1,1 0 1,-1 0 0,0 0-1,0 0 1,0 0 0,0 0-1,1 0 1,-1 0 0,0 1-1,0-1 1,0 0 0,0 0-1,1 0 1,-1 0 0,0 0-1,0 0 1,0 0 0,1 0 0,-1 0-1,0 0 1,0 0 0,0 0-1,1 0 1,-1-1 0,11-10-1277,-1-6-5544</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13.440"/>
    </inkml:context>
    <inkml:brush xml:id="br0">
      <inkml:brushProperty name="width" value="0.035" units="cm"/>
      <inkml:brushProperty name="height" value="0.035" units="cm"/>
      <inkml:brushProperty name="color" value="#FFC114"/>
    </inkml:brush>
  </inkml:definitions>
  <inkml:trace contextRef="#ctx0" brushRef="#br0">0 21 24575,'0'-3'0,"0"-4"0,3 0 0,4 4 0,3 4 0,3 9 0,3 8 0,0 7 0,2 7 0,-4 7 0,0 3 0,-3 2 0,0 1 0,-3-3 0,-2-5 0,-2-7 0,-2-7-8191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33.448"/>
    </inkml:context>
    <inkml:brush xml:id="br0">
      <inkml:brushProperty name="width" value="0.035" units="cm"/>
      <inkml:brushProperty name="height" value="0.035" units="cm"/>
      <inkml:brushProperty name="color" value="#FFC114"/>
    </inkml:brush>
  </inkml:definitions>
  <inkml:trace contextRef="#ctx0" brushRef="#br0">0 532 24575,'46'-175'0,"3"-12"0,-46 180 0,0 0 0,0 0 0,7-11 0,-10 17 0,0 1 0,1-1 0,-1 0 0,1 1 0,-1-1 0,1 1 0,-1-1 0,1 1 0,-1-1 0,1 1 0,-1-1 0,1 1 0,0 0 0,-1-1 0,1 1 0,0 0 0,-1-1 0,1 1 0,0 0 0,0 0 0,0 0 0,0 0 0,0 1 0,-1-1 0,1 1 0,0-1 0,-1 1 0,1-1 0,0 1 0,-1-1 0,1 1 0,-1-1 0,1 1 0,-1 0 0,1-1 0,-1 1 0,0 0 0,1 0 0,-1-1 0,0 1 0,1 0 0,-1 0 0,0 0 0,0 1 0,7 24 0,-1 0 0,4 53 0,-4-22 0,2 5 0,0 3 0,2 0 0,3-1 0,23 69 0,-34-126 0,1-2 0,-1 1 0,1 0 0,0 0 0,1-1 0,-1 0 0,9 10 0,-10-14 0,-1 0 0,0 0 0,1 0 0,-1 0 0,0 0 0,1 0 0,0 0 0,-1 0 0,1-1 0,-1 1 0,1 0 0,0-1 0,-1 0 0,1 1 0,0-1 0,0 0 0,-1 0 0,1 0 0,0 0 0,-1 0 0,1 0 0,0-1 0,0 1 0,-1-1 0,1 1 0,0-1 0,-1 1 0,1-1 0,-1 0 0,1 0 0,-1 0 0,1 0 0,1-2 0,5-3 0,-1-1 0,0 0 0,0 0 0,-1-1 0,0 1 0,0-2 0,-1 1 0,0 0 0,7-18 0,2-8 0,10-46 0,-4 5 0,-3-1 0,-4-1 0,-3-1 0,0-137 0,-10 211 0,0 1 0,0-1 0,-1 1 0,1 0 0,-1-1 0,0 1 0,0 0 0,0-1 0,-2-3 0,3 7 0,-1 0 0,1-1 0,0 1 0,0 0 0,-1-1 0,1 1 0,0 0 0,-1-1 0,1 1 0,0 0 0,-1 0 0,1-1 0,0 1 0,-1 0 0,1 0 0,-1 0 0,1 0 0,0 0 0,-1-1 0,1 1 0,-1 0 0,1 0 0,0 0 0,-1 0 0,1 0 0,-1 0 0,0 0 0,0 1 0,0 0 0,-1-1 0,1 1 0,0 0 0,0 0 0,0-1 0,0 1 0,0 0 0,0 0 0,0 0 0,0 0 0,-2 2 0,-8 14-105,1-1 0,1 2 0,0-1 0,1 1 0,0 0 0,2 1 0,0-1 0,1 2 0,1-1 0,1 0 0,1 1 0,0 22 0,3-9-6721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33.870"/>
    </inkml:context>
    <inkml:brush xml:id="br0">
      <inkml:brushProperty name="width" value="0.035" units="cm"/>
      <inkml:brushProperty name="height" value="0.035" units="cm"/>
      <inkml:brushProperty name="color" value="#FFC114"/>
    </inkml:brush>
  </inkml:definitions>
  <inkml:trace contextRef="#ctx0" brushRef="#br0">134 137 24575,'0'-9'0,"0"6"0,1 0 0,-1 0 0,0 0 0,0 0 0,-1 0 0,1 0 0,-1 0 0,1 0 0,-1 0 0,0 0 0,0 0 0,0 0 0,0 0 0,-3-3 0,4 6 0,0 0 0,0-1 0,-1 1 0,1 0 0,0 0 0,0-1 0,-1 1 0,1 0 0,0 0 0,0 0 0,-1-1 0,1 1 0,0 0 0,0 0 0,-1 0 0,1 0 0,0 0 0,-1 0 0,1 0 0,0 0 0,-1 0 0,1 0 0,0 0 0,-1 0 0,1 0 0,0 0 0,-1 0 0,1 0 0,0 0 0,-1 0 0,1 0 0,0 0 0,-1 0 0,1 0 0,0 1 0,0-1 0,-1 0 0,1 0 0,0 0 0,-1 1 0,1-1 0,0 0 0,0 0 0,0 1 0,-1-1 0,1 0 0,0 0 0,0 1 0,0-1 0,-1 1 0,-6 17 0,-8 41 0,-11 87 0,13-69 0,-4 15 0,-13 88 0,30-179 0,-1 0 0,1 1 0,0-1 0,0 0 0,0 0 0,0 1 0,0-1 0,0 0 0,0 1 0,1-1 0,-1 0 0,0 0 0,1 1 0,-1-1 0,1 1 0,0-2 0,-1 0 0,1 0 0,-1 0 0,1 0 0,-1 0 0,0-1 0,1 1 0,-1 0 0,1 0 0,-1-1 0,0 1 0,1 0 0,-1 0 0,1-1 0,-1 1 0,0 0 0,1-1 0,-1 1 0,0-1 0,0 1 0,1 0 0,-1-1 0,0 1 0,0-1 0,1 0 0,19-39 0,9-41 0,20-85 0,-31 96 0,3 0 0,36-77 0,-52 135 0,1 1 0,1 0 0,0 0 0,12-14 0,-17 23 0,0 0 0,0-1 0,1 1 0,-1 0 0,1 1 0,-1-1 0,1 0 0,0 1 0,0-1 0,4-1 0,-5 3 0,-1 0 0,1-1 0,0 1 0,-1 0 0,1 0 0,-1 0 0,1 0 0,-1 0 0,1 1 0,-1-1 0,1 0 0,-1 1 0,1-1 0,-1 1 0,1 0 0,-1-1 0,1 1 0,-1 0 0,0 0 0,0 0 0,1 0 0,0 2 0,3 1 0,-1 1 0,0 0 0,-1 1 0,1-1 0,-1 1 0,0-1 0,0 1 0,-1 0 0,3 10 0,13 61 0,-16-62 0,38 315 0,-38-314-227,-2 0-1,1 0 1,-2 0-1,0 0 1,-4 17-1,-2-8-6598</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34.198"/>
    </inkml:context>
    <inkml:brush xml:id="br0">
      <inkml:brushProperty name="width" value="0.035" units="cm"/>
      <inkml:brushProperty name="height" value="0.035" units="cm"/>
      <inkml:brushProperty name="color" value="#FFC114"/>
    </inkml:brush>
  </inkml:definitions>
  <inkml:trace contextRef="#ctx0" brushRef="#br0">4 41 24575,'-3'-3'0,"2"-3"0,5-2 0,6 2 0,10 1 0,11 2 0,12 1 0,9 1 0,8 0 0,4 2 0,7-4 0,-9-1-8191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34.540"/>
    </inkml:context>
    <inkml:brush xml:id="br0">
      <inkml:brushProperty name="width" value="0.035" units="cm"/>
      <inkml:brushProperty name="height" value="0.035" units="cm"/>
      <inkml:brushProperty name="color" value="#FFC114"/>
    </inkml:brush>
  </inkml:definitions>
  <inkml:trace contextRef="#ctx0" brushRef="#br0">153 18 24575,'-1'-2'0,"-1"0"0,0 1 0,0-1 0,0 1 0,0-1 0,0 1 0,0-1 0,0 1 0,0 0 0,0 0 0,-5-1 0,6 2 0,0 0 0,0 0 0,0 0 0,0 0 0,0 1 0,0-1 0,0 0 0,0 1 0,0-1 0,0 0 0,0 1 0,0-1 0,1 1 0,-1-1 0,0 1 0,0 0 0,0-1 0,1 1 0,-1 0 0,0 0 0,1 0 0,-1-1 0,1 1 0,-1 0 0,1 0 0,-1 0 0,1 0 0,-1 0 0,1 0 0,-1 2 0,-4 16 0,0 1 0,1 0 0,1 0 0,0 1 0,2 22 0,-2 3 0,-29 251 0,-13 283 0,47-525-1365,2-13-5461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34.900"/>
    </inkml:context>
    <inkml:brush xml:id="br0">
      <inkml:brushProperty name="width" value="0.035" units="cm"/>
      <inkml:brushProperty name="height" value="0.035" units="cm"/>
      <inkml:brushProperty name="color" value="#FFC114"/>
    </inkml:brush>
  </inkml:definitions>
  <inkml:trace contextRef="#ctx0" brushRef="#br0">151 11 24575,'0'0'0,"0"-1"0,0 1 0,0 0 0,0-1 0,0 1 0,0 0 0,0 0 0,0-1 0,0 1 0,1 0 0,-1-1 0,0 1 0,0 0 0,-1 0 0,1-1 0,0 1 0,0 0 0,0-1 0,0 1 0,0 0 0,0 0 0,0-1 0,0 1 0,0 0 0,-1-1 0,1 1 0,0 0 0,0 0 0,0 0 0,-1-1 0,1 1 0,0 0 0,0 0 0,-1 0 0,1-1 0,0 1 0,0 0 0,-1 0 0,1 0 0,0 0 0,0 0 0,-1 0 0,1 0 0,0 0 0,-1 0 0,1 0 0,0-1 0,-1 1 0,1 1 0,0-1 0,0 0 0,-1 0 0,1 0 0,0 0 0,-1 0 0,1 0 0,0 0 0,0 0 0,-1 0 0,1 1 0,-1-1 0,0 1 0,0 0 0,0 0 0,0 0 0,0 0 0,0 0 0,0 0 0,0 0 0,0 1 0,0-1 0,1 0 0,-1 1 0,-1 2 0,-4 26 0,1 1 0,-3 58 0,2-8 0,-39 239 95,-7 60-1555,47-328-5366</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35.228"/>
    </inkml:context>
    <inkml:brush xml:id="br0">
      <inkml:brushProperty name="width" value="0.035" units="cm"/>
      <inkml:brushProperty name="height" value="0.035" units="cm"/>
      <inkml:brushProperty name="color" value="#FFC114"/>
    </inkml:brush>
  </inkml:definitions>
  <inkml:trace contextRef="#ctx0" brushRef="#br0">67 59 24575,'-2'-3'0,"0"0"0,0 0 0,0 0 0,1 0 0,-1 0 0,1-1 0,0 1 0,0-1 0,0 1 0,1-1 0,-1 1 0,1-7 0,-1 1 0,3 102 0,5-7 0,-4 0 0,-4 1 0,-23 166 0,0-147-1365,12-68-5461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35.571"/>
    </inkml:context>
    <inkml:brush xml:id="br0">
      <inkml:brushProperty name="width" value="0.035" units="cm"/>
      <inkml:brushProperty name="height" value="0.035" units="cm"/>
      <inkml:brushProperty name="color" value="#FFC114"/>
    </inkml:brush>
  </inkml:definitions>
  <inkml:trace contextRef="#ctx0" brushRef="#br0">10 348 24575,'-5'-73'0,"2"53"0,2-1 0,1-35 0,1 49 0,0 0 0,0 0 0,1 0 0,0 0 0,0 0 0,1 0 0,0 1 0,0-1 0,0 1 0,1 0 0,7-10 0,-4 8 0,1 0 0,0 1 0,0 0 0,1 1 0,0 0 0,0 0 0,0 0 0,0 1 0,1 1 0,0 0 0,0 0 0,0 1 0,1 0 0,-1 1 0,15-2 0,-2 2 0,1 0 0,0 2 0,-1 0 0,1 2 0,44 9 0,-47-7 0,0 2 0,0 1 0,-1 1 0,0 0 0,0 1 0,-1 2 0,0 0 0,-1 1 0,-1 0 0,1 2 0,-2 0 0,17 18 0,-25-24 0,0 2 0,-1-1 0,0 1 0,0 0 0,-1 1 0,-1 0 0,1 0 0,-2 0 0,0 0 0,0 1 0,-1 0 0,0-1 0,-1 1 0,0 0 0,-1 1 0,-1-1 0,1 0 0,-2 0 0,0 0 0,-1 0 0,0 0 0,0 0 0,-5 12 0,0-7 9,0 0 1,-2 0-1,0-1 0,-1 0 0,0-1 1,-1 0-1,-1 0 0,0-1 0,-1-1 0,-1 0 1,0-1-1,-30 21 0,13-14-257,-1 0 1,-1-2-1,-1-2 1,0-1-1,-55 15 1,31-15-6579</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35.900"/>
    </inkml:context>
    <inkml:brush xml:id="br0">
      <inkml:brushProperty name="width" value="0.035" units="cm"/>
      <inkml:brushProperty name="height" value="0.035" units="cm"/>
      <inkml:brushProperty name="color" value="#FFC114"/>
    </inkml:brush>
  </inkml:definitions>
  <inkml:trace contextRef="#ctx0" brushRef="#br0">146 160 24575,'13'0'0,"0"-1"0,-1-1 0,1 0 0,-1 0 0,1-1 0,-1-1 0,23-9 0,-29 10 0,1-1 0,-1 1 0,1-1 0,-1 0 0,0-1 0,-1 1 0,1-1 0,-1 0 0,0-1 0,0 1 0,-1-1 0,1 0 0,-1 0 0,-1-1 0,4-6 0,-6 11 0,0 1 0,-1-1 0,1 0 0,0 0 0,-1 1 0,0-1 0,1 0 0,-1 0 0,0 0 0,0 0 0,0 1 0,0-1 0,0 0 0,0 0 0,-1 0 0,0-2 0,1 3 0,-1 0 0,0 0 0,1 0 0,-1 0 0,0 0 0,1 0 0,-1 1 0,0-1 0,0 0 0,0 1 0,0-1 0,0 1 0,0-1 0,0 1 0,0-1 0,0 1 0,0-1 0,0 1 0,0 0 0,-2 0 0,-2-1 0,1 1 0,-1 0 0,0 0 0,0 1 0,0 0 0,0-1 0,0 2 0,1-1 0,-1 0 0,-7 4 0,-10 8 0,0 1 0,1 0 0,1 1 0,0 2 0,1 0 0,1 1 0,0 0 0,2 2 0,0 0 0,1 1 0,1 0 0,-21 45 0,31-57 0,0 0 0,1 1 0,0 0 0,0 0 0,1-1 0,1 1 0,-1 1 0,2-1 0,-1 0 0,2 11 0,0-16 0,-1-1 0,1 0 0,0 0 0,0 1 0,1-1 0,0 0 0,-1 0 0,1 0 0,0 0 0,1-1 0,-1 1 0,1-1 0,0 1 0,0-1 0,0 0 0,0 0 0,0 0 0,1 0 0,-1-1 0,1 1 0,0-1 0,-1 0 0,1 0 0,0 0 0,7 1 0,-1 0 0,0-1 0,0 0 0,1-1 0,-1 0 0,1-1 0,-1 0 0,1-1 0,-1 0 0,0 0 0,1-1 0,-1 0 0,0-1 0,0-1 0,0 1 0,-1-1 0,1-1 0,-1 0 0,9-6 0,-6 3 0,-1 0 0,0 0 0,-1-1 0,0 0 0,0 0 0,-1-1 0,0-1 0,-1 0 0,0 0 0,-1 0 0,0-1 0,-1 0 0,8-20 0,-11 22 0,0-1 0,-1 1 0,0-1 0,-1 1 0,0-1 0,0 0 0,-1 0 0,0 0 0,-1 1 0,-1-1 0,0 0 0,-3-11 0,3 16 0,-1-1 0,1 1 0,-1 0 0,0 1 0,-1-1 0,0 0 0,1 1 0,-2 0 0,1 0 0,-1 0 0,1 0 0,-1 1 0,-1 0 0,1 0 0,0 0 0,-1 1 0,0 0 0,0 0 0,0 0 0,-12-3 0,12 4-195,-1 0 0,0 1 0,0 0 0,0 0 0,0 1 0,-9 0 0,-8 3-6631</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36.228"/>
    </inkml:context>
    <inkml:brush xml:id="br0">
      <inkml:brushProperty name="width" value="0.035" units="cm"/>
      <inkml:brushProperty name="height" value="0.035" units="cm"/>
      <inkml:brushProperty name="color" value="#FFC114"/>
    </inkml:brush>
  </inkml:definitions>
  <inkml:trace contextRef="#ctx0" brushRef="#br0">282 236 24575,'1'-64'0,"-2"-70"0,1 132 0,0 1 0,0-1 0,0 1 0,-1-1 0,1 1 0,0-1 0,-1 1 0,1-1 0,0 1 0,-1-1 0,0 1 0,1 0 0,-1-1 0,0 1 0,0 0 0,0 0 0,0 0 0,0-1 0,0 1 0,0 0 0,0 0 0,0 0 0,0 1 0,-1-1 0,1 0 0,0 0 0,-1 1 0,1-1 0,0 0 0,-1 1 0,1 0 0,-1-1 0,1 1 0,-1 0 0,1 0 0,-1 0 0,1 0 0,-1 0 0,1 0 0,-1 0 0,1 0 0,-1 0 0,1 1 0,-2 0 0,-4 1 0,0 0 0,0 0 0,0 1 0,1 0 0,-1 0 0,1 1 0,-12 8 0,12-7 0,0 1 0,0 0 0,0 0 0,1 0 0,-1 0 0,2 1 0,-1 0 0,1 0 0,0 1 0,0-1 0,1 1 0,0-1 0,0 1 0,1 0 0,0 0 0,0 1 0,1-1 0,0 0 0,1 0 0,0 1 0,0 9 0,2-2 0,1 0 0,1-1 0,0 1 0,0-1 0,2 0 0,0 0 0,0 0 0,2-1 0,0 0 0,10 14 0,42 45 0,-40-51 0,27 39 0,-45-58 0,0 0 0,0 0 0,0 1 0,0-1 0,-1 1 0,0-1 0,0 1 0,0-1 0,0 1 0,0 0 0,-1-1 0,1 1 0,-1 6 0,-1-8 0,1 0 0,-1 1 0,1-1 0,-1 0 0,0 0 0,0 0 0,0 0 0,0 0 0,-1 0 0,1 0 0,0 0 0,-1 0 0,1-1 0,-1 1 0,0 0 0,0-1 0,1 0 0,-1 1 0,0-1 0,0 0 0,0 0 0,-4 2 0,-6 1-68,1 0 0,0-1-1,-1 0 1,1-1 0,-1 0 0,0-1-1,0 0 1,0-1 0,0 0 0,0-1-1,1 0 1,-1-1 0,0 0 0,1-1-1,-1 0 1,1-1 0,0 0 0,0-1-1,-20-12 1,7-3-6758</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36.556"/>
    </inkml:context>
    <inkml:brush xml:id="br0">
      <inkml:brushProperty name="width" value="0.035" units="cm"/>
      <inkml:brushProperty name="height" value="0.035" units="cm"/>
      <inkml:brushProperty name="color" value="#FFC114"/>
    </inkml:brush>
  </inkml:definitions>
  <inkml:trace contextRef="#ctx0" brushRef="#br0">70 1 24575,'1'0'0,"0"0"0,1 0 0,-1 0 0,0 0 0,0 0 0,0 0 0,0 1 0,0-1 0,0 1 0,0-1 0,1 0 0,-1 1 0,0 0 0,-1-1 0,1 1 0,0 0 0,0-1 0,0 1 0,0 0 0,0 0 0,-1 0 0,2 1 0,-1 0 0,0 1 0,0-1 0,0 1 0,0-1 0,0 1 0,0 0 0,-1 0 0,1-1 0,-1 4 0,0 8 0,0 0 0,-1-1 0,-3 15 0,2-19 0,-24 162-102,-18 142 327,21 2-1713,22-262-5338</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13.783"/>
    </inkml:context>
    <inkml:brush xml:id="br0">
      <inkml:brushProperty name="width" value="0.035" units="cm"/>
      <inkml:brushProperty name="height" value="0.035" units="cm"/>
      <inkml:brushProperty name="color" value="#FFC114"/>
    </inkml:brush>
  </inkml:definitions>
  <inkml:trace contextRef="#ctx0" brushRef="#br0">338 229 24575,'-1'-8'0,"0"0"0,0 0 0,0 0 0,-2 0 0,1 0 0,-1 0 0,0 0 0,0 1 0,-1-1 0,0 1 0,0 0 0,-9-10 0,1 1 0,-1 2 0,-1 0 0,0 0 0,-20-13 0,29 23 0,-1 0 0,1 0 0,-1 1 0,0 0 0,0 0 0,0 0 0,0 1 0,0 0 0,-1 0 0,-8-1 0,12 3 0,-1 0 0,1 0 0,0 0 0,-1 0 0,1 1 0,-1-1 0,1 1 0,0 0 0,0 0 0,0 0 0,-1 0 0,1 1 0,0-1 0,0 1 0,1 0 0,-1 0 0,0 0 0,1 0 0,-1 1 0,1-1 0,0 0 0,-3 4 0,-2 5 0,-1 0 0,1 1 0,1 0 0,0 0 0,1 1 0,1-1 0,-1 1 0,2 0 0,0 1 0,-2 19 0,3-15 0,1 1 0,1 0 0,0 0 0,2-1 0,0 1 0,9 36 0,-9-50 0,0 1 0,0-1 0,0 1 0,0-1 0,1 0 0,0 0 0,0 0 0,0-1 0,1 1 0,-1-1 0,1 0 0,0 0 0,1 0 0,-1 0 0,6 3 0,-7-5 0,1 0 0,0-1 0,-1 1 0,1-1 0,0 0 0,0 0 0,0 0 0,0-1 0,0 1 0,0-1 0,0 0 0,0 0 0,0 0 0,0-1 0,0 1 0,0-1 0,0 0 0,-1 0 0,1-1 0,0 1 0,0-1 0,3-2 0,1 0 0,0-1 0,0-1 0,-1 1 0,0-1 0,0 0 0,-1-1 0,0 0 0,0 0 0,0 0 0,-1 0 0,0-1 0,-1 0 0,6-12 0,2-10 0,-2 0 0,11-48 0,-1 0 0,-18 73 0,-1 1 0,1-1 0,0 1 0,1-1 0,3-5 0,-6 9 0,0 1 0,1 0 0,-1-1 0,0 1 0,1-1 0,-1 1 0,0 0 0,1-1 0,-1 1 0,1 0 0,-1 0 0,1-1 0,-1 1 0,0 0 0,1 0 0,-1 0 0,1 0 0,-1-1 0,1 1 0,-1 0 0,1 0 0,-1 0 0,2 0 0,-1 1 0,-1-1 0,1 1 0,0-1 0,0 1 0,0-1 0,-1 1 0,1 0 0,0-1 0,-1 1 0,1 0 0,-1 0 0,1-1 0,-1 1 0,1 0 0,-1 0 0,1 0 0,-1 0 0,0 1 0,9 22 0,-3 0 0,0 1 0,4 37 0,-3-21 0,2 15-115,1 9-510,34 116 0,-27-135-6201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37.261"/>
    </inkml:context>
    <inkml:brush xml:id="br0">
      <inkml:brushProperty name="width" value="0.035" units="cm"/>
      <inkml:brushProperty name="height" value="0.035" units="cm"/>
      <inkml:brushProperty name="color" value="#FFC114"/>
    </inkml:brush>
  </inkml:definitions>
  <inkml:trace contextRef="#ctx0" brushRef="#br0">81 354 24575,'-9'-10'0,"0"0"0,1-1 0,1 0 0,0 0 0,0 0 0,1-1 0,1 0 0,0-1 0,0 1 0,1-1 0,-3-18 0,6 27 0,1 0 0,-1 0 0,1 0 0,0 0 0,0 0 0,1 0 0,-1 0 0,1 0 0,0 0 0,0 0 0,0 0 0,0 1 0,1-1 0,-1 0 0,1 1 0,0-1 0,0 1 0,3-4 0,-1 3 0,0 0 0,0 0 0,1 0 0,-1 1 0,1 0 0,0-1 0,0 2 0,0-1 0,0 1 0,1-1 0,7-1 0,1 1 0,0 0 0,0 1 0,0 0 0,0 1 0,0 1 0,0 0 0,1 1 0,-1 0 0,21 5 0,-19-1 0,1 1 0,-1 0 0,0 1 0,0 1 0,-1 0 0,0 1 0,-1 1 0,0 0 0,0 1 0,-1 0 0,-1 1 0,1 1 0,15 21 0,-21-23 0,0-1 0,0 1 0,-1 0 0,0 1 0,-1-1 0,0 1 0,-1 0 0,-1 1 0,0-1 0,0 0 0,-1 1 0,-1 0 0,0-1 0,-1 1 0,0 0 0,-1 0 0,0-1 0,-1 1 0,-5 15 0,5-23 0,0 1 0,-1-1 0,0 1 0,0-1 0,-1 0 0,1 0 0,-1 0 0,0-1 0,0 1 0,-1-1 0,-7 6 0,11-9 0,-1 0 0,1 0 0,-1 1 0,1-1 0,-1 0 0,1-1 0,-1 1 0,0 0 0,1 0 0,-1-1 0,0 1 0,0-1 0,1 1 0,-1-1 0,0 0 0,0 0 0,0 0 0,0 0 0,1 0 0,-1 0 0,0 0 0,0-1 0,0 1 0,0-1 0,1 1 0,-1-1 0,0 0 0,1 1 0,-1-1 0,0 0 0,1 0 0,-1 0 0,1-1 0,0 1 0,-1 0 0,1 0 0,0-1 0,0 1 0,-1-1 0,1 1 0,-1-3 0,0-1 0,0 1 0,1-1 0,-1 1 0,1-1 0,0 0 0,0 0 0,1 0 0,-1 1 0,1-1 0,0 0 0,0 0 0,1 0 0,0 0 0,-1 1 0,2-1 0,-1 0 0,0 1 0,5-9 0,4-9 0,0 1 0,21-31 0,-24 43 0,10-20 0,2 2 0,2 0 0,38-39 0,-52 59 0,1 0 0,0 0 0,0 0 0,1 1 0,-1 1 0,2-1 0,-1 1 0,0 1 0,1 0 0,0 0 0,0 1 0,0 0 0,0 1 0,1 0 0,19-1 0,-27 3 0,0 0 0,1 0 0,-1 0 0,0 0 0,0-1 0,1 1 0,-1-1 0,0 0 0,0 0 0,0 0 0,0-1 0,0 1 0,4-3 0,-6 2 0,1 1 0,-1 0 0,0-1 0,0 1 0,0 0 0,0-1 0,0 0 0,0 1 0,0-1 0,-1 0 0,1 1 0,-1-1 0,1 0 0,-1 0 0,0 1 0,1-1 0,-1 0 0,0 0 0,0 0 0,0 1 0,0-1 0,-1 0 0,1 0 0,0 1 0,-2-4 0,1 2 0,0 0 0,0 0 0,0 0 0,0 0 0,-1 0 0,0 0 0,1 1 0,-1-1 0,0 1 0,0-1 0,0 1 0,0 0 0,-1 0 0,1 0 0,-1 0 0,1 0 0,-1 0 0,0 1 0,1-1 0,-1 1 0,0 0 0,0 0 0,0 0 0,0 0 0,0 1 0,0-1 0,-1 1 0,-4-1 0,2 1 0,-1 0 0,1 1 0,0-1 0,-1 1 0,1 0 0,0 1 0,0-1 0,0 1 0,0 1 0,0-1 0,1 1 0,-1 0 0,-7 5 0,2 1 0,1 1 0,0 0 0,0 1 0,1 0 0,1 1 0,0-1 0,0 2 0,-10 22 0,10-17 0,1 1 0,0 0 0,2 0 0,0 1 0,-4 33 0,9-47 0,-1 1 0,1 0 0,0-1 0,1 1 0,0-1 0,0 1 0,0-1 0,1 1 0,0-1 0,0 0 0,0 0 0,1 0 0,3 6 0,-3-8 0,-1-1 0,1 0 0,0 1 0,0-1 0,0 0 0,0-1 0,0 1 0,1 0 0,-1-1 0,1 0 0,0 0 0,0 0 0,0 0 0,0-1 0,0 1 0,0-1 0,0 0 0,0 0 0,0-1 0,0 1 0,6-1 0,3 0 0,1-1 0,0-1 0,0 0 0,0-1 0,-1-1 0,0 0 0,1 0 0,-2-1 0,1-1 0,23-14 0,-22 11 0,0 0 0,-1-1 0,0-1 0,-1 0 0,0-1 0,0-1 0,-1 1 0,16-26 0,-13 2 0,-17 41 0,0 0 0,1 0 0,0 0 0,0 0 0,1 1 0,-1-1 0,1 0 0,0 1 0,0 7 0,0-4 0,-5 50 0,2 0 0,5 74 0,21 118 0,1 38 0,-22-261 0,-6 52 0,4-72 0,0 0 0,-1 0 0,0 0 0,0 0 0,-1 0 0,0-1 0,0 1 0,-1-1 0,0 0 0,-10 13 0,11-17 0,0 0 0,0-1 0,0 1 0,-1-1 0,1 1 0,-1-1 0,0 0 0,0-1 0,1 1 0,-1 0 0,0-1 0,-1 0 0,1 0 0,0-1 0,0 1 0,0-1 0,0 1 0,-1-1 0,1-1 0,0 1 0,0-1 0,0 1 0,-1-1 0,1 0 0,0-1 0,-4-1 0,-3-1 0,0-1 0,1 0 0,-1 0 0,1-1 0,0-1 0,0 0 0,1 0 0,-11-10 0,10 6-227,1 0-1,0-1 1,1 0-1,0 0 1,-10-21-1,-3-16-6598</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37.652"/>
    </inkml:context>
    <inkml:brush xml:id="br0">
      <inkml:brushProperty name="width" value="0.035" units="cm"/>
      <inkml:brushProperty name="height" value="0.035" units="cm"/>
      <inkml:brushProperty name="color" value="#FFC114"/>
    </inkml:brush>
  </inkml:definitions>
  <inkml:trace contextRef="#ctx0" brushRef="#br0">1 256 24575,'0'-4'0,"0"-9"0,0 1 0,1 0 0,0 0 0,5-19 0,-6 29 0,0 1 0,1-1 0,-1 1 0,1-1 0,-1 1 0,1-1 0,-1 1 0,1-1 0,0 1 0,0-1 0,0 1 0,0 0 0,0 0 0,0-1 0,0 1 0,0 0 0,1 0 0,-1 0 0,0 0 0,1 0 0,-1 1 0,1-1 0,-1 0 0,1 1 0,-1-1 0,1 1 0,-1-1 0,1 1 0,-1 0 0,1-1 0,0 1 0,-1 0 0,1 0 0,-1 0 0,1 1 0,0-1 0,-1 0 0,1 0 0,-1 1 0,1-1 0,-1 1 0,1 0 0,-1-1 0,3 3 0,3 1 0,0 0 0,0 0 0,-1 1 0,0 0 0,0 1 0,0-1 0,-1 1 0,1 0 0,-1 0 0,-1 1 0,1 0 0,-1 0 0,5 13 0,-1-4 0,-2 1 0,0 0 0,-2 0 0,1 1 0,1 20 0,-2 1 0,1 43 0,-5-71 0,-1 0 0,1 0 0,-2 0 0,0-1 0,0 1 0,0-1 0,-2 0 0,1 1 0,-7 10 0,9-19 0,0 0 0,0 0 0,0 0 0,-1 0 0,1 0 0,0 0 0,-1-1 0,0 1 0,1-1 0,-1 1 0,0-1 0,0 0 0,-4 3 0,5-4 0,0 0 0,0 1 0,-1-1 0,1 0 0,0 0 0,0 0 0,0 0 0,-1 0 0,1 0 0,0 0 0,0 0 0,0-1 0,-1 1 0,1 0 0,0-1 0,0 1 0,0-1 0,0 1 0,-2-2 0,0 0 0,0-1 0,0 0 0,0 0 0,0 0 0,1 0 0,-1 0 0,1-1 0,0 1 0,0-1 0,0 0 0,0 1 0,1-1 0,-3-7 0,0-7 0,1-1 0,1 1 0,1 0 0,0-1 0,1 1 0,1-1 0,1 1 0,6-28 0,2 3 0,2 1 0,25-60 0,-28 81 0,1 0 0,0 1 0,2 0 0,21-29 0,-28 43 0,0 0 0,0 1 0,1 0 0,-1 0 0,1 1 0,0 0 0,0 0 0,8-4 0,-10 7 0,0-1 0,0 1 0,0-1 0,0 1 0,0 0 0,1 1 0,-1-1 0,0 1 0,0 0 0,1 0 0,-1 0 0,0 1 0,1-1 0,7 3 0,-6 0-170,1-1-1,-1 1 0,0 1 1,0-1-1,0 1 0,-1 0 1,9 7-1,10 11-6655</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38.293"/>
    </inkml:context>
    <inkml:brush xml:id="br0">
      <inkml:brushProperty name="width" value="0.035" units="cm"/>
      <inkml:brushProperty name="height" value="0.035" units="cm"/>
      <inkml:brushProperty name="color" value="#FFC114"/>
    </inkml:brush>
  </inkml:definitions>
  <inkml:trace contextRef="#ctx0" brushRef="#br0">86 321 24575,'-3'0'0,"0"-1"0,1 0 0,-1 0 0,1 0 0,-1 0 0,1 0 0,0 0 0,0 0 0,-1-1 0,1 1 0,0-1 0,-2-2 0,-22-23 0,26 26 0,0 1 0,-1-1 0,1 1 0,0 0 0,0-1 0,-1 1 0,1-1 0,0 1 0,0 0 0,0-1 0,0 1 0,0-1 0,-1 1 0,1-1 0,0 1 0,0-1 0,0 1 0,0-1 0,0 1 0,0-1 0,0 1 0,1 0 0,-1-1 0,0 1 0,0-1 0,0 1 0,0-1 0,1 1 0,-1 0 0,1-2 0,14-5 0,26 4 0,-37 3 0,3 0 0,28 0 0,-1-2 0,45-8 0,-70 8 0,0 0 0,0 0 0,0-1 0,0 0 0,0-1 0,0 0 0,-1 0 0,0-1 0,0 0 0,0-1 0,-1 1 0,1-2 0,9-9 0,-15 14 0,-1 0 0,1 0 0,0 0 0,0-1 0,-1 1 0,0 0 0,1-1 0,-1 1 0,0-1 0,0 1 0,0-1 0,0 1 0,-1-1 0,1 0 0,-1 1 0,0-1 0,0 0 0,1 1 0,-2-1 0,1 0 0,0 0 0,-1 1 0,1-1 0,-1 1 0,1-1 0,-1 0 0,0 1 0,0-1 0,-1 1 0,1 0 0,0-1 0,-1 1 0,0 0 0,1 0 0,-1 0 0,0 0 0,0 0 0,-4-3 0,0 1 0,0 0 0,0 0 0,0 0 0,-1 1 0,1 0 0,-1 0 0,0 1 0,0 0 0,0 0 0,0 0 0,0 1 0,0 0 0,-13 0 0,11 2 0,0 0 0,0 0 0,0 1 0,0 0 0,1 1 0,-1 0 0,0 0 0,1 1 0,0 0 0,-14 9 0,11-5 0,1 0 0,0 1 0,1 0 0,0 0 0,0 1 0,1 0 0,-7 13 0,5-8 0,2 1 0,0 0 0,0 0 0,2 1 0,0 0 0,1 0 0,1 1 0,0-1 0,1 1 0,1 0 0,1 22 0,1-31 0,1 1 0,0 0 0,0 0 0,1 0 0,1-1 0,0 1 0,0-1 0,1 0 0,0 1 0,0-2 0,1 1 0,0-1 0,1 1 0,0-1 0,11 11 0,-8-11 0,0 0 0,0-1 0,1 0 0,0 0 0,1-1 0,0 0 0,-1-1 0,2-1 0,-1 1 0,0-2 0,1 0 0,18 3 0,-6-3 0,0-2 0,0 0 0,1-1 0,-1-2 0,0 0 0,0-2 0,38-11 0,-28 5 0,0-2 0,-2-1 0,1-1 0,48-31 0,-60 31 0,-1 0 0,0-2 0,-2 0 0,1-1 0,-2-1 0,27-35 0,-36 41 0,1-1 0,-2 1 0,0-1 0,0-1 0,-1 1 0,-1-1 0,0 0 0,-1-1 0,-1 1 0,0-1 0,-1 1 0,1-26 0,-3 33 0,-1 0 0,0-1 0,-1 1 0,1 0 0,-1 0 0,0 0 0,-1 0 0,0 0 0,0 1 0,0-1 0,-1 1 0,0 0 0,0 0 0,-1 0 0,0 0 0,-7-6 0,8 8 0,0 1 0,-1-1 0,0 1 0,1 0 0,-1 0 0,0 0 0,-1 1 0,1 0 0,0 0 0,-1 0 0,1 1 0,-1-1 0,1 1 0,-1 1 0,0-1 0,1 1 0,-1 0 0,0 0 0,1 1 0,-1-1 0,-8 3 0,10-1 0,0-1 0,0 1 0,0 0 0,0 0 0,0 1 0,0-1 0,0 1 0,1 0 0,0 0 0,-1 0 0,1 0 0,0 0 0,1 1 0,-1-1 0,0 1 0,1 0 0,0 0 0,0 0 0,0 0 0,0 0 0,1 0 0,0 1 0,0-1 0,-1 8 0,0 3 0,0 0 0,1 1 0,1-1 0,1 1 0,4 29 0,0-18 0,2-1 0,1 0 0,1-1 0,24 49 0,63 89 0,-43-79 0,-49-77 0,3 4 0,0 1 0,-1-1 0,7 22 0,-12-31 0,0 0 0,0 1 0,-1-1 0,1 0 0,-1 0 0,1 0 0,-1 0 0,0 0 0,0 1 0,0-1 0,0 0 0,0 0 0,-1 0 0,1 0 0,-1 0 0,1 1 0,-1-1 0,0 0 0,0 0 0,0 0 0,0 0 0,0-1 0,0 1 0,0 0 0,-1 0 0,1-1 0,-1 1 0,1-1 0,-4 3 0,0-1 0,0 0 0,-1-1 0,0 0 0,1 0 0,-1 0 0,0 0 0,0-1 0,0 0 0,0 0 0,-9-1 0,-9 0 0,-31-5 0,43 4 0,-74-11-1365,3-3-5461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38.622"/>
    </inkml:context>
    <inkml:brush xml:id="br0">
      <inkml:brushProperty name="width" value="0.035" units="cm"/>
      <inkml:brushProperty name="height" value="0.035" units="cm"/>
      <inkml:brushProperty name="color" value="#FFC114"/>
    </inkml:brush>
  </inkml:definitions>
  <inkml:trace contextRef="#ctx0" brushRef="#br0">326 62 24575,'-6'-6'0,"-10"-1"0,-11-3 0,-13 0 0,-10 2 0,-9 0 0,-8 1 0,7 1-8191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41.138"/>
    </inkml:context>
    <inkml:brush xml:id="br0">
      <inkml:brushProperty name="width" value="0.035" units="cm"/>
      <inkml:brushProperty name="height" value="0.035" units="cm"/>
      <inkml:brushProperty name="color" value="#FFC114"/>
    </inkml:brush>
  </inkml:definitions>
  <inkml:trace contextRef="#ctx0" brushRef="#br0">1 278 24575,'76'-128'0,"-68"114"0,1 0 0,1 1 0,0 0 0,0 0 0,2 1 0,-1 1 0,2 0 0,-1 1 0,1 0 0,29-16 0,-42 26 0,1-1 0,-1 1 0,1 0 0,0 0 0,-1-1 0,1 1 0,0 0 0,-1 0 0,1 0 0,0-1 0,-1 1 0,1 0 0,0 0 0,-1 0 0,1 0 0,0 0 0,0 1 0,-1-1 0,1 0 0,0 0 0,-1 0 0,1 1 0,0-1 0,-1 0 0,1 1 0,-1-1 0,2 1 0,-1 0 0,0 1 0,0-1 0,0 0 0,-1 1 0,1-1 0,0 0 0,-1 1 0,1-1 0,-1 1 0,1-1 0,-1 1 0,0 1 0,1 8 0,0 0 0,-3 22 0,2-27 0,-18 773-284,44 1-160,-9-374 353,-21 556 91,3-923 0,2 582 332,6-495-209,6-1 0,55 236-1,-61-335-62,13 30-1,-17-49-59,0 0 0,0-1 0,1 0 0,-1 0 0,2 0 0,-1 0 0,0 0 0,1-1 0,9 9 0,3-6-1365,-3-5-5461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43.755"/>
    </inkml:context>
    <inkml:brush xml:id="br0">
      <inkml:brushProperty name="width" value="0.035" units="cm"/>
      <inkml:brushProperty name="height" value="0.035" units="cm"/>
      <inkml:brushProperty name="color" value="#FFC114"/>
    </inkml:brush>
  </inkml:definitions>
  <inkml:trace contextRef="#ctx0" brushRef="#br0">522 4610 24575,'254'-23'0,"475"10"-700,-512 14 593,1232 23-3296,1485 118-1253,-1553-70 4444,1607 69 212,-1365-44-426,-463-22-22,-413-28 745,513 23 2506,85-87 3157,-1030 6-5103,353-28-822,-643 37-35,-19 2 0,0 0 0,0 0 0,0-1 0,0 0 0,-1 0 0,1 0 0,0-1 0,0 0 0,-1 0 0,1 0 0,7-5 0,-12 6 0,-1 1 0,0-1 0,1 1 0,-1-1 0,0 0 0,1 1 0,-1-1 0,0 1 0,0-1 0,1 1 0,-1-1 0,0 0 0,0 1 0,0-1 0,0 0 0,0 1 0,0-1 0,0 0 0,0 1 0,0-1 0,0 1 0,-1-1 0,1 0 0,0 1 0,0-1 0,0 1 0,-1-1 0,1 0 0,0 1 0,-1-1 0,1 1 0,-1-1 0,1 1 0,0-1 0,-1 1 0,1 0 0,-1-1 0,1 1 0,-1 0 0,1-1 0,-2 1 0,-24-17 0,26 17 0,-36-16 0,-1 2 0,0 2 0,-41-9 0,46 13 0,30 7 0,-1 1 0,1-1 0,-1 1 0,1-1 0,-1 0 0,1 0 0,0 0 0,-1 0 0,1 0 0,0-1 0,0 1 0,0-1 0,0 1 0,0-1 0,0 0 0,0 0 0,1 0 0,-1 0 0,1 0 0,-1 0 0,1 0 0,0-1 0,-1 1 0,1 0 0,1-1 0,-1 1 0,0-1 0,1 1 0,-1-1 0,1 1 0,-1-1 0,1 1 0,1-5 0,-3-21 0,-2 1 0,0-1 0,-1 1 0,-16-44 0,-49-104 0,28 77 0,5-4 0,4 0 0,5-2 0,4-1 0,5-2 0,4 1 0,5-2 0,5 1 0,12-151 0,24-90 0,3-50 0,-17-697 0,-20 716 0,2 185 0,3-206 0,-1 381 0,0-1 0,2 1 0,0-1 0,9-28 0,-10 42 0,1-1 0,-1 1 0,1 0 0,1 0 0,-1 0 0,1 1 0,6-8 0,-8 11 0,1-1 0,0 0 0,0 1 0,0 0 0,0 0 0,0 0 0,1 0 0,-1 0 0,1 1 0,-1-1 0,1 1 0,-1 0 0,1 0 0,4-1 0,-1 2 0,-5 0 0,0 0 0,0-1 0,-1 1 0,1 0 0,0 0 0,0-1 0,0 0 0,0 1 0,0-1 0,-1 0 0,1 0 0,2-1 0,-4 2 0,0 0 0,0-1 0,0 1 0,0 0 0,0 0 0,0 0 0,0-1 0,0 1 0,0 0 0,0 0 0,0 0 0,0-1 0,0 1 0,0 0 0,0 0 0,0 0 0,0 0 0,0-1 0,0 1 0,-1 0 0,1 0 0,0 0 0,0 0 0,0-1 0,0 1 0,0 0 0,0 0 0,-1 0 0,1 0 0,0 0 0,0 0 0,0 0 0,0 0 0,-1-1 0,1 1 0,0 0 0,0 0 0,0 0 0,-1 0 0,1 0 0,0 0 0,0 0 0,0 0 0,-1 0 0,1 0 0,0 0 0,0 0 0,-1 0 0,-11-2 0,-317-48 0,-907-110-832,-13 105-426,680 37 1049,-1267-37 209,1474 50-119,-731-6-533,-1798 11 652,2140-10 0,354 3 0,153 4 0,-1112-10 0,-58 59 0,301-7 2922,1039-39-2835,-465-23-26,403 12-61,-171 9 0,152 4 0,51-5 0,-152-22 0,235 22 0,-1 1 0,1 1 0,-1 1 0,1 1 0,0 1 0,-32 7 0,-232 30 0,186-29 0,-153 34 0,224-36-1365,6 0-5461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44.117"/>
    </inkml:context>
    <inkml:brush xml:id="br0">
      <inkml:brushProperty name="width" value="0.035" units="cm"/>
      <inkml:brushProperty name="height" value="0.035" units="cm"/>
      <inkml:brushProperty name="color" value="#FFC114"/>
    </inkml:brush>
  </inkml:definitions>
  <inkml:trace contextRef="#ctx0" brushRef="#br0">1 0 24575,'25'0'0,"30"0"0,27 0 0,18 6 0,5 7 0,-3 10 0,-14 13 0,-15 12 0,-18 8 0,-18-4-8191</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44.556"/>
    </inkml:context>
    <inkml:brush xml:id="br0">
      <inkml:brushProperty name="width" value="0.035" units="cm"/>
      <inkml:brushProperty name="height" value="0.035" units="cm"/>
      <inkml:brushProperty name="color" value="#FFC114"/>
    </inkml:brush>
  </inkml:definitions>
  <inkml:trace contextRef="#ctx0" brushRef="#br0">597 166 24575,'0'-6'0,"0"-1"0,-1 0 0,0 1 0,0-1 0,0 0 0,-1 1 0,0 0 0,-1-1 0,1 1 0,-1 0 0,0 0 0,-1 0 0,1 1 0,-1-1 0,0 1 0,-1 0 0,1 0 0,-1 0 0,-10-7 0,7 6 0,0 2 0,0-1 0,0 1 0,0 0 0,0 1 0,-1 0 0,0 0 0,1 1 0,-1 0 0,0 1 0,0 0 0,0 0 0,0 1 0,-12 0 0,3 3 0,1 0 0,-1 1 0,1 1 0,0 0 0,0 2 0,1 0 0,0 0 0,0 2 0,1 0 0,0 1 0,0 0 0,1 1 0,-15 16 0,13-12 0,0 1 0,2 1 0,0 1 0,0 0 0,2 1 0,0 0 0,2 1 0,0 0 0,1 0 0,-7 26 0,13-36 0,0 1 0,1-1 0,1 1 0,0-1 0,0 1 0,1 0 0,1-1 0,-1 1 0,2 0 0,-1-1 0,2 1 0,-1-1 0,6 13 0,-4-15 0,-1-1 0,1 1 0,1-1 0,-1-1 0,1 1 0,1-1 0,-1 1 0,1-1 0,0-1 0,0 1 0,1-1 0,-1 0 0,1-1 0,0 0 0,1 0 0,-1 0 0,14 4 0,0-3-151,0 0-1,0-2 0,0 0 0,0-2 1,0 0-1,1-1 0,-1-1 1,31-6-1,24-6-6674</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44.946"/>
    </inkml:context>
    <inkml:brush xml:id="br0">
      <inkml:brushProperty name="width" value="0.035" units="cm"/>
      <inkml:brushProperty name="height" value="0.035" units="cm"/>
      <inkml:brushProperty name="color" value="#FFC114"/>
    </inkml:brush>
  </inkml:definitions>
  <inkml:trace contextRef="#ctx0" brushRef="#br0">183 628 24575,'-20'0'0,"9"-1"0,-1 1 0,1 1 0,-1-1 0,-21 6 0,30-5 0,1 0 0,-1 0 0,0 0 0,0 0 0,1 0 0,-1 1 0,1 0 0,-1-1 0,1 1 0,-1 0 0,1 0 0,0 0 0,0 0 0,0 1 0,0-1 0,1 1 0,-1-1 0,1 1 0,-1-1 0,1 1 0,0 0 0,0 0 0,-1 5 0,0 2 0,0 1 0,1-1 0,1 0 0,0 1 0,0-1 0,4 21 0,19 63 0,-8-38 0,-1-1 0,-2 2 0,-3-1 0,2 77 0,-26-203 0,12 51 0,-68-397 0,57 302 0,1-192 0,14 265 0,9-61 0,-8 91 0,0 0 0,1 1 0,0-1 0,1 1 0,0 0 0,0-1 0,1 2 0,0-1 0,1 1 0,12-16 0,-15 22 0,0 0 0,0 0 0,1 0 0,-1 0 0,1 1 0,-1-1 0,1 1 0,0 0 0,0 0 0,0 0 0,0 0 0,1 1 0,-1 0 0,0 0 0,1 0 0,-1 0 0,0 1 0,1 0 0,-1-1 0,1 2 0,-1-1 0,1 0 0,-1 1 0,0 0 0,1 0 0,-1 0 0,0 1 0,0-1 0,0 1 0,6 3 0,3 3 0,0 1 0,-1-1 0,1 2 0,-2 0 0,0 0 0,0 1 0,15 20 0,-12-11-195,-1 0 0,0 0 0,-2 1 0,-1 1 0,0-1 0,8 30 0,-3 6-6631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45.292"/>
    </inkml:context>
    <inkml:brush xml:id="br0">
      <inkml:brushProperty name="width" value="0.035" units="cm"/>
      <inkml:brushProperty name="height" value="0.035" units="cm"/>
      <inkml:brushProperty name="color" value="#FFC114"/>
    </inkml:brush>
  </inkml:definitions>
  <inkml:trace contextRef="#ctx0" brushRef="#br0">62 184 24575,'-6'0'0,"-7"0"0,-5-3 0,1-3 0,9-5 0,12-2 0,10-5 0,13-3 0,9 1 0,10-1 0,9 1 0,6 2 0,5 0 0,-9 3-8191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14.695"/>
    </inkml:context>
    <inkml:brush xml:id="br0">
      <inkml:brushProperty name="width" value="0.035" units="cm"/>
      <inkml:brushProperty name="height" value="0.035" units="cm"/>
      <inkml:brushProperty name="color" value="#FFC114"/>
    </inkml:brush>
  </inkml:definitions>
  <inkml:trace contextRef="#ctx0" brushRef="#br0">184 267 24575,'-4'-1'0,"1"1"0,-1-1 0,0-1 0,0 1 0,1 0 0,-1-1 0,1 0 0,-1 0 0,1 0 0,0 0 0,0-1 0,0 1 0,0-1 0,-5-5 0,4 4 0,0 0 0,-1 0 0,0 1 0,-7-5 0,11 7 0,1 1 0,-1 0 0,1-1 0,-1 1 0,0 0 0,1-1 0,-1 1 0,0 0 0,1 0 0,-1 0 0,0 0 0,1 0 0,-1 0 0,0 0 0,1 0 0,-1 0 0,0 0 0,1 0 0,-1 0 0,0 0 0,1 0 0,-1 1 0,0-1 0,1 0 0,-1 0 0,1 1 0,-1-1 0,0 0 0,0 2 0,0-1 0,0 0 0,1 1 0,-1-1 0,0 0 0,1 1 0,-1-1 0,1 1 0,0-1 0,-1 1 0,1-1 0,0 1 0,0 2 0,0 7 0,1 0 0,3 20 0,-3-28 0,89 363 0,-73-314 0,37 81 0,-53-130 0,0-1 0,0 1 0,0-1 0,1 0 0,0 1 0,-1-1 0,1 0 0,0 0 0,2 2 0,-4-7 0,0 0 0,0 0 0,-1 0 0,1 0 0,-1 0 0,0 0 0,0 0 0,-2-5 0,-98-186 0,23 47 0,63 114 0,1 0 0,-15-55 0,26 76 0,0 0 0,1 1 0,0-2 0,1 1 0,1 0 0,0 0 0,0 0 0,1 0 0,1 0 0,4-16 0,-3 19 0,0 0 0,1 1 0,0-1 0,0 1 0,1 0 0,0 1 0,0-1 0,1 1 0,0 0 0,0 0 0,1 1 0,0-1 0,0 2 0,10-7 0,-1 1 0,1 2 0,0 0 0,0 1 0,1 1 0,0 0 0,1 1 0,-1 1 0,1 1 0,0 1 0,0 1 0,34-1 0,-48 3 0,1 1 0,-1-1 0,0 1 0,0 1 0,0-1 0,0 0 0,0 1 0,0 0 0,0 0 0,-1 1 0,1-1 0,-1 1 0,0 0 0,8 7 0,-9-7 0,-1 0 0,0-1 0,0 1 0,0 0 0,0 1 0,0-1 0,-1 0 0,0 0 0,1 1 0,-1-1 0,0 1 0,-1-1 0,1 1 0,-1 0 0,1-1 0,-1 1 0,0-1 0,0 1 0,-1 0 0,1-1 0,-1 1 0,-1 4 0,-2 3 0,0 0 0,-1 1 0,0-2 0,-1 1 0,0 0 0,0-1 0,-1-1 0,-1 1 0,0-1 0,-14 13 0,-11 8 0,-54 36 0,75-57 0,-25 16 0,-43 35 0,80-60 0,-1 0 0,1 0 0,-1 1 0,1-1 0,0 0 0,-1 1 0,1-1 0,-1 0 0,1 1 0,0-1 0,-1 1 0,1-1 0,0 0 0,-1 1 0,1-1 0,0 1 0,0-1 0,-1 1 0,1-1 0,0 1 0,0-1 0,0 1 0,0-1 0,-1 1 0,1-1 0,0 1 0,0-1 0,0 1 0,0-1 0,1 1 0,-1 0 0,0 0 0,1-1 0,0 1 0,0-1 0,0 1 0,0-1 0,0 1 0,0-1 0,0 0 0,0 0 0,0 1 0,0-1 0,1 0 0,-1 0 0,0 0 0,1 0 0,50-7 0,-48 6 0,53-8 0,0 1 0,92 1 0,-128 7 0,0 1 0,0 2 0,0 0 0,0 1 0,-1 0 0,0 2 0,0 1 0,0 0 0,-1 2 0,28 15 0,-41-20 0,0 0 0,-1 0 0,0 1 0,0-1 0,0 1 0,0 0 0,-1 1 0,1-1 0,-1 1 0,-1 0 0,1 0 0,-1 0 0,0 0 0,-1 0 0,1 1 0,1 6 0,-3-7 0,-1-1 0,1 0 0,-1 1 0,0-1 0,0 0 0,-1 0 0,1 1 0,-1-1 0,-1 0 0,1 0 0,-1 0 0,1 0 0,-1 0 0,-1 0 0,1 0 0,-1-1 0,0 1 0,0-1 0,0 0 0,0 0 0,-6 5 0,0-1 0,0-1 0,0 0 0,-1 0 0,1-1 0,-2 0 0,1-1 0,0-1 0,-1 1 0,0-1 0,0-1 0,-12 2 0,-5 0 0,-1-1 0,0-1 0,-36-2 0,54-1 15,0-1 0,0 0 0,0-1 0,0 0 0,0 0 0,0-1 0,-18-8 0,23 8-121,0 0 0,1-1 0,-1 1 0,0-1 0,1 0 0,0-1-1,0 0 1,0 1 0,1-2 0,0 1 0,0 0 0,0-1 0,-5-10 0,-6-18-6720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45.714"/>
    </inkml:context>
    <inkml:brush xml:id="br0">
      <inkml:brushProperty name="width" value="0.035" units="cm"/>
      <inkml:brushProperty name="height" value="0.035" units="cm"/>
      <inkml:brushProperty name="color" value="#FFC114"/>
    </inkml:brush>
  </inkml:definitions>
  <inkml:trace contextRef="#ctx0" brushRef="#br0">202 1037 24575,'-31'-5'0,"28"3"0,0 1 0,0 0 0,0 1 0,-1-1 0,1 0 0,0 1 0,-1 0 0,1 0 0,-1 0 0,1 0 0,0 1 0,-1-1 0,1 1 0,0 0 0,-6 1 0,8 0 0,-1 0 0,1-1 0,0 1 0,0 0 0,0 0 0,0-1 0,0 1 0,0 0 0,0 0 0,0 0 0,1 0 0,-1 0 0,1 1 0,0-1 0,-1 4 0,1 37 0,0-34 0,10 137 0,1 24 0,-11-132 0,-1 0 0,-9 54 0,9-90 0,1 1 0,0-1 0,-1 0 0,0 0 0,1 0 0,-1 0 0,0 0 0,0 0 0,0 0 0,0 0 0,-1 0 0,-2 3 0,4-5 0,0 0 0,0 0 0,-1 0 0,1 0 0,0 1 0,-1-1 0,1 0 0,0 0 0,-1 0 0,1 0 0,0 0 0,-1 0 0,1 0 0,0 0 0,-1 0 0,1 0 0,0 0 0,-1 0 0,1 0 0,0 0 0,-1 0 0,1 0 0,0 0 0,-1 0 0,1 0 0,0 0 0,0-1 0,-1 1 0,1 0 0,-11-17 0,2-13 0,1-1 0,2-1 0,-5-57 0,8 58 0,-32-439 0,33 342 0,24-215 0,15 141 0,-30 177 0,0 1 0,2 1 0,0-1 0,2 2 0,0-1 0,16-21 0,-22 37 0,1 0 0,-1 0 0,1 1 0,0 0 0,1 0 0,-1 0 0,15-8 0,-17 12 0,0-1 0,0 2 0,0-1 0,0 1 0,0-1 0,0 1 0,0 0 0,1 0 0,-1 1 0,1-1 0,-1 1 0,0 0 0,1 1 0,-1-1 0,0 1 0,1-1 0,4 3 0,0 0 0,1 2 0,-1-1 0,1 1 0,-2 1 0,1 0 0,0 0 0,-1 0 0,-1 1 0,1 1 0,-1-1 0,0 1 0,9 13 0,2 6 0,-1 0 0,24 54 0,-22-36 0,-2 1 0,-1 0 0,-3 2 0,-2-1 0,9 87 0,-18-102 0,-1 0 0,-1 0 0,-1 0 0,-2 0 0,-2 0 0,0 0 0,-2-1 0,-2 0 0,-22 54 0,23-69 0,-1 0 0,-1 0 0,0-1 0,-1 0 0,-1-1 0,0 0 0,-1-1 0,0 0 0,-1-1 0,-24 16 0,28-21 0,-1-1 0,0 0 0,0 0 0,-1-1 0,0-1 0,0 0 0,0-1 0,0 0 0,-1 0 0,1-2 0,-1 1 0,0-2 0,1 1 0,-1-2 0,1 0 0,-14-2 0,19 1 0,-1 0 0,1-1 0,0 0 0,0 0 0,0 0 0,-8-6 0,13 7 0,0 1 0,0 0 0,1-1 0,-1 1 0,1-1 0,-1 1 0,1-1 0,0 0 0,-1 0 0,1 1 0,0-1 0,-1-2 0,2 3 0,0-1 0,-1 1 0,1 0 0,0 0 0,0-1 0,0 1 0,0 0 0,0 0 0,0 0 0,1-1 0,-1 1 0,0 0 0,1 0 0,-1 0 0,0 0 0,1 0 0,0-1 0,-1 1 0,1 0 0,-1 0 0,1 0 0,2-1 0,-1-1 0,1 1 0,-1 0 0,1 0 0,0 0 0,0 1 0,0-1 0,0 1 0,0-1 0,0 1 0,0 0 0,0 0 0,1 1 0,-1-1 0,0 1 0,1-1 0,3 1 0,5 0 0,-1 0 0,0 1 0,18 4 0,-14-2 3,0 2 0,-1-1 0,0 2-1,0 0 1,-1 0 0,1 2 0,-1 0 0,-1 0-1,23 19 1,-1 6-60,55 67 0,-11-12-1222,-56-65-5547</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46.072"/>
    </inkml:context>
    <inkml:brush xml:id="br0">
      <inkml:brushProperty name="width" value="0.035" units="cm"/>
      <inkml:brushProperty name="height" value="0.035" units="cm"/>
      <inkml:brushProperty name="color" value="#FFC114"/>
    </inkml:brush>
  </inkml:definitions>
  <inkml:trace contextRef="#ctx0" brushRef="#br0">185 68 24575,'-3'-3'0,"1"1"0,-1-1 0,1 1 0,-1 0 0,0 0 0,0 0 0,0 0 0,0 1 0,0-1 0,0 1 0,-1 0 0,1 0 0,0 0 0,-1 0 0,1 0 0,-1 1 0,1 0 0,-1-1 0,1 1 0,-1 1 0,1-1 0,0 0 0,-1 1 0,1 0 0,-1 0 0,1 0 0,0 0 0,0 0 0,-1 1 0,1-1 0,0 1 0,-4 3 0,1 0 0,0-1 0,0 2 0,1-1 0,-1 0 0,1 1 0,1 0 0,-1 1 0,1-1 0,0 1 0,0-1 0,1 1 0,0 0 0,-4 15 0,4-8 0,1 1 0,0 0 0,2-1 0,-1 1 0,2 0 0,0 0 0,0 0 0,7 23 0,-6-27 0,1 0 0,1-1 0,0 1 0,0-1 0,1 0 0,0 0 0,1-1 0,0 0 0,0 0 0,1 0 0,0 0 0,11 8 0,-15-14 0,0-1 0,0 0 0,0 1 0,1-2 0,-1 1 0,1 0 0,-1-1 0,1 1 0,0-1 0,-1 0 0,1 0 0,0-1 0,0 1 0,0-1 0,4 0 0,-2 0 0,-1-1 0,1 0 0,0 0 0,-1-1 0,0 1 0,1-1 0,-1-1 0,0 1 0,7-5 0,0-1 0,0 0 0,-1-1 0,-1-1 0,1 0 0,-2 0 0,1-1 0,11-18 0,-3 1 0,-2-1 0,-1-1 0,-1 0 0,-2-1 0,-1-1 0,-2 0 0,9-48 0,-17 73 0,-1 0 0,1 1 0,-1-1 0,-2-11 0,2 17 0,0 0 0,-1 0 0,1 0 0,0 0 0,0 0 0,-1 1 0,1-1 0,-1 0 0,1 0 0,-1 0 0,1 0 0,-1 0 0,1 0 0,-1 1 0,0-1 0,-1-1 0,2 2 0,-1 0 0,0 0 0,1 0 0,-1 0 0,0-1 0,0 1 0,1 0 0,-1 1 0,0-1 0,1 0 0,-1 0 0,0 0 0,0 0 0,1 0 0,-1 1 0,0-1 0,1 0 0,-1 1 0,1-1 0,-1 0 0,0 1 0,1-1 0,-1 1 0,1-1 0,-1 1 0,0 0 0,-4 5-170,0 0-1,0-1 0,1 2 1,0-1-1,0 0 0,0 1 1,-2 7-1,-4 7-6655</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46.505"/>
    </inkml:context>
    <inkml:brush xml:id="br0">
      <inkml:brushProperty name="width" value="0.035" units="cm"/>
      <inkml:brushProperty name="height" value="0.035" units="cm"/>
      <inkml:brushProperty name="color" value="#FFC114"/>
    </inkml:brush>
  </inkml:definitions>
  <inkml:trace contextRef="#ctx0" brushRef="#br0">43 284 24575,'-1'-9'0,"-1"0"0,0 0 0,0 0 0,0 0 0,-1 1 0,-5-11 0,0 0 0,-6-21 0,13 37 0,3 4 0,8 21 0,12 38 0,-3 0 0,20 105 0,-19-73 0,-12-69 0,-8-23 0,0 0 0,0 0 0,0 0 0,0 1 0,0-1 0,0 0 0,1 0 0,-1 0 0,0 0 0,0 0 0,0 0 0,0 0 0,0 0 0,0 0 0,1 0 0,-1 0 0,0 0 0,0 0 0,0 0 0,0 0 0,0 0 0,1 0 0,-1 0 0,0 0 0,0 0 0,0 0 0,0 0 0,0 0 0,0 0 0,0 0 0,1 0 0,-1 0 0,0-1 0,0 1 0,0 0 0,0 0 0,0 0 0,0 0 0,0 0 0,0 0 0,1 0 0,-1 0 0,0-1 0,0 1 0,0 0 0,0 0 0,0 0 0,0 0 0,0 0 0,0 0 0,0-1 0,0 1 0,0 0 0,0 0 0,0 0 0,0 0 0,0 0 0,0 0 0,0-1 0,0 1 0,0 0 0,0 0 0,0 0 0,4-44 0,0 4 0,1 0 0,2 1 0,1 0 0,3 0 0,1 1 0,1 0 0,3 1 0,0 1 0,26-39 0,-35 64 0,0 0 0,1 0 0,1 1 0,0 0 0,0 1 0,21-16 0,-26 23 0,-1 0 0,0 0 0,1 0 0,-1 0 0,1 1 0,-1-1 0,1 1 0,0 0 0,0 0 0,0 1 0,-1-1 0,6 1 0,-6 0 0,0 0 0,0 1 0,-1 0 0,1-1 0,0 1 0,0 0 0,0 0 0,-1 1 0,1-1 0,0 1 0,-1-1 0,1 1 0,-1 0 0,0 0 0,0 0 0,0 0 0,4 5 0,-1 0 0,0 0 0,-1 0 0,0 1 0,-1 0 0,1 0 0,-1 0 0,-1 0 0,0 0 0,0 1 0,0-1 0,0 17 0,-1 7 0,-5 57 0,-24 87 92,11-82-1549,13-71-5369</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46.865"/>
    </inkml:context>
    <inkml:brush xml:id="br0">
      <inkml:brushProperty name="width" value="0.035" units="cm"/>
      <inkml:brushProperty name="height" value="0.035" units="cm"/>
      <inkml:brushProperty name="color" value="#FFC114"/>
    </inkml:brush>
  </inkml:definitions>
  <inkml:trace contextRef="#ctx0" brushRef="#br0">1 161 24575,'5'-23'0,"2"-30"0,-5 35 0,0 1 0,9-32 0,-7 64 0,-1 15 0,-20 422 0,7-271 0,3 10-1365,6-148-5461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47.208"/>
    </inkml:context>
    <inkml:brush xml:id="br0">
      <inkml:brushProperty name="width" value="0.035" units="cm"/>
      <inkml:brushProperty name="height" value="0.035" units="cm"/>
      <inkml:brushProperty name="color" value="#FFC114"/>
    </inkml:brush>
  </inkml:definitions>
  <inkml:trace contextRef="#ctx0" brushRef="#br0">8 576 24575,'-1'0'0,"1"-1"0,-1 1 0,1 0 0,-1-1 0,1 1 0,-1-1 0,1 1 0,0-1 0,-1 1 0,1-1 0,-1 1 0,1-1 0,0 1 0,0-1 0,-1 0 0,1 1 0,0-1 0,0 0 0,0 1 0,0-1 0,-1 0 0,1 0 0,15-4 0,-6 3 0,28-5 0,3-1 0,50-17 0,-79 21 0,0 0 0,0-1 0,-1 0 0,1-1 0,-1 0 0,0-1 0,-1 0 0,1-1 0,7-8 0,-16 15 0,-1 0 0,0 1 0,0-1 0,1 1 0,-1-1 0,1 1 0,-1-1 0,0 1 0,1-1 0,-1 1 0,1 0 0,-1-1 0,1 1 0,-1-1 0,1 1 0,-1 0 0,1 0 0,0-1 0,-1 1 0,1 0 0,-1 0 0,1 0 0,0 0 0,-1-1 0,1 1 0,-1 0 0,1 0 0,0 0 0,-1 1 0,1-1 0,0 0 0,-1 0 0,1 0 0,-1 0 0,1 0 0,0 1 0,-1-1 0,1 0 0,-1 1 0,1-1 0,0 1 0,1 1 0,-1 1 0,1-1 0,-1 1 0,0 0 0,0-1 0,0 1 0,0 0 0,0 4 0,3 15 1,0 0-1,-2 0 1,-1 0-1,-2 34 0,-16 92 29,1-21-1425,15-105-5430</inkml:trace>
  <inkml:trace contextRef="#ctx0" brushRef="#br0" timeOffset="1">327 21 24575,'0'-3'0,"-2"-3"0,-5-2 0,0 5 0,0 4 0,2 6 0,2 1-8191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48.054"/>
    </inkml:context>
    <inkml:brush xml:id="br0">
      <inkml:brushProperty name="width" value="0.035" units="cm"/>
      <inkml:brushProperty name="height" value="0.035" units="cm"/>
      <inkml:brushProperty name="color" value="#FFC114"/>
    </inkml:brush>
  </inkml:definitions>
  <inkml:trace contextRef="#ctx0" brushRef="#br0">0 66 24575,'1'5'0,"0"0"0,0 0 0,1 0 0,0-1 0,-1 1 0,1 0 0,4 5 0,2 5 0,7 23 0,-1 2 0,11 46 0,10 85 0,-19-82 0,-15-86 0,0 1 0,-1-1 0,1 0 0,0 1 0,1-1 0,-1 0 0,1 0 0,-1 0 0,3 3 0,-4-6 0,0 0 0,1 1 0,-1-1 0,0 0 0,1 0 0,-1 1 0,0-1 0,1 0 0,-1 0 0,0 0 0,1 0 0,-1 1 0,0-1 0,1 0 0,-1 0 0,1 0 0,-1 0 0,0 0 0,1 0 0,-1 0 0,1 0 0,-1 0 0,0 0 0,1 0 0,-1 0 0,1 0 0,-1 0 0,1-1 0,0 1 0,0-1 0,0 0 0,0 0 0,0 0 0,0 0 0,0 0 0,0 0 0,0 0 0,0-1 0,0 1 0,0 0 0,0-2 0,9-22 0,-1 0 0,-1 0 0,-1 0 0,-1-1 0,3-40 0,1 3 0,-2 17 0,-4 19 0,0 0 0,2 0 0,1 1 0,1 0 0,19-40 0,-25 62 0,0 0 0,1 1 0,-1-1 0,1 1 0,-1 0 0,1 0 0,0 0 0,0 0 0,0 0 0,1 1 0,-1 0 0,1-1 0,4-1 0,-7 4 0,1-1 0,-1 1 0,0-1 0,1 1 0,-1 0 0,0 0 0,1 0 0,-1 0 0,1 0 0,-1 0 0,1 0 0,-1 0 0,0 1 0,1-1 0,-1 0 0,3 2 0,-2-1 0,0 0 0,-1 0 0,1 1 0,0-1 0,0 1 0,-1-1 0,1 1 0,-1 0 0,0 0 0,1 0 0,-1-1 0,0 1 0,1 4 0,3 4 0,-1 1 0,-1 1 0,0-1 0,0 0 0,-1 1 0,1 13 0,-1 75 0,-3-75 0,-7 90 0,1-37 0,7-77 0,-1 1 0,1-1 0,0 1 0,0 0 0,0-1 0,1 1 0,-1 0 0,0-1 0,1 1 0,-1 0 0,0-1 0,1 1 0,0-1 0,-1 1 0,2 1 0,-1-3 0,-1 0 0,0 0 0,0 1 0,1-1 0,-1 0 0,0 0 0,1 0 0,-1 0 0,0 1 0,1-1 0,-1 0 0,0 0 0,1 0 0,-1 0 0,0 0 0,1 0 0,-1 0 0,0 0 0,1 0 0,-1 0 0,0 0 0,1 0 0,-1 0 0,0-1 0,1 1 0,13-10 0,0-9 0,1-1 0,-2 0 0,-1 0 0,13-30 0,-7 14 0,18-35 0,-11 19 0,34-49 0,-55 94 0,1 1 0,0 0 0,10-10 0,-14 15 0,0 0 0,0 1 0,1-1 0,-1 0 0,0 0 0,0 1 0,0-1 0,1 1 0,-1-1 0,0 1 0,1-1 0,1 1 0,-2 0 0,0 0 0,-1 0 0,1 0 0,0 0 0,0 0 0,-1 1 0,1-1 0,0 0 0,-1 0 0,1 1 0,-1-1 0,1 1 0,0-1 0,-1 0 0,1 1 0,-1-1 0,1 1 0,-1-1 0,1 1 0,-1-1 0,0 1 0,1 0 0,-1-1 0,0 1 0,1 0 0,-1 0 0,3 5 0,-1 0 0,-1-1 0,1 1 0,-1 0 0,0 1 0,0-1 0,-1 11 0,-4 48 0,2-41 0,-3 28 0,0-17 0,3 1 0,1-1 0,4 45 0,-3-74 0,1-1 0,0 0 0,0 1 0,1-1 0,0 0 0,0 0 0,0 0 0,0 0 0,1 0 0,0-1 0,0 1 0,0-1 0,0 0 0,1 1 0,-1-1 0,1-1 0,0 1 0,7 4 0,-6-5 0,0-1 0,0 0 0,1 0 0,-1 0 0,1 0 0,-1-1 0,1 0 0,-1 0 0,1 0 0,0-1 0,0 0 0,-1 0 0,1 0 0,0-1 0,-1 0 0,1 0 0,8-3 0,1-1 0,0-2 0,0 1 0,0-2 0,-1 0 0,0-1 0,-1 0 0,0-1 0,0 0 0,-1-1 0,0-1 0,19-25 0,-15 17 0,-1-2 0,-1 0 0,-1 0 0,-2-1 0,0 0 0,15-48 0,-22 54 0,0 1 0,-1-1 0,2-35 0,-5 47 0,0-1 0,0 1 0,0-1 0,-1 0 0,0 1 0,0-1 0,0 1 0,-1 0 0,0-1 0,0 1 0,0 0 0,-1 0 0,1 0 0,-1 0 0,-1 1 0,-3-6 0,5 8 0,0 0 0,0 1 0,0-1 0,0 1 0,0-1 0,0 1 0,0 0 0,-1 0 0,1 0 0,0 0 0,-1 0 0,1 0 0,-1 1 0,1-1 0,-1 1 0,1-1 0,-5 1 0,3 1 0,0-1 0,0 1 0,0 0 0,0 0 0,0 1 0,1-1 0,-1 1 0,0-1 0,1 1 0,-5 3 0,-2 3 0,0 0 0,1 0 0,0 1 0,0 1 0,1-1 0,-9 14 0,3-1 0,0 1 0,2 1 0,0 0 0,2 0 0,1 1 0,1 1 0,0 0 0,3 0 0,0 0 0,1 0 0,2 1 0,0 0 0,5 51 0,-2-70 0,1 1 0,0-1 0,0 0 0,0 0 0,1 0 0,1 0 0,-1 0 0,1-1 0,0 0 0,8 11 0,-9-16 0,-1 1 0,0-1 0,1 1 0,0-1 0,-1 0 0,1 0 0,0 0 0,0-1 0,0 1 0,0-1 0,0 1 0,1-1 0,-1 0 0,0 0 0,0-1 0,1 1 0,-1-1 0,1 1 0,-1-1 0,1 0 0,-1 0 0,0-1 0,1 1 0,-1-1 0,0 1 0,1-1 0,-1 0 0,5-3 0,21-9-1365,-2-2-5461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48.524"/>
    </inkml:context>
    <inkml:brush xml:id="br0">
      <inkml:brushProperty name="width" value="0.035" units="cm"/>
      <inkml:brushProperty name="height" value="0.035" units="cm"/>
      <inkml:brushProperty name="color" value="#FFC114"/>
    </inkml:brush>
  </inkml:definitions>
  <inkml:trace contextRef="#ctx0" brushRef="#br0">319 69 24575,'0'-4'0,"0"-1"0,0 0 0,0 1 0,0-1 0,-1 0 0,0 0 0,-2-6 0,3 9 0,-1 1 0,0-1 0,0 1 0,0 0 0,0-1 0,0 1 0,0 0 0,0 0 0,0-1 0,-1 1 0,1 0 0,0 0 0,-1 0 0,1 1 0,-1-1 0,1 0 0,-1 1 0,1-1 0,-1 0 0,1 1 0,-1 0 0,-2-1 0,-6 0 0,0 1 0,0 0 0,1 0 0,-1 1 0,0 0 0,1 1 0,-1 0 0,1 1 0,-1 0 0,1 0 0,0 1 0,0 0 0,1 0 0,-1 1 0,1 0 0,0 1 0,0 0 0,1 0 0,0 1 0,0 0 0,-7 9 0,12-14 0,0 0 0,1 0 0,0 0 0,-1 0 0,1 1 0,0-1 0,0 0 0,0 1 0,0-1 0,1 1 0,-1-1 0,1 1 0,-1-1 0,1 1 0,0-1 0,0 1 0,0 0 0,0-1 0,0 1 0,1-1 0,-1 1 0,1-1 0,0 1 0,0-1 0,0 1 0,0-1 0,0 0 0,0 1 0,1-1 0,-1 0 0,1 0 0,-1 0 0,1 0 0,4 3 0,5 4 0,1 0 0,0-1 0,0 0 0,1-1 0,16 6 0,1 1 0,-24-10 0,1 0 0,-1 0 0,0 0 0,0 0 0,0 1 0,-1 0 0,1 0 0,-1 1 0,8 12 0,-11-15 0,0 1 0,0-1 0,-1 1 0,1 0 0,-1-1 0,0 1 0,0 0 0,-1 0 0,1 0 0,-1 0 0,0 0 0,0 0 0,0 0 0,0 0 0,-1 0 0,1 0 0,-1 0 0,0 0 0,0-1 0,-3 6 0,-1 2 0,-1-2 0,0 1 0,-1-1 0,0 1 0,-1-2 0,1 1 0,-2-1 0,1-1 0,-1 1 0,0-1 0,-1-1 0,1 0 0,-1 0 0,-1-1 0,1 0 0,-1-1 0,-21 6 0,29-9 0,0-1 0,-1 0 0,1 0 0,0 0 0,0 0 0,-1 0 0,1-1 0,0 1 0,0-1 0,0 0 0,-1 0 0,1 0 0,0 0 0,0-1 0,0 1 0,1-1 0,-5-3 0,3 2 0,1-1 0,-1 1 0,1-1 0,0 0 0,0 0 0,0 0 0,1 0 0,0-1 0,-1 1 0,-2-9 0,3 4 0,-1 0 0,2 1 0,-1-1 0,1 0 0,0 0 0,1 0 0,0 0 0,0 1 0,1-1 0,0 0 0,1 0 0,4-15 0,3 4-1365,1 4-5461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48.851"/>
    </inkml:context>
    <inkml:brush xml:id="br0">
      <inkml:brushProperty name="width" value="0.035" units="cm"/>
      <inkml:brushProperty name="height" value="0.035" units="cm"/>
      <inkml:brushProperty name="color" value="#FFC114"/>
    </inkml:brush>
  </inkml:definitions>
  <inkml:trace contextRef="#ctx0" brushRef="#br0">42 50 24575,'-2'2'0,"0"-1"0,0 1 0,-1-1 0,1 0 0,0 0 0,-1 0 0,1 0 0,-1 0 0,1-1 0,-1 1 0,-3 0 0,-4 1 0,218-35 0,-102 19 0,-102 14 0,0-1 0,-1 1 0,1-1 0,0 1 0,-1-1 0,1 0 0,-1-1 0,5-1 0,-8 3-1,0 0 0,0 0 0,0-1 0,0 1 0,0 0 0,0 0 1,0 0-1,1 0 0,-1 0 0,0 0 0,0-1 0,0 1 0,0 0 0,0 0 0,0 0 0,0 0 0,0 0 0,0 0 0,0-1 0,0 1 0,0 0 0,0 0 0,-1 0 0,1 0 0,0 0 0,0 0 0,0 0 0,0-1 0,0 1 0,0 0 0,0 0 0,0 0 0,0 0 0,0 0 0,0 0 1,0 0-1,-1 0 0,1 0 0,0-1 0,0 1 0,0 0 0,0 0 0,0 0 0,0 0 0,0 0 0,-1 0 0,1 0 0,0 0 0,0 0 0,0 0 0,0 0 0,0 0 0,0 0 0,-1 0 0,1 0 0,0 0 0,0 0 0,-9-2-1308,-8 0-5517</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49.845"/>
    </inkml:context>
    <inkml:brush xml:id="br0">
      <inkml:brushProperty name="width" value="0.035" units="cm"/>
      <inkml:brushProperty name="height" value="0.035" units="cm"/>
      <inkml:brushProperty name="color" value="#FFC114"/>
    </inkml:brush>
  </inkml:definitions>
  <inkml:trace contextRef="#ctx0" brushRef="#br0">219 164 24575,'0'0'0,"-1"0"0,1 0 0,-1 0 0,0-1 0,1 1 0,-1 0 0,0-1 0,1 1 0,-1-1 0,1 1 0,-1-1 0,1 1 0,-1-1 0,1 1 0,-1-1 0,1 1 0,0-1 0,-1 1 0,1-1 0,0 0 0,-1 1 0,1-1 0,0 0 0,0 1 0,0-1 0,0 0 0,-1 0 0,-2-26 0,2 20 0,1 5 0,-4-27 0,-11-40 0,15 68 0,0 0 0,0 1 0,0-1 0,0 0 0,0 1 0,-1-1 0,1 0 0,0 0 0,0 1 0,-1-1 0,1 1 0,0-1 0,-1 0 0,1 1 0,-1-1 0,1 1 0,-1-1 0,1 1 0,-1-1 0,1 1 0,-1-1 0,0 1 0,1-1 0,-1 1 0,-1-1 0,1 2 0,1-1 0,-1 0 0,0 1 0,1-1 0,-1 1 0,0-1 0,1 1 0,-1-1 0,0 1 0,1-1 0,-1 1 0,1-1 0,-1 1 0,1 0 0,-1 0 0,1-1 0,0 1 0,-1 1 0,-15 41 0,16-42 0,-66 322 0,31-128 0,23-138-62,-17 91-1241,25-116-5523</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50.279"/>
    </inkml:context>
    <inkml:brush xml:id="br0">
      <inkml:brushProperty name="width" value="0.035" units="cm"/>
      <inkml:brushProperty name="height" value="0.035" units="cm"/>
      <inkml:brushProperty name="color" value="#FFC114"/>
    </inkml:brush>
  </inkml:definitions>
  <inkml:trace contextRef="#ctx0" brushRef="#br0">56 373 24575,'-56'-102'0,"118"197"0,53 112 0,-41-70 0,-38-69 0,-16-29 0,1-1 0,2-1 0,35 42 0,-54-74 0,0 0 0,1-1 0,0 1 0,0-1 0,0 0 0,0-1 0,12 7 0,-16-10 0,1 1 0,0 0 0,-1-1 0,1 1 0,0-1 0,0 0 0,-1 1 0,1-1 0,0 0 0,0 0 0,0 0 0,-1 0 0,1-1 0,0 1 0,0 0 0,-1-1 0,1 1 0,0-1 0,-1 0 0,1 1 0,0-1 0,-1 0 0,1 0 0,-1 0 0,1 0 0,-1 0 0,0-1 0,1 1 0,-1 0 0,0-1 0,0 1 0,2-3 0,2-5 0,0 1 0,0-2 0,-1 1 0,-1 0 0,1-1 0,2-11 0,9-64 0,-12 67 0,10-70 0,-3 0 0,-5 0 0,-3-1 0,-4 0 0,-24-155 0,24 233 0,-13-53 0,14 60 0,-1 0 0,1 0 0,-1 0 0,0 0 0,0 1 0,0-1 0,0 1 0,0-1 0,-1 1 0,0 0 0,0 0 0,-5-4 0,7 6 0,0 1 0,0-1 0,0 1 0,0-1 0,0 1 0,0 0 0,0 0 0,0-1 0,0 1 0,0 0 0,0 0 0,0 0 0,0 0 0,0 0 0,0 0 0,0 1 0,0-1 0,0 0 0,0 0 0,0 1 0,0-1 0,0 1 0,0-1 0,0 1 0,0-1 0,0 1 0,0-1 0,1 1 0,-1 0 0,0 0 0,0-1 0,1 1 0,-1 0 0,0 0 0,1 0 0,-1 1 0,-3 4 0,0 0 0,1 0 0,-1 1 0,-1 7 0,-7 24 0,1 0 0,3 2 0,1-1 0,2 1 0,1 0 0,3 58 0,3-64-455,1 0 0,8 41 0,3-16-6371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15.067"/>
    </inkml:context>
    <inkml:brush xml:id="br0">
      <inkml:brushProperty name="width" value="0.035" units="cm"/>
      <inkml:brushProperty name="height" value="0.035" units="cm"/>
      <inkml:brushProperty name="color" value="#FFC114"/>
    </inkml:brush>
  </inkml:definitions>
  <inkml:trace contextRef="#ctx0" brushRef="#br0">12 121 24575,'-1'1'0,"0"0"0,0-1 0,0 1 0,1 0 0,-1 0 0,0 0 0,0 0 0,1 0 0,-1 0 0,1 0 0,-1 0 0,1 0 0,-1 0 0,1 0 0,0 0 0,-1 0 0,1 2 0,0-2 0,0-1 0,0 1 0,1-1 0,-1 1 0,0-1 0,1 0 0,-1 1 0,0-1 0,1 1 0,-1-1 0,0 0 0,1 0 0,-1 1 0,1-1 0,-1 0 0,1 1 0,-1-1 0,0 0 0,1 0 0,-1 0 0,1 0 0,-1 1 0,1-1 0,-1 0 0,1 0 0,0 0 0,7 0 0,-1 0 0,1 0 0,-1-1 0,8-1 0,45-9 0,-1-2 0,81-30 0,-133 41 0,-1-1 0,0 0 0,0 0 0,0-1 0,0 0 0,10-8 0,-16 11 0,1 1 0,0-1 0,-1 0 0,1 1 0,-1-1 0,1 0 0,-1 0 0,1 1 0,-1-1 0,1 0 0,-1 0 0,0 0 0,1 1 0,-1-1 0,0 0 0,0 0 0,0 0 0,0 0 0,1 0 0,-1 0 0,0 0 0,-1 0 0,1 0 0,-1-1 0,0 1 0,1 0 0,-1-1 0,0 1 0,-1 0 0,1 0 0,0 0 0,0 0 0,0 0 0,-1 0 0,1 1 0,0-1 0,-1 0 0,1 1 0,-1-1 0,1 1 0,-1-1 0,-2 0 0,-5-1 0,0 0 0,0 0 0,-1 1 0,1 0 0,0 0 0,-1 1 0,1 0 0,-13 3 0,18-3 0,1 1 0,-1 0 0,1 0 0,-1 0 0,1 0 0,0 0 0,0 1 0,0 0 0,-1-1 0,2 1 0,-1 0 0,0 0 0,0 1 0,1-1 0,-1 1 0,1-1 0,-1 1 0,1 0 0,0 0 0,0 0 0,1 0 0,-1 0 0,1 0 0,-1 1 0,0 3 0,-1 6 0,0 1 0,2 0 0,0 0 0,1 27 0,10 58 0,-6-67 0,-4-30 0,25 179 0,-16-134 0,26 83 0,-30-118-341,0 0 0,0 0-1,14 21 1,-3-13-6485</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51.112"/>
    </inkml:context>
    <inkml:brush xml:id="br0">
      <inkml:brushProperty name="width" value="0.035" units="cm"/>
      <inkml:brushProperty name="height" value="0.035" units="cm"/>
      <inkml:brushProperty name="color" value="#FFC114"/>
    </inkml:brush>
  </inkml:definitions>
  <inkml:trace contextRef="#ctx0" brushRef="#br0">198 557 24575,'2'-7'0,"1"0"0,-1 0 0,0 0 0,0 0 0,-1 0 0,0 0 0,0-1 0,-1-13 0,0 6 0,-1 1 0,-1-1 0,-6-20 0,7 31 0,0 0 0,0 1 0,-1-1 0,0 0 0,1 1 0,-1-1 0,-1 1 0,1-1 0,0 1 0,-1 0 0,0 0 0,1 0 0,-1 1 0,-6-6 0,7 7 0,0 0 0,0 0 0,0 1 0,0-1 0,0 0 0,0 1 0,-1-1 0,1 1 0,0-1 0,0 1 0,0 0 0,0 0 0,0 0 0,-1 0 0,1 1 0,0-1 0,0 0 0,0 1 0,0 0 0,0-1 0,0 1 0,0 0 0,0 0 0,0 0 0,0 0 0,0 0 0,1 1 0,-4 2 0,-3 4 0,0 1 0,0 0 0,1 0 0,0 1 0,1-1 0,0 1 0,1 1 0,0-1 0,0 1 0,-2 12 0,-1 3 0,1 1 0,1-1 0,-2 34 0,8-49 0,-1 1 0,1-1 0,1 1 0,0-1 0,1 1 0,0-1 0,0 0 0,1 0 0,1 0 0,0 0 0,10 17 0,-12-23 0,1 0 0,0-1 0,1 1 0,-1-1 0,1 0 0,-1 0 0,1-1 0,0 1 0,1-1 0,-1 1 0,1-2 0,-1 1 0,1 0 0,0-1 0,0 0 0,0 0 0,0 0 0,0-1 0,1 1 0,-1-1 0,0-1 0,1 1 0,-1-1 0,1 0 0,-1 0 0,11-2 0,-10 1 0,0 0 0,1-1 0,-1 1 0,0-2 0,0 1 0,0-1 0,0 1 0,0-2 0,-1 1 0,0-1 0,1 0 0,-1 0 0,0 0 0,-1 0 0,1-1 0,-1 0 0,0 0 0,0 0 0,-1-1 0,1 1 0,3-10 0,-4 8 0,0 0 0,-1-1 0,0 0 0,0 1 0,-1-1 0,0 0 0,0 0 0,0 0 0,-1 0 0,-1 1 0,1-1 0,-1 0 0,-1 0 0,1 0 0,-1 1 0,-1-1 0,-3-8 0,0 4 0,0 1 0,0 0 0,-1 0 0,-1 1 0,0 0 0,0 1 0,-1-1 0,0 2 0,0-1 0,-1 1 0,0 1 0,-1 0 0,0 0 0,0 1 0,0 0 0,-19-6 0,30 11 0,5 0 0,16 1 0,28 0 0,56 3 0,1-5 0,-1-5 0,104-20 0,-200 25 0,-3 1 0,0 0 0,0 0 0,-1 0 0,1 0 0,0-1 0,-1 0 0,0-1 0,1 1 0,-1-1 0,0 0 0,8-6 0,-13 9 0,0 0 0,0 0 0,0-1 0,1 1 0,-1 0 0,0 0 0,0-1 0,0 1 0,0 0 0,0-1 0,0 1 0,1 0 0,-1 0 0,0-1 0,0 1 0,0 0 0,0-1 0,0 1 0,0 0 0,0-1 0,0 1 0,0 0 0,-1-1 0,1 1 0,0 0 0,0-1 0,0 1 0,0 0 0,0 0 0,0-1 0,-1 1 0,1 0 0,0 0 0,0-1 0,0 1 0,-1 0 0,1 0 0,0 0 0,0-1 0,-1 1 0,1 0 0,0 0 0,-1 0 0,1 0 0,0-1 0,0 1 0,-1 0 0,1 0 0,0 0 0,-1 0 0,1 0 0,0 0 0,-1 0 0,1 0 0,0 0 0,-1 0 0,1 0 0,-22-1 0,6 3 0,1 1 0,-1 1 0,0 0 0,1 1 0,0 1 0,0 0 0,1 1 0,-1 1 0,2 0 0,-1 1 0,1 0 0,0 1 0,1 1 0,0 0 0,-11 14 0,13-14 0,0 2 0,1-1 0,0 1 0,1 0 0,1 1 0,0 0 0,0 0 0,2 1 0,0 0 0,0 0 0,2 0 0,-1 0 0,2 0 0,0 1 0,1 26 0,1-36 0,1 0 0,0 0 0,0-1 0,0 1 0,1 0 0,-1-1 0,1 0 0,1 1 0,-1-1 0,1 0 0,0 0 0,0 0 0,0 0 0,1-1 0,-1 0 0,1 1 0,0-1 0,6 4 0,-7-6 0,1 1 0,0-1 0,0-1 0,-1 1 0,1 0 0,0-1 0,1 0 0,-1 0 0,0 0 0,0 0 0,0-1 0,1 0 0,-1 0 0,0 0 0,0 0 0,0 0 0,1-1 0,-1 0 0,0 0 0,0 0 0,0-1 0,0 1 0,0-1 0,0 0 0,4-2 0,6-6 0,1 0 0,-1-1 0,-1 0 0,0-1 0,-1-1 0,0 0 0,-1 0 0,-1-1 0,0-1 0,0 0 0,8-20 0,-2 2 0,-2 0 0,-2-1 0,0-1 0,8-52 0,-10 33 0,-3 0 0,-2-1 0,-3 0 0,-9-106 0,6 152 0,-1 1 0,0-1 0,0 1 0,-5-10 0,7 17 0,0 0 0,-1 0 0,0 0 0,1 0 0,-1 0 0,0 0 0,1 0 0,-1 0 0,0 0 0,0 0 0,0 0 0,0 0 0,0 1 0,0-1 0,0 0 0,-1 0 0,1 1 0,0 0 0,1 0 0,-1 0 0,0 0 0,0 0 0,0 0 0,0 0 0,1 1 0,-1-1 0,0 0 0,0 1 0,0-1 0,1 0 0,-1 1 0,0-1 0,0 1 0,1-1 0,-1 1 0,1-1 0,-1 1 0,0 0 0,1-1 0,-1 1 0,1 0 0,-1-1 0,1 1 0,-1 1 0,-5 9 0,0 0 0,1 1 0,1 0 0,0-1 0,0 2 0,1-1 0,-2 17 0,1-9 0,-8 42 0,-7 121 0,18-146 0,2 1 0,1 0 0,2-1 0,13 57 0,-12-77 30,0 0 0,1 0 0,15 28 0,-16-37-195,0 0 0,0 0 0,1 0 0,0-1 0,1 1 0,0-1 0,0-1 0,10 8 0,14 6-6661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51.731"/>
    </inkml:context>
    <inkml:brush xml:id="br0">
      <inkml:brushProperty name="width" value="0.035" units="cm"/>
      <inkml:brushProperty name="height" value="0.035" units="cm"/>
      <inkml:brushProperty name="color" value="#FFC114"/>
    </inkml:brush>
  </inkml:definitions>
  <inkml:trace contextRef="#ctx0" brushRef="#br0">119 315 24575,'-1'-7'0,"1"0"0,-1 0 0,0 1 0,-1-1 0,1 0 0,-2 0 0,1 1 0,0-1 0,-1 1 0,-6-9 0,8 12 0,-1 1 0,1-1 0,-1 1 0,0 0 0,0-1 0,0 1 0,0 0 0,-1 0 0,1 0 0,-1 1 0,1-1 0,-1 0 0,1 1 0,-1 0 0,0 0 0,0-1 0,1 2 0,-1-1 0,0 0 0,0 1 0,0-1 0,0 1 0,0 0 0,0 0 0,0 0 0,-4 0 0,8 0 0,-1 1 0,0-1 0,0 0 0,1 0 0,-1 0 0,0 0 0,0 1 0,0-1 0,1 0 0,-1 0 0,0 0 0,0 1 0,0-1 0,0 0 0,1 0 0,-1 1 0,0-1 0,0 0 0,0 0 0,0 1 0,0-1 0,0 0 0,0 1 0,0-1 0,0 0 0,0 0 0,0 1 0,0-1 0,0 0 0,0 1 0,0-1 0,0 0 0,0 0 0,0 1 0,0-1 0,0 0 0,0 1 0,-1-1 0,1 0 0,0 0 0,0 0 0,0 1 0,0-1 0,-1 0 0,1 0 0,0 1 0,0-1 0,0 0 0,-1 0 0,1 0 0,0 0 0,0 0 0,-1 1 0,1-1 0,0 0 0,-1 0 0,1 0 0,0 0 0,0 0 0,-1 0 0,1 0 0,0 0 0,-1 0 0,1 0 0,0 0 0,0 0 0,-1 0 0,0 0 0,22 11 0,-11-9 0,0 0 0,0 0 0,0-1 0,0 0 0,1-1 0,-1 0 0,0-1 0,0 0 0,0 0 0,0-1 0,17-6 0,-11 3 0,-1-1 0,-1 0 0,1-1 0,-1-1 0,0 0 0,22-19 0,-33 25 0,1-1 0,-1 0 0,-1 0 0,1 0 0,0 0 0,-1-1 0,0 1 0,1-1 0,-1 1 0,-1-1 0,1 0 0,0 0 0,-1 0 0,0 0 0,0 0 0,0 0 0,0-5 0,-1 6 0,0 0 0,-1 0 0,1 0 0,0 1 0,-1-1 0,0 0 0,0 0 0,0 0 0,0 1 0,0-1 0,-1 0 0,1 1 0,-1-1 0,0 1 0,1 0 0,-1-1 0,0 1 0,0 0 0,-1 0 0,1 0 0,0 1 0,-1-1 0,1 0 0,-5-1 0,1 0 0,0 0 0,0 0 0,0 1 0,0 0 0,-1 1 0,1-1 0,-1 1 0,1 0 0,-1 1 0,0-1 0,1 1 0,-1 1 0,-12 1 0,10 0 0,1 1 0,-1 0 0,1 0 0,0 0 0,0 1 0,0 1 0,0-1 0,0 1 0,-9 9 0,7-5 0,1 0 0,0 0 0,0 1 0,1 0 0,0 0 0,1 1 0,0 0 0,1 0 0,0 1 0,1 0 0,1 0 0,-1 0 0,2 1 0,-4 17 0,6-21 0,1-1 0,-1 1 0,1 0 0,1 0 0,-1 0 0,1 0 0,1 0 0,0-1 0,0 1 0,1 0 0,0-1 0,0 0 0,1 0 0,0 0 0,1 0 0,0-1 0,0 1 0,0-1 0,1 0 0,0-1 0,0 1 0,1-1 0,0-1 0,0 1 0,0-1 0,1 0 0,-1-1 0,1 0 0,0 0 0,1-1 0,-1 0 0,15 4 0,-5-4 0,1 0 0,0-2 0,-1 0 0,1 0 0,0-2 0,-1-1 0,1 0 0,0-1 0,-1-1 0,22-8 0,-25 7 0,0 0 0,0-1 0,-1-1 0,0-1 0,-1 0 0,1 0 0,-2-1 0,1-1 0,-1 0 0,-1-1 0,0 0 0,15-20 0,-21 24 0,-1-1 0,0 0 0,0 0 0,-1 0 0,0 0 0,0-1 0,-1 1 0,0-1 0,-1 1 0,0-1 0,0 0 0,0 0 0,-2-14 0,0 13 0,-1 0 0,0-1 0,0 1 0,-1 0 0,0 0 0,-1 1 0,0-1 0,0 1 0,-1-1 0,0 2 0,-8-11 0,12 17 0,-1 0 0,1 1 0,0-1 0,0 1 0,-1-1 0,1 1 0,-1 0 0,1 0 0,-1-1 0,1 1 0,-1 0 0,0 0 0,0 1 0,1-1 0,-1 0 0,0 1 0,0-1 0,0 1 0,0-1 0,-3 1 0,3 0 0,1 1 0,0-1 0,-1 1 0,1 0 0,-1-1 0,1 1 0,0 0 0,0 0 0,-1 0 0,1 0 0,0 0 0,0 0 0,0 0 0,0 1 0,0-1 0,0 0 0,1 1 0,-1-1 0,0 0 0,1 1 0,-1-1 0,0 1 0,1-1 0,0 1 0,-1-1 0,1 3 0,-3 21 0,1-1 0,1 0 0,1 0 0,1 1 0,8 43 0,-2-12 0,0 16 0,-3 100 0,-5-144 0,-2-1 0,-1 1 0,-1-1 0,-1 0 0,-1 0 0,-19 45 0,21-62 0,-1 1 0,0-1 0,0-1 0,-1 1 0,0-1 0,-1 0 0,0-1 0,0 1 0,-1-2 0,0 1 0,0-1 0,-1-1 0,-11 7 0,14-10 0,1 0 0,-1-1 0,1 1 0,-1-1 0,0 0 0,0-1 0,0 0 0,0 0 0,0 0 0,0-1 0,0 0 0,0 0 0,0-1 0,0 0 0,1 0 0,-1-1 0,0 0 0,0 0 0,1 0 0,-1-1 0,1 0 0,-12-7 0,8 1-114,-1 0 1,2 0-1,-1-1 0,1 0 0,1-1 1,0 1-1,0-2 0,1 1 0,0-1 1,1 0-1,-4-14 0,-13-31-6712</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52.076"/>
    </inkml:context>
    <inkml:brush xml:id="br0">
      <inkml:brushProperty name="width" value="0.035" units="cm"/>
      <inkml:brushProperty name="height" value="0.035" units="cm"/>
      <inkml:brushProperty name="color" value="#FFC114"/>
    </inkml:brush>
  </inkml:definitions>
  <inkml:trace contextRef="#ctx0" brushRef="#br0">1 17 24575,'6'-3'0,"4"-1"0,7 1 0,3 0 0,1 0 0,0 2 0,-2 3 0,0 2 0,-3 3 0,-2 2 0,-1 1 0,1 1 0,-2-1-8191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52.419"/>
    </inkml:context>
    <inkml:brush xml:id="br0">
      <inkml:brushProperty name="width" value="0.035" units="cm"/>
      <inkml:brushProperty name="height" value="0.035" units="cm"/>
      <inkml:brushProperty name="color" value="#FFC114"/>
    </inkml:brush>
  </inkml:definitions>
  <inkml:trace contextRef="#ctx0" brushRef="#br0">319 283 24575,'24'-23'0,"-15"16"0,0-2 0,-1 1 0,14-19 0,-17 19 0,0 0 0,0-1 0,0 1 0,-1-1 0,0 0 0,-1-1 0,0 1 0,-1 0 0,2-15 0,-3 20 0,-1 0 0,0 0 0,0 1 0,-1-1 0,1 0 0,-1 0 0,0 0 0,1 1 0,-2-1 0,1 0 0,0 1 0,-1-1 0,0 1 0,0 0 0,0-1 0,0 1 0,0 0 0,-1 0 0,1 0 0,-1 1 0,0-1 0,0 0 0,0 1 0,0 0 0,0 0 0,-7-3 0,2 2 0,1 0 0,-1 0 0,0 1 0,1 1 0,-1-1 0,0 1 0,0 1 0,0-1 0,0 1 0,0 1 0,0-1 0,0 1 0,0 1 0,-13 3 0,5 0 0,1 0 0,-1 2 0,1-1 0,0 2 0,1 0 0,-16 11 0,25-15 0,0 0 0,0 0 0,0 0 0,1 1 0,0-1 0,0 1 0,0 0 0,0 1 0,1-1 0,0 1 0,0-1 0,-4 12 0,6-13 0,0 0 0,0 0 0,1 1 0,-1-1 0,1 0 0,0 0 0,0 0 0,1 1 0,-1-1 0,1 0 0,0 0 0,0 0 0,0 0 0,1 0 0,-1 0 0,1 0 0,0 0 0,0-1 0,0 1 0,4 3 0,2 4 0,2-1 0,-1 0 0,1-1 0,0 0 0,1 0 0,0-1 0,14 7 0,89 40 0,-85-43 0,1 2 0,-2 1 0,29 19 0,-53-31 0,1 1 0,-1-1 0,0 1 0,0 0 0,0 0 0,6 9 0,-10-12 0,1 1 0,0-1 0,0 0 0,-1 1 0,1-1 0,-1 1 0,1-1 0,-1 1 0,0-1 0,1 1 0,-1-1 0,0 1 0,0-1 0,0 1 0,0-1 0,0 1 0,-1-1 0,1 1 0,0-1 0,-1 1 0,1-1 0,-1 1 0,0-1 0,1 1 0,-1-1 0,0 0 0,0 1 0,-1 1 0,-4 3 0,0-1 0,0 1 0,-1-1 0,1 0 0,-1-1 0,0 0 0,-1 0 0,1 0 0,-1-1 0,-8 3 0,-9 1 0,-49 9 0,39-11 0,-48 1 0,65-6 0,1 0 0,0-1 0,0-2 0,-31-6 0,45 8-39,0 0 0,0 1 0,1-1 0,-1 0 0,0 0 0,1 0 0,-1-1 0,1 1 0,-1-1 0,1 1 0,0-1 0,0 0 0,0 0 0,-1 0 0,2 0 0,-1 0 0,0 0 0,0-1 0,1 1 0,-1-1 0,1 1 0,0-1 0,0 1 0,0-1 0,0 0 0,0 1 0,1-1 0,-1 0 0,1 0 0,0 0 0,-1 0 0,1 1 0,1-1 0,-1-5 0,6-16-6787</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52.761"/>
    </inkml:context>
    <inkml:brush xml:id="br0">
      <inkml:brushProperty name="width" value="0.035" units="cm"/>
      <inkml:brushProperty name="height" value="0.035" units="cm"/>
      <inkml:brushProperty name="color" value="#FFC114"/>
    </inkml:brush>
  </inkml:definitions>
  <inkml:trace contextRef="#ctx0" brushRef="#br0">62 0 24575,'5'3'0,"6"4"0,2 3 0,4 3 0,-3 3 0,-3 0 0,-6 1 0,-7 1 0,-3 0 0,-4-1 0,-3 0 0,-2 0 0,-2 3 0,-4 1 0,-1-1 0,0 0 0,4-4-8191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54.562"/>
    </inkml:context>
    <inkml:brush xml:id="br0">
      <inkml:brushProperty name="width" value="0.035" units="cm"/>
      <inkml:brushProperty name="height" value="0.035" units="cm"/>
      <inkml:brushProperty name="color" value="#FFC114"/>
    </inkml:brush>
  </inkml:definitions>
  <inkml:trace contextRef="#ctx0" brushRef="#br0">124 629 24575,'-2'-3'0,"1"-1"0,0 1 0,-1-1 0,0 1 0,1 0 0,-1 0 0,-1 0 0,1 0 0,0 0 0,-1 0 0,1 1 0,-1-1 0,-5-3 0,5 4 0,-20-18 0,9 8 0,1 0 0,-17-20 0,29 31 0,0 1 0,1-1 0,-1 0 0,1 0 0,-1 1 0,1-1 0,-1 0 0,1 0 0,0 1 0,-1-1 0,1 0 0,0 0 0,0 0 0,-1 0 0,1 0 0,0 0 0,0 1 0,0-1 0,0 0 0,0 0 0,0 0 0,1 0 0,-1 0 0,0 0 0,0 0 0,1 1 0,-1-1 0,0 0 0,1 0 0,-1 0 0,1 1 0,-1-1 0,1 0 0,-1 0 0,1 1 0,-1-1 0,1 0 0,0 1 0,-1-1 0,1 1 0,0-1 0,0 1 0,0-1 0,1 1 0,4-4 0,0 2 0,1-1 0,0 1 0,10-3 0,-15 5 0,176-34 0,28-7 0,-176 33 0,0-2 0,0-1 0,-1-1 0,42-24 0,-63 31 0,0 0 0,0 0 0,-1-1 0,0 0 0,0 0 0,-1-1 0,1 0 0,-1 0 0,-1-1 0,0 0 0,6-10 0,-9 13 0,0 0 0,0 0 0,0-1 0,-1 1 0,1-1 0,-1 1 0,-1-1 0,1 1 0,-1-1 0,0 0 0,0 1 0,-1-1 0,0 1 0,0-1 0,0 1 0,0-1 0,-1 1 0,0 0 0,-5-10 0,3 7 0,-1 0 0,0 1 0,0-1 0,-1 1 0,0 1 0,0-1 0,0 1 0,-1 0 0,0 0 0,0 1 0,-11-6 0,16 9 0,-1 0 0,0 1 0,0 0 0,0 0 0,0 0 0,0 0 0,0 0 0,0 1 0,-1-1 0,1 1 0,0 0 0,0 0 0,0 0 0,-1 0 0,1 1 0,0-1 0,0 1 0,0 0 0,0 0 0,0 0 0,0 0 0,0 0 0,0 1 0,0-1 0,1 1 0,-1 0 0,0 0 0,1 0 0,0 0 0,-1 0 0,1 0 0,0 1 0,0-1 0,-3 6 0,-2 3 0,1 1 0,0 0 0,1 0 0,0 0 0,0 1 0,-4 25 0,-8 84 0,16-114 0,-10 346 0,6-97 0,1-187 0,-23 114 0,26-181 0,0 3 0,0 1 0,-1-1 0,1 0 0,-2 0 0,1 0 0,-4 6 0,6-12 0,0 0 0,0 1 0,0-1 0,0 0 0,0 0 0,0 0 0,0 0 0,-1 1 0,1-1 0,0 0 0,0 0 0,0 0 0,0 0 0,0 1 0,-1-1 0,1 0 0,0 0 0,0 0 0,0 0 0,0 0 0,-1 0 0,1 0 0,0 0 0,0 1 0,0-1 0,-1 0 0,1 0 0,0 0 0,0 0 0,-1 0 0,1 0 0,0 0 0,0 0 0,0 0 0,-1 0 0,1-1 0,-4-6 0,1-14 0,2-67 0,-2-23 0,2 100 0,0 0 0,-2 0 0,1 1 0,-1-1 0,-1 1 0,1 0 0,-10-18 0,11 26 0,1-1 0,-1 0 0,1 1 0,-1-1 0,0 1 0,0 0 0,0-1 0,0 1 0,0 0 0,0 0 0,-1 0 0,1 1 0,-1-1 0,0 0 0,1 1 0,-1 0 0,0 0 0,0 0 0,1 0 0,-1 0 0,0 0 0,0 1 0,0-1 0,0 1 0,0 0 0,0 0 0,0 0 0,0 0 0,0 1 0,0-1 0,0 1 0,0-1 0,0 1 0,0 0 0,0 1 0,0-1 0,1 0 0,-4 2 0,-4 4 0,0 0 0,0 0 0,1 1 0,0 0 0,0 1 0,1 0 0,0 0 0,-9 13 0,4-1 0,0-1 0,-15 35 0,24-47 0,1 0 0,1-1 0,-1 1 0,1 0 0,0 0 0,1 1 0,0-1 0,0 0 0,1 0 0,0 1 0,1 9 0,0-16-72,-1 0 1,1 0-1,0 0 0,-1 0 0,1 0 0,0-1 0,0 1 0,0 0 1,0 0-1,1-1 0,-1 1 0,0-1 0,1 1 0,-1-1 0,1 1 1,-1-1-1,1 0 0,2 2 0,14 5-6754</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55.027"/>
    </inkml:context>
    <inkml:brush xml:id="br0">
      <inkml:brushProperty name="width" value="0.035" units="cm"/>
      <inkml:brushProperty name="height" value="0.035" units="cm"/>
      <inkml:brushProperty name="color" value="#FFC114"/>
    </inkml:brush>
  </inkml:definitions>
  <inkml:trace contextRef="#ctx0" brushRef="#br0">418 259 24575,'3'-3'0,"0"0"0,-1-1 0,1 1 0,-1 0 0,0-1 0,0 1 0,0-1 0,-1 0 0,1 0 0,-1 0 0,0 0 0,0 0 0,1-6 0,-1 3 0,-1-1 0,0 1 0,-1 0 0,0 0 0,0 0 0,0 1 0,-4-12 0,2 7 0,-2 1 0,1-1 0,-2 1 0,1 0 0,-1 0 0,0 1 0,-1-1 0,-1 1 0,-12-12 0,16 18 0,1 1 0,-1-1 0,1 1 0,-1 0 0,0 0 0,0 0 0,0 1 0,0-1 0,0 1 0,0 0 0,0 0 0,0 0 0,0 1 0,-1 0 0,1 0 0,0 0 0,0 0 0,-1 0 0,1 1 0,0 0 0,0 0 0,0 0 0,0 0 0,0 1 0,0-1 0,-4 4 0,-6 2 0,1 1 0,0 0 0,1 1 0,0 1 0,0-1 0,-10 14 0,3-4 0,2 1 0,1 1 0,0 0 0,2 1 0,0 1 0,2 0 0,0 1 0,2 0 0,-12 40 0,21-60 0,0 0 0,0 1 0,0-1 0,1 0 0,0 1 0,0-1 0,0 1 0,0-1 0,1 0 0,-1 1 0,1-1 0,0 0 0,1 0 0,-1 1 0,1-1 0,2 4 0,-2-5 0,0 0 0,1 0 0,-1-1 0,1 1 0,-1-1 0,1 1 0,0-1 0,0 0 0,0 0 0,0-1 0,1 1 0,-1-1 0,0 1 0,1-1 0,-1 0 0,1 0 0,-1 0 0,1-1 0,6 1 0,1-1 0,1 0 0,-1-1 0,0-1 0,1 0 0,-1 0 0,0-1 0,0 0 0,0-1 0,-1 0 0,1-1 0,-1 0 0,0-1 0,-1 0 0,14-11 0,-6 3 0,0 0 0,-1-2 0,0 0 0,-1 0 0,-1-2 0,17-27 0,-21 29 0,-2-1 0,1 0 0,-2-1 0,0 1 0,-2-1 0,5-23 0,-46 192 0,34-144 0,-2 13 0,1-1 0,0 1 0,2 0 0,0 1 0,2 19 0,-1-37-80,1-1 0,-1 0-1,1 0 1,-1 1 0,1-1-1,0 0 1,0 0 0,0 0-1,0 0 1,0 0 0,0 0 0,1 0-1,-1 0 1,1 0 0,-1 0-1,3 1 1,10 6-6746</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55.918"/>
    </inkml:context>
    <inkml:brush xml:id="br0">
      <inkml:brushProperty name="width" value="0.035" units="cm"/>
      <inkml:brushProperty name="height" value="0.035" units="cm"/>
      <inkml:brushProperty name="color" value="#FFC114"/>
    </inkml:brush>
  </inkml:definitions>
  <inkml:trace contextRef="#ctx0" brushRef="#br0">32 265 24575,'0'-6'0,"-1"-1"0,1 1 0,-1 0 0,-1 0 0,1 0 0,-1 0 0,0 1 0,0-1 0,-6-10 0,8 16 0,0 0 0,0 0 0,-1 0 0,1-1 0,0 1 0,0 0 0,0 0 0,0 0 0,0 0 0,0 0 0,0-1 0,0 1 0,-1 0 0,1 0 0,0 0 0,0 0 0,0 0 0,0 0 0,0 0 0,-1-1 0,1 1 0,0 0 0,0 0 0,0 0 0,0 0 0,-1 0 0,1 0 0,0 0 0,0 0 0,0 0 0,-1 0 0,1 0 0,0 0 0,0 0 0,0 0 0,0 0 0,-1 0 0,1 0 0,0 0 0,-4 8 0,2 12 0,3 33 0,14 92 0,-7-87 0,-5-30 0,8 48 0,-10-71 0,0 1 0,1-1 0,0 1 0,0-1 0,0 0 0,1 1 0,0-1 0,0 0 0,0-1 0,5 7 0,-7-10 0,0 0 0,0 0 0,0 0 0,0 0 0,1 0 0,-1 0 0,0-1 0,1 1 0,-1 0 0,0-1 0,1 1 0,-1-1 0,1 1 0,-1-1 0,1 0 0,-1 1 0,1-1 0,-1 0 0,1 0 0,-1 0 0,4-1 0,-2 0 0,-1 0 0,1 0 0,0 0 0,0 0 0,-1 0 0,1-1 0,0 0 0,-1 1 0,0-1 0,4-3 0,2-3 0,-1 0 0,0-1 0,-1 0 0,1 0 0,4-11 0,1-5 0,-1 0 0,-1-1 0,-2 0 0,9-41 0,8-112 0,-24 171 0,0 0 0,0-1 0,0 1 0,-1 0 0,0 0 0,0 0 0,-1 0 0,0-1 0,-4-14 0,5 23 0,0-1 0,0 1 0,0-1 0,0 1 0,-1-1 0,1 1 0,0 0 0,0-1 0,0 1 0,0-1 0,-1 1 0,1-1 0,0 1 0,0 0 0,-1-1 0,1 1 0,0 0 0,-1-1 0,1 1 0,0 0 0,-1-1 0,1 1 0,0 0 0,-1 0 0,1 0 0,-1-1 0,1 1 0,-1 0 0,1 0 0,0 0 0,-1 0 0,1 0 0,-1 0 0,1 0 0,-1 0 0,1 0 0,-1 0 0,1 0 0,-1 0 0,1 0 0,-1 0 0,1 0 0,0 0 0,-1 0 0,1 1 0,-1-1 0,1 0 0,-1 0 0,1 0 0,0 1 0,-1-1 0,1 0 0,0 1 0,-1-1 0,1 0 0,0 1 0,-1-1 0,1 0 0,0 1 0,0-1 0,0 1 0,-1-1 0,1 1 0,0-1 0,0 0 0,0 1 0,-15 31 0,11-21 0,1 0 0,0 0 0,1 1 0,0-1 0,1 0 0,0 1 0,1-1 0,0 1 0,1-1 0,0 1 0,4 16 0,-3-21 0,0-1 0,0 1 0,1-1 0,0 0 0,0 0 0,0 0 0,1-1 0,-1 1 0,1-1 0,1 0 0,-1 0 0,1 0 0,0 0 0,0-1 0,0 0 0,1 0 0,-1 0 0,1-1 0,0 0 0,0 0 0,7 2 0,1-1 0,-1-1 0,0-1 0,1 0 0,-1 0 0,1-2 0,-1 0 0,1 0 0,-1-1 0,17-4 0,-2 0 0,0-2 0,-1-1 0,37-16 0,-50 18 0,0-1 0,0 0 0,0-1 0,-1-1 0,-1 0 0,1-1 0,-1 0 0,12-15 0,-16 17 0,-1-2 0,-1 1 0,1-1 0,-2 1 0,1-2 0,-1 1 0,-1-1 0,0 1 0,0-1 0,-1 0 0,3-22 0,-4 16 0,0-1 0,-2-20 0,0 33 0,0 1 0,-1-1 0,1 1 0,-1 0 0,0-1 0,0 1 0,-1 0 0,1 0 0,-1 0 0,0 0 0,0 0 0,0 0 0,-1 0 0,-3-4 0,5 7 0,0 0 0,0 0 0,-1 0 0,1 1 0,0-1 0,-1 0 0,1 0 0,-1 1 0,1-1 0,-1 1 0,1-1 0,-1 1 0,1 0 0,-1 0 0,0 0 0,1 0 0,-1 0 0,1 0 0,-1 0 0,0 0 0,1 0 0,-1 1 0,1-1 0,-1 1 0,1-1 0,-1 1 0,1 0 0,-2 0 0,-4 3 0,1 0 0,0 0 0,0 0 0,-10 10 0,-6 9 0,2 1 0,0 0 0,1 1 0,-30 55 0,27-38 0,2 1 0,-23 76 0,38-105 0,1 1 0,1 0 0,0 0 0,-1 28 0,4-39 0,0-1 0,0 1 0,1-1 0,-1 1 0,1-1 0,0 1 0,0-1 0,0 0 0,1 1 0,-1-1 0,4 5 0,-4-6 0,1 0 0,0 0 0,0-1 0,0 1 0,0 0 0,0-1 0,0 1 0,0-1 0,0 0 0,0 0 0,1 0 0,-1 0 0,1 0 0,-1 0 0,0-1 0,1 1 0,-1-1 0,4 1 0,3-1 0,0 0 0,1-1 0,-1 0 0,0 0 0,0-1 0,0 0 0,0 0 0,0-1 0,0-1 0,-1 1 0,1-2 0,-1 1 0,0-1 0,0 0 0,10-9 0,0-1 0,0-1 0,-2-1 0,0 0 0,-1-1 0,13-21 0,-13 16 0,-1-1 0,20-44 0,-29 56 0,-1 1 0,0-1 0,-1 0 0,0-1 0,-1 1 0,0 0 0,-1-1 0,-1-15 0,1 27 0,-1 1 0,0 0 0,0-1 0,0 1 0,0 0 0,0-1 0,0 1 0,0-1 0,0 1 0,0 0 0,0-1 0,0 1 0,0 0 0,0-1 0,0 1 0,0-1 0,-1 1 0,1 0 0,0-1 0,0 1 0,0 0 0,0 0 0,-1-1 0,1 1 0,0 0 0,0-1 0,-1 1 0,1 0 0,0 0 0,-1-1 0,1 1 0,0 0 0,-1 0 0,1 0 0,0-1 0,-1 1 0,-9 11 0,-6 25 0,3 6 0,1 1 0,3 0 0,-8 80 0,16-116 0,1-1 0,1 1 0,-1-1 0,1 1 0,0-1 0,0 0 0,1 1 0,-1-1 0,1 0 0,1 0 0,4 8 0,-6-12 0,0 0 0,1 0 0,-1 0 0,1 0 0,0 0 0,0-1 0,-1 1 0,1-1 0,0 1 0,0-1 0,1 0 0,-1 0 0,0 0 0,0 0 0,0 0 0,1 0 0,-1 0 0,1-1 0,-1 1 0,0-1 0,1 0 0,-1 0 0,1 0 0,-1 0 0,1 0 0,-1 0 0,0-1 0,1 1 0,-1-1 0,1 0 0,-1 1 0,4-3 0,4-2 15,-1 1 0,-1-2 0,1 1 0,-1-1 0,0 0 0,0-1 0,10-10 0,0-2-758,25-36 1,-32 39-6084</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56.634"/>
    </inkml:context>
    <inkml:brush xml:id="br0">
      <inkml:brushProperty name="width" value="0.035" units="cm"/>
      <inkml:brushProperty name="height" value="0.035" units="cm"/>
      <inkml:brushProperty name="color" value="#FFC114"/>
    </inkml:brush>
  </inkml:definitions>
  <inkml:trace contextRef="#ctx0" brushRef="#br0">201 4 24575,'-3'0'0,"-4"0"0,-3-3 0,-1 2 0,3 4 0,-2 5 0,3 6 0,-2 9 0,-2 7 0,-1 7 0,-3 5 0,0 2 0,-2 2 0,1-2 0,-2 1 0,4-4 0,4-4 0,3-8-8191</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57.090"/>
    </inkml:context>
    <inkml:brush xml:id="br0">
      <inkml:brushProperty name="width" value="0.035" units="cm"/>
      <inkml:brushProperty name="height" value="0.035" units="cm"/>
      <inkml:brushProperty name="color" value="#FFC114"/>
    </inkml:brush>
  </inkml:definitions>
  <inkml:trace contextRef="#ctx0" brushRef="#br0">155 520 24575,'0'-8'0,"-2"-33"0,2 39 0,-1 0 0,1 0 0,-1 0 0,1 0 0,-1 0 0,0 0 0,0 0 0,0 0 0,0 1 0,0-1 0,0 0 0,0 0 0,-1 1 0,1-1 0,-1 1 0,-1-2 0,2 3 0,1-1 0,-1 1 0,0 0 0,1-1 0,-1 1 0,0 0 0,0 0 0,1 0 0,-1 0 0,0 0 0,0-1 0,1 1 0,-1 0 0,0 1 0,0-1 0,1 0 0,-1 0 0,0 0 0,0 0 0,1 1 0,-1-1 0,0 0 0,1 1 0,-1-1 0,0 0 0,1 1 0,-1-1 0,0 1 0,1-1 0,-1 1 0,1-1 0,-1 1 0,1 0 0,-1-1 0,1 1 0,0 0 0,-1-1 0,0 2 0,-14 31 0,13-29 0,-15 48 0,-20 103 0,19-68 0,10-59 0,-4 29 0,13-57 0,-1 0 0,0 0 0,0 0 0,0-1 0,0 1 0,0 0 0,1 0 0,-1 0 0,0 0 0,0 0 0,0 0 0,1 0 0,-1 0 0,0 0 0,0 0 0,0 0 0,1 0 0,-1 0 0,0 0 0,0 0 0,0 0 0,1 0 0,-1 0 0,0 0 0,0 0 0,0 0 0,0 0 0,1 0 0,-1 1 0,0-1 0,0 0 0,0 0 0,0 0 0,1 0 0,-1 0 0,0 0 0,0 1 0,0-1 0,0 0 0,0 0 0,0 0 0,0 0 0,0 1 0,1-1 0,-1 0 0,0 0 0,0 0 0,0 0 0,0 1 0,0-1 0,0 0 0,0 0 0,0 0 0,0 1 0,12-17 0,12-29 0,-1-1 0,25-71 0,-19 42 0,89-181 0,-94 213 0,2 0 0,1 2 0,55-63 0,-72 94 0,-1 0 0,2 0 0,-1 1 0,2 1 0,21-15 0,-30 22 0,0-1 0,0 1 0,-1-1 0,1 1 0,0 0 0,0 0 0,0 0 0,1 1 0,-1-1 0,0 1 0,0 0 0,0-1 0,0 1 0,0 1 0,1-1 0,-1 0 0,0 1 0,0 0 0,0-1 0,0 1 0,0 0 0,0 1 0,0-1 0,0 0 0,-1 1 0,1 0 0,0 0 0,-1-1 0,1 2 0,-1-1 0,4 4 0,-1 1 0,-1 0 0,1 0 0,-1 1 0,-1 0 0,1-1 0,-1 1 0,0 0 0,-1 1 0,0-1 0,1 16 0,0 6 0,-3 53 0,-5 0 0,-18 85 0,-28 81 0,31-165-1365,11-55-5461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15.490"/>
    </inkml:context>
    <inkml:brush xml:id="br0">
      <inkml:brushProperty name="width" value="0.035" units="cm"/>
      <inkml:brushProperty name="height" value="0.035" units="cm"/>
      <inkml:brushProperty name="color" value="#FFC114"/>
    </inkml:brush>
  </inkml:definitions>
  <inkml:trace contextRef="#ctx0" brushRef="#br0">94 384 24575,'-2'-3'0,"0"1"0,0 0 0,-1 0 0,1 1 0,-1-1 0,1 0 0,-1 1 0,0 0 0,0-1 0,1 1 0,-1 0 0,0 0 0,0 1 0,0-1 0,0 1 0,0-1 0,0 1 0,0 0 0,-5 0 0,7 1 0,-1-1 0,0 1 0,0 0 0,0 0 0,0 0 0,1-1 0,-1 2 0,0-1 0,1 0 0,-1 0 0,1 0 0,-1 1 0,1-1 0,0 1 0,0-1 0,-1 1 0,1-1 0,0 1 0,0 0 0,1-1 0,-1 1 0,0 0 0,0 0 0,1 0 0,-1 0 0,1 0 0,0 0 0,0 0 0,0 0 0,-1-1 0,2 4 0,-1 10 0,1-1 0,0 0 0,1 0 0,7 22 0,21 58 0,-18-60 0,6 22 0,27 72 0,-35-103 0,1-1 0,1-1 0,15 23 0,-25-43 0,0 0 0,0 0 0,1 0 0,-1 0 0,0-1 0,1 1 0,0-1 0,-1 0 0,7 4 0,-9-6 0,1 1 0,-1-1 0,0 0 0,0 0 0,0 0 0,0 0 0,1 0 0,-1 0 0,0 0 0,0 0 0,0 0 0,1 0 0,-1 0 0,0 0 0,0 0 0,0 0 0,1 0 0,-1 0 0,0 0 0,0 0 0,0 0 0,0 0 0,1 0 0,-1 0 0,0-1 0,0 1 0,0 0 0,0 0 0,1 0 0,-1 0 0,0 0 0,0 0 0,0-1 0,0 1 0,0 0 0,1 0 0,-1 0 0,0 0 0,0-1 0,0 1 0,0 0 0,0-12 0,-6-12 0,-60-136 0,-4-9 0,54 118 0,2-1 0,-11-81 0,22 109 0,1-1 0,1 0 0,1 0 0,2 0 0,0 0 0,2 0 0,11-40 0,-13 57 0,1 0 0,1-1 0,-1 1 0,1 1 0,1-1 0,0 0 0,0 1 0,0 0 0,1 0 0,0 1 0,10-9 0,-13 12 0,1 1 0,0-1 0,0 1 0,0 0 0,0 0 0,0 0 0,0 1 0,0-1 0,1 1 0,-1 0 0,1 0 0,-1 1 0,1-1 0,-1 1 0,1 0 0,-1 0 0,1 1 0,-1-1 0,0 1 0,1 0 0,-1 0 0,1 0 0,-1 1 0,5 2 0,-2 0 0,1 0 0,0 0 0,-1 1 0,0 0 0,0 0 0,0 1 0,-1 0 0,0 0 0,0 0 0,0 1 0,-1 0 0,0 0 0,0 0 0,-1 1 0,0 0 0,0 0 0,-1 0 0,0 0 0,-1 0 0,3 11 0,-3-8 0,-1-1 0,0 1 0,-1 0 0,0-1 0,0 1 0,-1-1 0,-1 1 0,0 0 0,0-1 0,-1 0 0,0 0 0,-1 0 0,0 0 0,0 0 0,-1-1 0,-8 12 0,-2-3-151,0 0-1,-1-1 0,0-1 0,-2 0 1,0-2-1,0 0 0,-2-1 1,-20 11-1,-30 13-6674</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57.853"/>
    </inkml:context>
    <inkml:brush xml:id="br0">
      <inkml:brushProperty name="width" value="0.035" units="cm"/>
      <inkml:brushProperty name="height" value="0.035" units="cm"/>
      <inkml:brushProperty name="color" value="#FFC114"/>
    </inkml:brush>
  </inkml:definitions>
  <inkml:trace contextRef="#ctx0" brushRef="#br0">68 629 24575,'-3'-5'0,"0"0"0,0 1 0,-1-1 0,1 1 0,-1 0 0,-8-7 0,8 9 0,1-1 0,0 1 0,0-1 0,0 0 0,1 0 0,-1 0 0,1 0 0,0-1 0,-1 1 0,1-1 0,1 1 0,-3-7 0,4 8 0,0 1 0,0-1 0,0 1 0,0-1 0,0 1 0,1-1 0,-1 1 0,1 0 0,-1-1 0,1 1 0,0-1 0,-1 1 0,1 0 0,0 0 0,0-1 0,0 1 0,0 0 0,0 0 0,0 0 0,0 0 0,0 0 0,0 0 0,1 0 0,1-1 0,38-18 0,-35 18 0,176-60 0,-5 2 0,-151 49 0,0-1 0,-1-1 0,0-2 0,33-24 0,-44 25 0,-12 12 0,0-1 0,0 1 0,0 0 0,0 0 0,0 0 0,1 0 0,-1 1 0,1-1 0,-1 1 0,1-1 0,-1 1 0,5-2 0,-6 4 0,-1-1 0,1 0 0,-1 0 0,1 0 0,-1 0 0,1 1 0,-1-1 0,0 0 0,1 1 0,-1-1 0,1 0 0,-1 1 0,0-1 0,1 0 0,-1 1 0,0-1 0,1 1 0,-1-1 0,0 0 0,1 1 0,-1-1 0,0 1 0,0-1 0,0 1 0,1-1 0,-1 1 0,0-1 0,0 1 0,0-1 0,0 1 0,0 0 0,1 22 0,-1-20 0,-4 69 0,-3-1 0,-25 111 0,25-144 0,3-17 0,1-1 0,-1-1 0,-1 1 0,-14 34 0,19-54 0,0 1 0,-1 0 0,1 0 0,0-1 0,-1 1 0,1 0 0,-1-1 0,1 1 0,-1 0 0,1-1 0,-1 1 0,1-1 0,-1 1 0,0-1 0,1 1 0,-2 0 0,2-1 0,-1 0 0,1 0 0,0 0 0,-1 0 0,1-1 0,0 1 0,0 0 0,-1 0 0,1 0 0,0 0 0,0 0 0,0-1 0,-1 1 0,1 0 0,0 0 0,0 0 0,0-1 0,-1 1 0,1 0 0,0 0 0,0-1 0,0 1 0,0 0 0,0 0 0,0-1 0,-1 1 0,1 0 0,0-1 0,0 1 0,-2-30 0,12-64 0,5 0 0,40-140 0,-47 206 0,0 1 0,2 0 0,1 0 0,1 1 0,1 1 0,27-40 0,-34 57 0,1 0 0,-1 0 0,1 0 0,1 1 0,-1 0 0,1 1 0,0-1 0,1 1 0,0 1 0,-1 0 0,2 0 0,-1 1 0,0 0 0,1 1 0,0 0 0,0 0 0,0 1 0,0 0 0,0 1 0,0 0 0,20 1 0,-19 1 0,0 1 0,-1 0 0,1 0 0,-1 1 0,0 0 0,0 1 0,0 0 0,-1 1 0,1 0 0,-1 0 0,0 1 0,0 0 0,-1 1 0,0 0 0,12 13 0,-14-14 0,-1 0 0,-1 1 0,1 0 0,-1 0 0,-1 0 0,1 0 0,-1 0 0,0 1 0,-1 0 0,1-1 0,-2 1 0,1 0 0,-1 0 0,0 0 0,-1 0 0,0 0 0,0 0 0,-1 0 0,0 0 0,0 0 0,-4 11 0,3-10 0,-1-1 0,-1 0 0,1-1 0,-2 1 0,1-1 0,-1 1 0,0-1 0,0 0 0,-1-1 0,0 0 0,0 0 0,0 0 0,-1 0 0,0-1 0,0 0 0,-9 4 0,-11 5 0,0-2 0,0-2 0,-39 11 0,41-14 0,119 18 0,-87-23 0,0 2 0,0-1 0,-1 1 0,1 0 0,-1 0 0,0 1 0,0-1 0,0 1 0,-1 1 0,0-1 0,0 1 0,5 6 0,-9-9 0,1 1 0,0-1 0,-1 0 0,1 1 0,-1-1 0,0 1 0,0-1 0,0 1 0,-1-1 0,1 1 0,-1 0 0,0-1 0,0 1 0,0 0 0,-1-1 0,1 1 0,-1 0 0,0-1 0,0 1 0,0-1 0,0 1 0,0-1 0,-1 0 0,0 1 0,0-1 0,-4 5 0,0 0 0,0-1 0,-1 0 0,0 0 0,0 0 0,-1-1 0,0-1 0,0 1 0,0-1 0,-1 0 0,1-1 0,-1 0 0,0 0 0,0-1 0,-1 0 0,1-1 0,-1 0 0,0 0 0,1-1 0,-14 0 0,22-1-72,-1 0 1,1 0-1,-1-1 0,0 1 0,1 0 0,-1-1 0,1 1 0,-1-1 1,1 1-1,-1-1 0,1 0 0,-1 1 0,1-1 0,0 0 0,-1 0 1,1 0-1,0 0 0,-2-2 0,-5-9-6754</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58.291"/>
    </inkml:context>
    <inkml:brush xml:id="br0">
      <inkml:brushProperty name="width" value="0.035" units="cm"/>
      <inkml:brushProperty name="height" value="0.035" units="cm"/>
      <inkml:brushProperty name="color" value="#FFC114"/>
    </inkml:brush>
  </inkml:definitions>
  <inkml:trace contextRef="#ctx0" brushRef="#br0">27 231 24575,'2'-2'0,"0"1"0,0-1 0,0 1 0,0 0 0,0-1 0,1 1 0,-1 0 0,0 1 0,1-1 0,-1 0 0,1 1 0,-1-1 0,1 1 0,-1 0 0,1 0 0,-1 0 0,5 0 0,-4 0 0,0 1 0,1-1 0,-1 1 0,0 0 0,0-1 0,0 2 0,1-1 0,-1 0 0,0 0 0,-1 1 0,1 0 0,5 3 0,-5-1 0,0 0 0,0 0 0,-1 0 0,1 0 0,-1 0 0,0 1 0,0-1 0,0 1 0,-1 0 0,0-1 0,0 1 0,0 0 0,0 0 0,-1 5 0,1 10 0,-4 39 0,-4 5 0,-27 105 0,-34 57 0,64-213 0,3-9 0,0 0 0,0 0 0,0 0 0,-1 0 0,1 0 0,-1-1 0,0 1 0,0-1 0,0 1 0,0-1 0,-1 0 0,-2 3 0,5-6 0,0 0 0,-1 0 0,1 0 0,0 0 0,0 0 0,0 0 0,0 0 0,0 0 0,-1 0 0,1 0 0,0 0 0,0 0 0,0 0 0,0 0 0,0 0 0,-1 0 0,1 0 0,0 0 0,0 0 0,0 0 0,0 0 0,0 0 0,0 0 0,-1-1 0,1 1 0,0 0 0,0 0 0,0 0 0,0 0 0,0 0 0,0 0 0,0 0 0,0-1 0,0 1 0,0 0 0,0 0 0,0 0 0,0 0 0,0 0 0,0-1 0,0 1 0,0 0 0,0 0 0,0 0 0,0 0 0,0 0 0,0-1 0,0 1 0,0 0 0,0 0 0,0 0 0,0-11 0,6-24 0,2-1 0,14-38 0,-2 5 0,69-230 0,-67 240 0,1 2 0,4 1 0,33-54 0,-58 107 0,7-12 0,1 0 0,18-20 0,-26 33 0,0-1 0,0 1 0,0 0 0,0 0 0,0 0 0,0 0 0,1 1 0,-1-1 0,1 0 0,-1 1 0,1 0 0,-1 0 0,1 0 0,0 0 0,0 0 0,0 0 0,0 1 0,-1-1 0,1 1 0,0 0 0,0 0 0,0 0 0,3 0 0,-4 1 0,0 0 0,0 0 0,0 0 0,0 0 0,-1 0 0,1 0 0,0 1 0,-1-1 0,1 1 0,-1-1 0,0 1 0,1-1 0,-1 1 0,0 0 0,0-1 0,0 1 0,0 0 0,0 0 0,-1 0 0,2 3 0,1 4 0,-1 1 0,2 19 0,-4-24 0,7 91 0,-9 121 0,-1-102 0,3-43-57,-5 110-1251,1-139-5518</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5:58.913"/>
    </inkml:context>
    <inkml:brush xml:id="br0">
      <inkml:brushProperty name="width" value="0.035" units="cm"/>
      <inkml:brushProperty name="height" value="0.035" units="cm"/>
      <inkml:brushProperty name="color" value="#FFC114"/>
    </inkml:brush>
  </inkml:definitions>
  <inkml:trace contextRef="#ctx0" brushRef="#br0">1 677 24575,'8'-8'0,"1"1"0,0 0 0,1 1 0,17-9 0,-5 2 0,132-75 0,142-94 0,-273 164 0,20-22 0,-23 21 0,-20 19 0,1-1 0,-1 1 0,1-1 0,-1 1 0,1-1 0,-1 1 0,1-1 0,-1 1 0,1 0 0,-1-1 0,1 1 0,-1 0 0,1-1 0,0 1 0,-1 0 0,1 0 0,-1-1 0,1 1 0,0 0 0,-1 0 0,1 0 0,0 0 0,-1 0 0,2 0 0,-2 1 0,1-1 0,-1 1 0,0-1 0,1 1 0,-1-1 0,0 1 0,1-1 0,-1 1 0,0 0 0,0-1 0,1 1 0,-1-1 0,0 1 0,0 0 0,0-1 0,0 1 0,0 0 0,0-1 0,0 2 0,-6 39 0,5-37 0,-51 317 0,46-244 0,2 0 0,9 93 0,6-86 0,-9-73 0,0-1 0,1 0 0,0-1 0,1 1 0,9 18 0,-13-27 0,1 0 0,-1 0 0,1 0 0,-1 0 0,1-1 0,-1 1 0,1 0 0,0 0 0,0 0 0,-1-1 0,1 1 0,0 0 0,0-1 0,0 1 0,-1-1 0,1 1 0,0-1 0,0 1 0,0-1 0,0 0 0,0 1 0,2-1 0,-2 0 0,-1 0 0,1-1 0,0 1 0,0 0 0,0-1 0,0 1 0,-1-1 0,1 1 0,0-1 0,-1 1 0,1-1 0,0 0 0,-1 1 0,1-1 0,-1 0 0,1 0 0,-1 1 0,1-1 0,0-2 0,2-4 0,0-1 0,0 0 0,-1 0 0,2-10 0,19-219 0,-14 116 0,37-198 0,-34 269 0,2 0 0,1 0 0,3 2 0,29-55 0,-42 92 0,1 1 0,1 0 0,0 0 0,0 1 0,1 0 0,0 0 0,13-11 0,-19 18 0,0 0 0,1 0 0,-1 1 0,1-1 0,0 1 0,0-1 0,-1 1 0,1 0 0,0 0 0,0 0 0,0 0 0,0 1 0,0-1 0,0 1 0,0 0 0,0 0 0,0 0 0,0 0 0,1 1 0,-1-1 0,0 1 0,0-1 0,-1 1 0,1 0 0,0 0 0,0 1 0,0-1 0,-1 1 0,1-1 0,0 1 0,-1 0 0,0 0 0,4 3 0,2 3 0,-1 0 0,0 0 0,-1 1 0,0 0 0,0 1 0,-1-1 0,0 1 0,-1 0 0,0 0 0,0 0 0,-1 1 0,-1-1 0,3 21 0,-3-14 0,-1 0 0,0 0 0,-2 0 0,0 0 0,-1 0 0,0-1 0,-1 1 0,-8 21 0,7-27 7,-1 1 0,0-1 0,-1 1 0,-1-1 0,0-1 1,0 1-1,-1-1 0,0-1 0,0 1 0,-1-2 0,-1 1 0,0-1 0,0 0 0,0-1 0,-1 0 0,-14 6 0,12-7-106,-1-1 0,1 0 0,-1-1 0,0 0 0,0-1 0,0-1 0,0 0 0,0-1 0,-1-1 0,1 0 0,0-1 0,-1 0 0,1-1 0,-15-5 0,-12-5-6727</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00.170"/>
    </inkml:context>
    <inkml:brush xml:id="br0">
      <inkml:brushProperty name="width" value="0.035" units="cm"/>
      <inkml:brushProperty name="height" value="0.035" units="cm"/>
      <inkml:brushProperty name="color" value="#FFC114"/>
    </inkml:brush>
  </inkml:definitions>
  <inkml:trace contextRef="#ctx0" brushRef="#br0">11 21 24575,'0'-3'0,"-3"-1"0,-1-3 0,0 0-8191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04.467"/>
    </inkml:context>
    <inkml:brush xml:id="br0">
      <inkml:brushProperty name="width" value="0.035" units="cm"/>
      <inkml:brushProperty name="height" value="0.035" units="cm"/>
      <inkml:brushProperty name="color" value="#FFC114"/>
    </inkml:brush>
  </inkml:definitions>
  <inkml:trace contextRef="#ctx0" brushRef="#br0">111 1 24575,'-11'0'0,"-13"0"0,-14 0 0,1 0-8191</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04.793"/>
    </inkml:context>
    <inkml:brush xml:id="br0">
      <inkml:brushProperty name="width" value="0.035" units="cm"/>
      <inkml:brushProperty name="height" value="0.035" units="cm"/>
      <inkml:brushProperty name="color" value="#FFC114"/>
    </inkml:brush>
  </inkml:definitions>
  <inkml:trace contextRef="#ctx0" brushRef="#br0">3869 1346 24575,'-26'0'0,"-31"0"0,-34 0 0,-3 0-8191</inkml:trace>
  <inkml:trace contextRef="#ctx0" brushRef="#br0" timeOffset="1">0 0 24575,'14'0'0,"20"0"0,17 0 0,10 3 0,-7 1-8191</inkml:trace>
  <inkml:trace contextRef="#ctx0" brushRef="#br0" timeOffset="2">438 67 24575,'0'3'0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07.681"/>
    </inkml:context>
    <inkml:brush xml:id="br0">
      <inkml:brushProperty name="width" value="0.035" units="cm"/>
      <inkml:brushProperty name="height" value="0.035" units="cm"/>
      <inkml:brushProperty name="color" value="#FFC114"/>
    </inkml:brush>
  </inkml:definitions>
  <inkml:trace contextRef="#ctx0" brushRef="#br0">171 1 24575,'-3'5'0,"-3"9"0,-8 9 0,-3 13 0,-1 12 0,1 11 0,1 11 0,1 7 0,0 3 0,2 1 0,1-1 0,2-6 0,3-7 0,2-9 0,3-9 0,1-12-8191</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08.116"/>
    </inkml:context>
    <inkml:brush xml:id="br0">
      <inkml:brushProperty name="width" value="0.035" units="cm"/>
      <inkml:brushProperty name="height" value="0.035" units="cm"/>
      <inkml:brushProperty name="color" value="#FFC114"/>
    </inkml:brush>
  </inkml:definitions>
  <inkml:trace contextRef="#ctx0" brushRef="#br0">86 184 24575,'-70'0'0,"55"0"0,49 0 0,875-20-1824,1271-91-3160,-1696 85 4442,-428 23 652,155-13 1255,-189 11-455,-34 3 878,-34 2-1044,6 3-6502</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08.877"/>
    </inkml:context>
    <inkml:brush xml:id="br0">
      <inkml:brushProperty name="width" value="0.035" units="cm"/>
      <inkml:brushProperty name="height" value="0.035" units="cm"/>
      <inkml:brushProperty name="color" value="#FFC114"/>
    </inkml:brush>
  </inkml:definitions>
  <inkml:trace contextRef="#ctx0" brushRef="#br0">31 42 24575,'-1'0'0,"1"0"0,-1 0 0,0 0 0,0-1 0,0 1 0,0 0 0,0-1 0,0 1 0,0 0 0,0-1 0,0 1 0,1-1 0,-1 0 0,0 1 0,0-1 0,1 0 0,-1 1 0,0-1 0,1 0 0,-1 0 0,0-1 0,-9-20 0,7 15 0,6 25 0,0 0 0,0 24 0,-2-25 0,4 261-335,-5-221-695,0-14-5796</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09.238"/>
    </inkml:context>
    <inkml:brush xml:id="br0">
      <inkml:brushProperty name="width" value="0.035" units="cm"/>
      <inkml:brushProperty name="height" value="0.035" units="cm"/>
      <inkml:brushProperty name="color" value="#FFC114"/>
    </inkml:brush>
  </inkml:definitions>
  <inkml:trace contextRef="#ctx0" brushRef="#br0">7 11 24575,'0'0'0,"0"0"0,0 0 0,-1 0 0,1 0 0,0 0 0,0 0 0,-1 0 0,1 0 0,0 0 0,0 0 0,0 0 0,-1 0 0,1 0 0,0 0 0,0 0 0,0 0 0,-1 0 0,1 0 0,0 0 0,0-1 0,0 1 0,0 0 0,-1 0 0,1 0 0,0 0 0,0 0 0,0-1 0,0 1 0,0 0 0,-1 0 0,1 0 0,0 0 0,0-1 0,0 1 0,0 0 0,0 0 0,0 0 0,0-1 0,0 1 0,0 0 0,0 0 0,0 0 0,0-1 0,0 1 0,0 0 0,0 0 0,0-1 0,0 1 0,0-1 0,1 1 0,-1 0 0,0 0 0,0-1 0,1 1 0,-1 0 0,0 0 0,1-1 0,-1 1 0,0 0 0,1 0 0,-1-1 0,0 1 0,1 0 0,-1 0 0,0 0 0,1 0 0,-1 0 0,1 0 0,-1 0 0,0 0 0,1 0 0,-1 0 0,1 0 0,-1 0 0,0 0 0,1 0 0,-1 0 0,1 0 0,10 4 0,0 0 0,0 0 0,-1 1 0,0 0 0,0 1 0,14 10 0,-14-9 0,0 0 0,1 0 0,0-2 0,1 1 0,18 6 0,-21-10 0,1 0 0,0-1 0,0 0 0,1 0 0,-1-1 0,0 0 0,0-1 0,0 0 0,0-1 0,0 0 0,0 0 0,-1-1 0,1-1 0,-1 1 0,1-2 0,-1 1 0,12-9 0,-21 13 0,0 0 0,0 0 0,0 0 0,1 0 0,-1 0 0,0 0 0,0 0 0,0 0 0,0 0 0,1 0 0,-1 0 0,0 0 0,0 0 0,0 0 0,0 0 0,0-1 0,0 1 0,1 0 0,-1 0 0,0 0 0,0 0 0,0 0 0,0 0 0,0-1 0,0 1 0,0 0 0,1 0 0,-1 0 0,0 0 0,0 0 0,0-1 0,0 1 0,0 0 0,0 0 0,0 0 0,0 0 0,0-1 0,0 1 0,0 0 0,0 0 0,0 0 0,0 0 0,0 0 0,0-1 0,0 1 0,0 0 0,0 0 0,0 0 0,-1 0 0,1-1 0,0 1 0,-11 2 0,-18 7 0,-88 37-1365,79-30-5461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19.857"/>
    </inkml:context>
    <inkml:brush xml:id="br0">
      <inkml:brushProperty name="width" value="0.035" units="cm"/>
      <inkml:brushProperty name="height" value="0.035" units="cm"/>
      <inkml:brushProperty name="color" value="#FFC114"/>
    </inkml:brush>
  </inkml:definitions>
  <inkml:trace contextRef="#ctx0" brushRef="#br0">454 343 24575,'-13'-7'0,"0"0"0,0-1 0,1 0 0,0-1 0,-14-14 0,21 18 0,0 0 0,1 0 0,0-1 0,0 0 0,0 1 0,1-1 0,0-1 0,0 1 0,1 0 0,-1-1 0,1 1 0,1-1 0,-2-13 0,2 12 0,1-1 0,0 1 0,0 0 0,1-1 0,0 1 0,0 0 0,1 0 0,0 0 0,1 0 0,3-8 0,-5 13 0,1 0 0,-1 0 0,1 0 0,0 1 0,0-1 0,0 1 0,0-1 0,0 1 0,0 0 0,1-1 0,-1 1 0,1 0 0,0 1 0,-1-1 0,1 0 0,0 1 0,0 0 0,0 0 0,0-1 0,0 2 0,1-1 0,-1 0 0,0 1 0,0-1 0,0 1 0,1 0 0,-1 0 0,6 1 0,-6 0 0,1 0 0,-1 0 0,0 0 0,1 0 0,-1 0 0,0 1 0,0 0 0,0 0 0,0 0 0,-1 0 0,1 0 0,0 0 0,-1 1 0,1-1 0,-1 1 0,0-1 0,0 1 0,0 0 0,0 0 0,-1 0 0,1 0 0,-1 0 0,1 1 0,-1-1 0,0 0 0,-1 1 0,2 6 0,-1-3 0,0 0 0,0 0 0,-1 0 0,0 0 0,0 0 0,-1 0 0,0 0 0,0 0 0,0 0 0,-1 0 0,0 0 0,-6 12 0,1-8 0,0-1 0,-1 0 0,-1 0 0,1-1 0,-2 0 0,1 0 0,-1-1 0,0 0 0,-1-1 0,0 0 0,0-1 0,0 0 0,-1-1 0,-17 6 0,14-6 0,0-1 0,-1 0 0,0-1 0,0-1 0,0 0 0,0-1 0,0-1 0,0 0 0,0-1 0,0-1 0,-17-4 0,28 5 0,0-1 0,0 1 0,0-1 0,0 0 0,0 0 0,1-1 0,-1 0 0,1 1 0,-1-1 0,1-1 0,0 1 0,0-1 0,0 0 0,1 0 0,-1 0 0,1 0 0,0 0 0,0-1 0,1 1 0,-1-1 0,1 0 0,0 0 0,0 0 0,1 0 0,-1 0 0,1 0 0,0-1 0,1 1 0,-1 0 0,1 0 0,0-1 0,1 1 0,-1 0 0,1-1 0,2-8 0,0 3 0,0-1 0,1 1 0,1 0 0,0 1 0,0-1 0,1 1 0,0 0 0,0 1 0,1-1 0,1 1 0,0 1 0,0-1 0,0 1 0,1 1 0,1 0 0,13-9 0,-16 11 0,0 1 0,1 0 0,-1 1 0,1 0 0,0 0 0,0 1 0,0 0 0,0 0 0,0 0 0,1 1 0,-1 1 0,0 0 0,1 0 0,-1 0 0,0 1 0,0 0 0,1 0 0,-1 1 0,0 1 0,0-1 0,-1 1 0,1 0 0,12 8 0,-10-5 0,-1 1 0,1 1 0,-1-1 0,-1 1 0,0 1 0,0 0 0,0 0 0,8 15 0,-6-8 0,-2 0 0,0 0 0,-1 1 0,-1 0 0,5 19 0,-5-7 0,-1-1 0,-1 1 0,-1 0 0,-2 0 0,-1 1 0,-6 49 0,1-49 0,-2-1 0,0 0 0,-2 0 0,-2-1 0,0 0 0,-2-1 0,-22 36 0,23-43 0,-2 0 0,0-2 0,-1 1 0,-1-2 0,0 0 0,-2-1 0,0-1 0,0 0 0,-40 22 0,51-33 0,-1 0 0,1-1 0,-1 0 0,0-1 0,0 0 0,-1 0 0,-14 2 0,21-4 0,-1 0 0,0 0 0,0 0 0,0 0 0,1-1 0,-1 1 0,0-1 0,1 1 0,-1-1 0,0 0 0,1 0 0,-1 0 0,1-1 0,-1 1 0,1-1 0,0 1 0,0-1 0,0 0 0,0 1 0,0-1 0,0 0 0,0-1 0,0 1 0,1 0 0,-1 0 0,1-1 0,-2-2 0,1-2 0,0 0 0,0-1 0,0 1 0,1-1 0,0 0 0,1 1 0,0-1 0,0 0 0,0 0 0,1 1 0,0-1 0,1 0 0,0 1 0,0 0 0,0-1 0,7-12 0,-2 5 0,1 0 0,0 0 0,1 1 0,1 0 0,0 0 0,20-20 0,-24 29 0,0-1 0,0 1 0,1 0 0,-1 1 0,1-1 0,0 1 0,1 1 0,-1-1 0,1 1 0,-1 1 0,1-1 0,0 1 0,0 1 0,0-1 0,0 2 0,15-1 0,-9 2 0,0 1 0,-1 0 0,1 1 0,-1 0 0,0 1 0,0 1 0,0 0 0,0 1 0,12 8 0,114 73 0,-135-85-91,0 0 0,0-1 0,0 1 0,0 0 0,0-1 0,1 0 0,-1 0 0,0-1 0,0 1 0,1-1 0,-1 0 0,0 0 0,1 0 0,8-2 0,7-3-6735</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09.866"/>
    </inkml:context>
    <inkml:brush xml:id="br0">
      <inkml:brushProperty name="width" value="0.035" units="cm"/>
      <inkml:brushProperty name="height" value="0.035" units="cm"/>
      <inkml:brushProperty name="color" value="#FFC114"/>
    </inkml:brush>
  </inkml:definitions>
  <inkml:trace contextRef="#ctx0" brushRef="#br0">14 44 24575,'-1'0'0,"0"0"0,0 0 0,1-1 0,-1 1 0,0-1 0,1 1 0,-1 0 0,0-1 0,1 0 0,-1 1 0,1-1 0,-1 1 0,1-1 0,-1 0 0,1 1 0,-1-1 0,1 0 0,0 1 0,-1-1 0,1 0 0,0 0 0,0 1 0,-1-1 0,1 0 0,0 0 0,0 1 0,0-3 0,0-20 0,3 21 0,2 7 0,2 10 0,5 31 0,-3 0 0,-2 1 0,2 65 0,-3-37 0,-3-50-117,17 161-1131,-14-149-5578</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10.214"/>
    </inkml:context>
    <inkml:brush xml:id="br0">
      <inkml:brushProperty name="width" value="0.035" units="cm"/>
      <inkml:brushProperty name="height" value="0.035" units="cm"/>
      <inkml:brushProperty name="color" value="#FFC114"/>
    </inkml:brush>
  </inkml:definitions>
  <inkml:trace contextRef="#ctx0" brushRef="#br0">85 40 24575,'-30'11'0,"26"-11"0,0 1 0,1 0 0,-1 0 0,1 0 0,-1 1 0,1-1 0,-1 1 0,1 0 0,0 0 0,0 0 0,0 0 0,0 0 0,0 1 0,-3 3 0,6-5 0,0 0 0,-1-1 0,1 1 0,0 0 0,0 0 0,0 0 0,-1-1 0,1 1 0,0 0 0,0 0 0,0-1 0,0 1 0,1 0 0,-1 0 0,0 0 0,0-1 0,0 1 0,1 0 0,-1 0 0,0-1 0,1 1 0,-1 0 0,0-1 0,1 1 0,-1 0 0,1-1 0,-1 1 0,1-1 0,-1 1 0,1 0 0,0-1 0,-1 0 0,1 1 0,0-1 0,-1 1 0,1-1 0,0 0 0,0 1 0,-1-1 0,2 0 0,34 12 0,-34-12 0,31 8 0,1-1 0,-1-3 0,1 0 0,1-2 0,42-4 0,-63 2 0,0-2 0,0 0 0,-1-1 0,1 0 0,-1-1 0,1 0 0,-1-1 0,-1-1 0,1 0 0,-1-1 0,0 0 0,0 0 0,-1-2 0,0 1 0,17-18 0,-13 1 0,-15 24 0,0 1 0,1 0 0,-1-1 0,0 1 0,0 0 0,0-1 0,0 1 0,0-1 0,1 1 0,-1 0 0,0-1 0,0 1 0,0-1 0,0 1 0,0-1 0,0 1 0,0 0 0,0-1 0,-1 1 0,1-1 0,0 1 0,0 0 0,0-1 0,0 1 0,-1-1 0,1 1 0,0 0 0,0-1 0,0 1 0,-1 0 0,1-1 0,0 1 0,-1 0 0,1 0 0,0-1 0,-1 1 0,1 0 0,0 0 0,-1-1 0,1 1 0,-1 0 0,1 0 0,0 0 0,-1 0 0,1 0 0,-1 0 0,1 0 0,0 0 0,-1 0 0,1 0 0,-1 0 0,1 0 0,0 0 0,-1 0 0,1 0 0,-1 0 0,1 0 0,0 0 0,-1 0 0,1 1 0,-1-1 0,0 0 0,-8 3-31,-1 0 1,0 1-1,1 0 0,-17 10 0,5-3-1180,-14 7-5615</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11.091"/>
    </inkml:context>
    <inkml:brush xml:id="br0">
      <inkml:brushProperty name="width" value="0.035" units="cm"/>
      <inkml:brushProperty name="height" value="0.035" units="cm"/>
      <inkml:brushProperty name="color" value="#FFC114"/>
    </inkml:brush>
  </inkml:definitions>
  <inkml:trace contextRef="#ctx0" brushRef="#br0">1 88 24575,'4'-47'0,"-4"44"0,1 0 0,-1 0 0,1 0 0,0 0 0,0 0 0,0 1 0,0-1 0,1 0 0,-1 1 0,1-1 0,0 1 0,3-5 0,-5 7 0,0 0 0,1 0 0,-1 0 0,0-1 0,0 1 0,1 0 0,-1 0 0,0 0 0,0 0 0,0 0 0,1 0 0,-1 0 0,0 0 0,0 0 0,1 0 0,-1 0 0,0 0 0,0 0 0,1 0 0,-1 0 0,0 0 0,0 0 0,0 0 0,1 1 0,-1-1 0,0 0 0,0 0 0,0 0 0,1 0 0,-1 0 0,0 1 0,0-1 0,0 0 0,0 0 0,1 0 0,-1 0 0,0 1 0,0-1 0,0 0 0,0 0 0,0 1 0,0-1 0,0 0 0,0 0 0,0 0 0,0 1 0,0-1 0,1 0 0,-1 0 0,-1 1 0,4 13 0,-3-13 0,3 64-63,-3 1 0,-3 0-1,-13 70 1,7-58-1049,5-34-5714</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11.512"/>
    </inkml:context>
    <inkml:brush xml:id="br0">
      <inkml:brushProperty name="width" value="0.035" units="cm"/>
      <inkml:brushProperty name="height" value="0.035" units="cm"/>
      <inkml:brushProperty name="color" value="#FFC114"/>
    </inkml:brush>
  </inkml:definitions>
  <inkml:trace contextRef="#ctx0" brushRef="#br0">9 322 24575,'-4'-63'0,"2"46"0,0-1 0,2 1 0,1-19 0,0 29 0,0 1 0,0 0 0,1 0 0,0 0 0,0 0 0,0 0 0,1 1 0,0-1 0,0 1 0,0-1 0,1 1 0,6-7 0,-2 3 0,1 1 0,1 1 0,0-1 0,0 2 0,0-1 0,0 1 0,1 1 0,0 0 0,1 0 0,-1 1 0,1 1 0,17-4 0,-9 4 0,0 0 0,0 1 0,1 1 0,-1 1 0,0 1 0,35 6 0,-46-5 0,0 0 0,1 1 0,-1 0 0,0 1 0,0 0 0,0 0 0,-1 1 0,0 0 0,0 0 0,12 11 0,-16-13 0,-1 0 0,0 0 0,0 1 0,0 0 0,-1-1 0,1 1 0,-1 0 0,0 0 0,0 1 0,0-1 0,0 0 0,-1 1 0,0-1 0,0 1 0,0-1 0,0 1 0,-1-1 0,0 1 0,0-1 0,0 1 0,0 0 0,-1-1 0,0 1 0,-1 4 0,-2 2 0,0 0 0,-1-1 0,0 0 0,0 0 0,-1 0 0,-1-1 0,0 0 0,0 0 0,0-1 0,-1 1 0,-1-2 0,-9 8 0,-5 3 0,-1-2 0,0-1 0,-43 20 0,43-24 0,0-1 0,-1-1 0,0-1 0,0-1 0,0-1 0,-1-2 0,-35 3 0,58-7 0,0 0 0,0 0 0,0-1 0,0 1 0,0-1 0,0 1 0,0-1 0,0 0 0,-5-3 0,8 4 0,-1 0 0,1 0 0,-1-1 0,1 1 0,0 0 0,-1-1 0,1 1 0,0 0 0,-1-1 0,1 1 0,0-1 0,-1 1 0,1-1 0,0 1 0,0 0 0,0-1 0,-1 1 0,1-1 0,0 1 0,0-1 0,0 1 0,0-1 0,0 0 0,0 0 0,0 0 0,1-1 0,-1 1 0,1 0 0,-1 0 0,1 0 0,-1 0 0,1 0 0,0 0 0,-1 0 0,1 1 0,0-1 0,0 0 0,0 0 0,1 0 0,3-3 0,1 0 0,0 1 0,0-1 0,0 1 0,0 1 0,1-1 0,-1 1 0,1 0 0,-1 1 0,1 0 0,0 0 0,0 0 0,0 1 0,-1 0 0,1 0 0,0 0 0,11 3 0,-2 0 0,-1 1 0,1 0 0,-1 1 0,0 0 0,-1 1 0,24 14 0,-22-9 15,0 0 0,0 1 0,-1 1 0,-1 1 0,0 0 0,-1 1 0,15 21 0,-7-4-510,-1 0 0,27 65 0,-34-68-6331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11.951"/>
    </inkml:context>
    <inkml:brush xml:id="br0">
      <inkml:brushProperty name="width" value="0.035" units="cm"/>
      <inkml:brushProperty name="height" value="0.035" units="cm"/>
      <inkml:brushProperty name="color" value="#FFC114"/>
    </inkml:brush>
  </inkml:definitions>
  <inkml:trace contextRef="#ctx0" brushRef="#br0">113 249 24575,'0'-55'0,"-1"86"0,-2-1 0,-9 49 0,-23 60 0,31-123 0,-4 13 0,6-15 0,-2 1 0,0-1 0,0 0 0,-2-1 0,0 1 0,-10 17 0,16-31 0,0 0 0,0 0 0,0 0 0,0 0 0,-1-1 0,1 1 0,0 0 0,0 0 0,0 0 0,0 0 0,0 0 0,0-1 0,0 1 0,0 0 0,0 0 0,-1 0 0,1 0 0,0 0 0,0 0 0,0-1 0,0 1 0,0 0 0,0 0 0,-1 0 0,1 0 0,0 0 0,0 0 0,0 0 0,0 0 0,-1 0 0,1 0 0,0 0 0,0 0 0,0 0 0,0 0 0,-1 0 0,1 0 0,0 0 0,0 0 0,0 0 0,0 0 0,-1 0 0,1 0 0,0 0 0,0 0 0,0 0 0,0 0 0,0 1 0,-1-1 0,1 0 0,0 0 0,0 0 0,0 0 0,0 0 0,0 1 0,1-19 0,9-29 0,2 1 0,34-84 0,-23 69 0,0-4 0,25-65 0,-41 114 0,1 0 0,0 1 0,1 0 0,1 1 0,20-23 0,-29 35 0,1 0 0,0 0 0,0 1 0,-1-1 0,1 1 0,0-1 0,1 1 0,-1 0 0,0-1 0,0 1 0,0 0 0,1 0 0,-1 1 0,1-1 0,-1 1 0,1-1 0,3 0 0,-4 2 0,0-1 0,0 1 0,1-1 0,-1 1 0,0 0 0,0 0 0,0 0 0,-1 0 0,1 0 0,0 0 0,0 0 0,0 0 0,-1 1 0,1-1 0,-1 1 0,1 0 0,-1-1 0,0 1 0,1 0 0,0 2 0,3 6 0,0-1 0,-1 1 0,0-1 0,-1 1 0,0 0 0,0 1 0,-1-1 0,0 11 0,3 89 0,-5-84 0,-3 236-1365,3-229-5461</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12.278"/>
    </inkml:context>
    <inkml:brush xml:id="br0">
      <inkml:brushProperty name="width" value="0.035" units="cm"/>
      <inkml:brushProperty name="height" value="0.035" units="cm"/>
      <inkml:brushProperty name="color" value="#FFC114"/>
    </inkml:brush>
  </inkml:definitions>
  <inkml:trace contextRef="#ctx0" brushRef="#br0">36 89 24575,'-3'0'0,"-3"0"0,-5 0 0,1-3 0,4-1 0,6 1 0,10-3 0,7 0 0,11 1 0,8-2 0,7-2 0,5 1 0,6-3 0,1 3 0,-2-2 0,-10 1-8191</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12.606"/>
    </inkml:context>
    <inkml:brush xml:id="br0">
      <inkml:brushProperty name="width" value="0.035" units="cm"/>
      <inkml:brushProperty name="height" value="0.035" units="cm"/>
      <inkml:brushProperty name="color" value="#FFC114"/>
    </inkml:brush>
  </inkml:definitions>
  <inkml:trace contextRef="#ctx0" brushRef="#br0">7 242 24575,'-7'-11'0,"11"5"0,-4 6 0,1 0 0,0 0 0,0 0 0,0 0 0,0 0 0,0 0 0,0 0 0,-1 0 0,1 0 0,0 1 0,0-1 0,0 0 0,0 1 0,-1-1 0,1 0 0,0 1 0,0-1 0,-1 1 0,1 0 0,0-1 0,-1 1 0,1-1 0,-1 1 0,2 1 0,4 6 0,-1 1 0,1 0 0,-1 0 0,-1 1 0,0-1 0,0 1 0,-1 0 0,0 0 0,-1 0 0,2 18 0,0 11 0,-2 56 0,-2-62 0,-2-1 0,-1 1 0,-1-1 0,-2 1 0,-2-1 0,-13 37 0,21-69 0,0 0 0,0 1 0,0-1 0,0 0 0,1 0 0,-1 0 0,0 0 0,0 0 0,0 1 0,0-1 0,0 0 0,0 0 0,0 0 0,0 0 0,0 0 0,-1 1 0,1-1 0,0 0 0,0 0 0,0 0 0,0 0 0,0 0 0,0 0 0,0 1 0,0-1 0,0 0 0,0 0 0,0 0 0,0 0 0,-1 0 0,1 0 0,0 0 0,0 0 0,0 0 0,0 1 0,0-1 0,0 0 0,-1 0 0,1 0 0,0 0 0,0 0 0,0 0 0,0 0 0,0 0 0,0 0 0,-1 0 0,1 0 0,0 0 0,0 0 0,0 0 0,0 0 0,0 0 0,-1 0 0,1 0 0,0 0 0,0 0 0,0 0 0,0-1 0,0 1 0,-1 0 0,-1-12 0,3-19 0,13-347 0,-12 221 0,-1 138 0,-2 3 0,2 0 0,0 0 0,1 0 0,4-16 0,-5 29 0,-1 0 0,2-1 0,-1 1 0,0 0 0,1 0 0,-1-1 0,1 1 0,0 1 0,0-1 0,0 0 0,0 0 0,0 1 0,1-1 0,0 1 0,-1 0 0,1 0 0,0 0 0,0 0 0,0 0 0,0 0 0,0 1 0,0 0 0,1-1 0,2 0 0,5 1 0,-1 0 0,1 0 0,-1 1 0,1 1 0,-1-1 0,0 2 0,1-1 0,-1 2 0,0-1 0,0 1 0,0 1 0,0 0 0,-1 0 0,1 1 0,-1 0 0,0 0 0,-1 1 0,1 1 0,-1-1 0,0 1 0,-1 1 0,0-1 0,12 16 0,-18-20-4,1 0-1,0 0 0,0 0 0,-1 0 1,0 1-1,0-1 0,0 0 0,0 0 1,0 1-1,0-1 0,-1 1 1,0-1-1,0 1 0,0-1 0,0 0 1,0 1-1,-2 6 0,0-6 22,1 1-1,-1-1 1,-1 0-1,1 1 1,-1-1-1,1 0 1,-1-1-1,0 1 1,-1 0-1,1-1 1,-6 5-1,-8 4-269,-1 0 0,0-2-1,-1 0 1,-31 12 0,45-20 41,-54 22-6614</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15.963"/>
    </inkml:context>
    <inkml:brush xml:id="br0">
      <inkml:brushProperty name="width" value="0.035" units="cm"/>
      <inkml:brushProperty name="height" value="0.035" units="cm"/>
      <inkml:brushProperty name="color" value="#FFC114"/>
    </inkml:brush>
  </inkml:definitions>
  <inkml:trace contextRef="#ctx0" brushRef="#br0">363 196 24575,'1'-3'0,"1"0"0,-1 1 0,1-1 0,-1 1 0,1-1 0,0 1 0,-1 0 0,1 0 0,4-3 0,1-4 0,27-29 0,-24 29 0,-1-1 0,-1 0 0,0 0 0,0-1 0,9-17 0,-17 27 0,1 0 0,0 0 0,-1 0 0,1 0 0,-1 0 0,1 0 0,-1 0 0,0 0 0,1 0 0,-1 0 0,0 0 0,0 0 0,0 0 0,0-1 0,0 1 0,0 0 0,0 0 0,0 0 0,0 0 0,0 0 0,-1 0 0,1 0 0,0 0 0,-1 0 0,1 0 0,-1 0 0,1 0 0,-1 0 0,0 0 0,1 0 0,-1 0 0,0 0 0,0 0 0,0 1 0,1-1 0,-1 0 0,0 1 0,-2-2 0,0 1 0,0 0 0,-1 0 0,1 1 0,0-1 0,-1 1 0,1 0 0,0-1 0,-1 2 0,1-1 0,-1 0 0,1 1 0,-4 0 0,-10 4 0,-1 1 0,1 0 0,0 2 0,1 0 0,-1 0 0,2 2 0,-20 14 0,7-2 0,1 1 0,-44 49 0,50-48 0,2 2 0,0 0 0,2 1 0,-16 32 0,26-45 0,0 0 0,2 0 0,0 1 0,0-1 0,2 1 0,0 0 0,0 0 0,1 0 0,1 0 0,2 28 0,0-36 0,0-1 0,0 1 0,1-1 0,0 1 0,0-1 0,0 0 0,1 0 0,0 0 0,0 0 0,1 0 0,0-1 0,0 1 0,6 6 0,-4-6 0,1-1 0,0 1 0,1-1 0,-1 0 0,1 0 0,0-1 0,0 0 0,0-1 0,9 3 0,4 0 0,0-2 0,1 0 0,-1-1 0,1-1 0,0-2 0,0 0 0,30-4 0,24-8-1365,-8-4-5461</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16.453"/>
    </inkml:context>
    <inkml:brush xml:id="br0">
      <inkml:brushProperty name="width" value="0.035" units="cm"/>
      <inkml:brushProperty name="height" value="0.035" units="cm"/>
      <inkml:brushProperty name="color" value="#FFC114"/>
    </inkml:brush>
  </inkml:definitions>
  <inkml:trace contextRef="#ctx0" brushRef="#br0">81 256 24575,'-2'-1'0,"1"1"0,-1 0 0,0-1 0,0 0 0,0 1 0,1-1 0,-1 0 0,0 0 0,1 0 0,-3-2 0,-12-4 0,15 7 0,1 0 0,-1 0 0,1 0 0,-1 0 0,1 1 0,-1-1 0,1 0 0,-1 0 0,1 1 0,-1-1 0,1 0 0,0 1 0,-1-1 0,1 0 0,-1 1 0,1-1 0,0 1 0,-1-1 0,1 1 0,0-1 0,0 1 0,-1-1 0,1 1 0,0-1 0,0 1 0,0-1 0,0 1 0,0-1 0,0 1 0,-1-1 0,2 2 0,-5 22 0,2-1 0,0 1 0,4 42 0,-1 2 0,-5 16 0,-20 101 0,75-389 0,-30 111 0,62-239 0,-82 329 0,3-11 0,13-27 0,-16 38 0,0 0 0,1 0 0,-1 1 0,1-1 0,0 1 0,0 0 0,0-1 0,0 1 0,0 0 0,0 0 0,0 0 0,1 0 0,-1 1 0,1-1 0,-1 1 0,5-3 0,-5 4 0,-1 0 0,0 0 0,1 0 0,-1 0 0,1 1 0,-1-1 0,0 0 0,1 1 0,-1-1 0,0 1 0,1-1 0,-1 1 0,0-1 0,0 1 0,0 0 0,1 0 0,-1-1 0,0 1 0,0 0 0,0 0 0,0 0 0,-1 0 0,1 1 0,0-1 0,0 0 0,0 0 0,-1 0 0,1 1 0,-1-1 0,1 2 0,4 7 0,-1 1 0,4 17 0,-7-24 0,21 99 57,13 161-1,-8-42-1534,-21-187-5348</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16.796"/>
    </inkml:context>
    <inkml:brush xml:id="br0">
      <inkml:brushProperty name="width" value="0.035" units="cm"/>
      <inkml:brushProperty name="height" value="0.035" units="cm"/>
      <inkml:brushProperty name="color" value="#FFC114"/>
    </inkml:brush>
  </inkml:definitions>
  <inkml:trace contextRef="#ctx0" brushRef="#br0">31 92 24575,'-3'0'0,"-4"0"0,-3 0 0,2 0 0,6 0 0,9-3 0,9-4 0,10-1 0,9-1 0,8-3 0,7-2 0,5-1 0,1 2 0,-10 3-8191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20.216"/>
    </inkml:context>
    <inkml:brush xml:id="br0">
      <inkml:brushProperty name="width" value="0.035" units="cm"/>
      <inkml:brushProperty name="height" value="0.035" units="cm"/>
      <inkml:brushProperty name="color" value="#FFC114"/>
    </inkml:brush>
  </inkml:definitions>
  <inkml:trace contextRef="#ctx0" brushRef="#br0">135 131 24575,'-1'-12'0,"1"1"0,-2 0 0,1 0 0,-2 0 0,-3-13 0,5 20 0,-1 0 0,0 0 0,0 0 0,0 0 0,0 0 0,-1 1 0,-3-6 0,5 8 0,-1-1 0,1 1 0,-1 0 0,1 0 0,-1 0 0,0-1 0,1 1 0,-1 1 0,0-1 0,0 0 0,0 0 0,0 1 0,0-1 0,1 1 0,-1 0 0,-4-1 0,4 1 0,-1 1 0,1-1 0,0 1 0,0-1 0,0 1 0,0 0 0,0 0 0,0 0 0,0 0 0,0 0 0,0 0 0,0 0 0,0 1 0,0-1 0,1 1 0,-1-1 0,1 1 0,-1 0 0,1 0 0,0-1 0,0 1 0,0 0 0,0 0 0,-1 3 0,-2 4 0,0 0 0,1 1 0,0-1 0,-2 12 0,3-8 0,0 1 0,1 0 0,0-1 0,1 1 0,1 0 0,0 0 0,1-1 0,0 1 0,1-1 0,0 1 0,2-1 0,5 14 0,-7-21 0,0 1 0,1-1 0,-1 0 0,1 0 0,1-1 0,-1 1 0,1-1 0,0 0 0,0 0 0,0 0 0,1-1 0,0 0 0,0 0 0,0-1 0,0 1 0,1-1 0,-1 0 0,1-1 0,-1 0 0,1 0 0,0 0 0,0-1 0,0 0 0,0 0 0,8-1 0,-8 0 0,1 0 0,-1-1 0,0 0 0,0 0 0,0-1 0,0 0 0,0 0 0,0-1 0,0 1 0,-1-2 0,1 1 0,-1-1 0,0 0 0,0 0 0,0 0 0,-1-1 0,10-11 0,-11 12 0,-1-1 0,1 0 0,-1 0 0,0 0 0,-1 0 0,1 0 0,-1-1 0,0 1 0,-1-1 0,1 1 0,-1-1 0,0 0 0,-1 1 0,1-1 0,-1 0 0,0 0 0,-1 0 0,1 1 0,-1-1 0,0 0 0,0 0 0,-5-10 0,1 5 0,-1 1 0,0 0 0,0 0 0,-1 0 0,-1 1 0,1 0 0,-1 0 0,-1 1 0,0 0 0,0 0 0,-1 1 0,1 0 0,-2 1 0,1 0 0,-1 1 0,1 0 0,-1 0 0,-1 2 0,1-1 0,-15-2 0,-6 6 0,31 0 0,0 1 0,0-1 0,0 0 0,0 0 0,0 0 0,0 1 0,0-1 0,0 0 0,0 1 0,0-1 0,0 1 0,0-1 0,0 1 0,0-1 0,1 1 0,-1 0 0,0-1 0,0 1 0,1 0 0,-1 0 0,0 0 0,1-1 0,-1 1 0,1 0 0,-1 2 0,2 3-1365</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17.125"/>
    </inkml:context>
    <inkml:brush xml:id="br0">
      <inkml:brushProperty name="width" value="0.035" units="cm"/>
      <inkml:brushProperty name="height" value="0.035" units="cm"/>
      <inkml:brushProperty name="color" value="#FFC114"/>
    </inkml:brush>
  </inkml:definitions>
  <inkml:trace contextRef="#ctx0" brushRef="#br0">93 252 24575,'-1'0'0,"1"0"0,0 0 0,-1 0 0,1 0 0,-1 0 0,1 0 0,0 0 0,-1-1 0,1 1 0,0 0 0,-1 0 0,1 0 0,-1-1 0,1 1 0,0 0 0,-1 0 0,1-1 0,0 1 0,0 0 0,-1-1 0,1 1 0,0 0 0,0-1 0,0 1 0,-1-1 0,1 1 0,0 0 0,0-1 0,0 1 0,0-1 0,0 1 0,0 0 0,0-1 0,0 1 0,0-1 0,0 1 0,0 0 0,0-1 0,0 1 0,0-1 0,0 1 0,0-1 0,0 1 0,0 0 0,1-1 0,-1 0 0,0 1 0,0 0 0,0 0 0,0-1 0,1 1 0,-1 0 0,0 0 0,0 0 0,0-1 0,0 1 0,0 0 0,1 0 0,-1 0 0,0 0 0,0-1 0,0 1 0,0 0 0,1 0 0,-1 0 0,0 0 0,0 0 0,1 0 0,-1 0 0,0 0 0,0-1 0,0 1 0,1 0 0,-1 0 0,0 0 0,0 0 0,1 0 0,-1 0 0,1 1 0,-1-1 0,1 1 0,0-1 0,-1 1 0,1-1 0,-1 1 0,1-1 0,-1 1 0,1-1 0,-1 1 0,0 0 0,1-1 0,-1 1 0,0 0 0,1-1 0,-1 1 0,0 1 0,5 18 0,-2 1 0,0-1 0,-1 0 0,-1 1 0,-3 33 0,2-34 0,-5 61-682,-27 146-1,25-194-6143</inkml:trace>
  <inkml:trace contextRef="#ctx0" brushRef="#br0" timeOffset="1">60 337 24575,'-23'-76'0,"14"51"0,2 0 0,0 0 0,2-1 0,-3-37 0,8 59 0,-1 0 0,2 0 0,-1 0 0,0 0 0,1 0 0,0 0 0,-1 1 0,2-1 0,-1 0 0,0 1 0,1-1 0,-1 1 0,1-1 0,0 1 0,1 0 0,-1-1 0,0 1 0,4-3 0,-3 4 0,1-1 0,0 0 0,0 1 0,1-1 0,-1 1 0,0 0 0,1 1 0,-1-1 0,1 1 0,0 0 0,-1 0 0,1 0 0,0 1 0,6-1 0,5 2 0,1-1 0,0 2 0,-1 0 0,0 1 0,1 1 0,-1 1 0,17 6 0,-13-3 0,0 1 0,-1 1 0,0 1 0,35 26 0,-46-30 0,0 0 0,-1 0 0,1 1 0,-2 0 0,1 1 0,-1-1 0,0 1 0,-1 0 0,7 15 0,-10-19 0,0-1 0,-1 1 0,1 0 0,-1 0 0,0 0 0,-1 0 0,1 0 0,-1 0 0,0 0 0,0 0 0,0 0 0,-1 0 0,0 0 0,0-1 0,0 1 0,-1 0 0,1 0 0,-1 0 0,0-1 0,-1 1 0,1-1 0,-4 4 0,0 0 11,0-1 0,-1 0 0,0-1 0,0 1 0,-1-2 0,0 1-1,0-1 1,0 0 0,-1 0 0,-15 5 0,1-2-506,-1-1 0,-46 9 0,22-9-6331</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17.941"/>
    </inkml:context>
    <inkml:brush xml:id="br0">
      <inkml:brushProperty name="width" value="0.035" units="cm"/>
      <inkml:brushProperty name="height" value="0.035" units="cm"/>
      <inkml:brushProperty name="color" value="#FFC114"/>
    </inkml:brush>
  </inkml:definitions>
  <inkml:trace contextRef="#ctx0" brushRef="#br0">64 84 24575,'0'-84'0,"-4"165"0,-22 126 0,11-111 0,1 18-1365,9-70-5461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18.287"/>
    </inkml:context>
    <inkml:brush xml:id="br0">
      <inkml:brushProperty name="width" value="0.035" units="cm"/>
      <inkml:brushProperty name="height" value="0.035" units="cm"/>
      <inkml:brushProperty name="color" value="#FFC114"/>
    </inkml:brush>
  </inkml:definitions>
  <inkml:trace contextRef="#ctx0" brushRef="#br0">0 52 24575,'0'-4'0,"1"1"0,-1-1 0,1 0 0,0 1 0,0-1 0,0 1 0,1-1 0,-1 1 0,3-5 0,-4 8 0,1-1 0,-1 0 0,0 1 0,1-1 0,-1 0 0,0 1 0,1-1 0,-1 0 0,1 1 0,0-1 0,-1 1 0,1-1 0,-1 1 0,1 0 0,0-1 0,-1 1 0,1-1 0,0 1 0,-1 0 0,1 0 0,0-1 0,0 1 0,-1 0 0,1 0 0,0 0 0,0 0 0,-1 0 0,1 0 0,0 0 0,0 0 0,-1 0 0,1 0 0,0 0 0,0 1 0,-1-1 0,1 0 0,0 0 0,-1 1 0,1-1 0,0 1 0,-1-1 0,1 0 0,-1 1 0,1-1 0,0 1 0,-1-1 0,1 1 0,-1 0 0,1 0 0,7 9 0,-1 0 0,0 0 0,-1 1 0,0-1 0,5 13 0,21 63 0,-15-39 0,8 28-65,12 30 234,-31-91-414,1-1 0,0 1 1,0-2-1,1 1 0,11 12 0,-5-10-6581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18.632"/>
    </inkml:context>
    <inkml:brush xml:id="br0">
      <inkml:brushProperty name="width" value="0.035" units="cm"/>
      <inkml:brushProperty name="height" value="0.035" units="cm"/>
      <inkml:brushProperty name="color" value="#FFC114"/>
    </inkml:brush>
  </inkml:definitions>
  <inkml:trace contextRef="#ctx0" brushRef="#br0">327 35 24575,'0'-6'0,"0"-4"0,-3-1 0,-4 4 0,-3 6 0,-3 10 0,-6 11 0,-1 8 0,-4 11 0,-3 7 0,-3 5 0,-2 2 0,2-3 0,0 0 0,2-7 0,6-4 0,4-10 0,5-8-8191</inkml:trace>
  <inkml:trace contextRef="#ctx0" brushRef="#br0" timeOffset="1">243 35 24575,'0'-3'0,"3"-4"0,3 0 0,4 0 0,4 2 0,1 1 0,1 8 0,2 6 0,2 9 0,1 8 0,0 10 0,-3 8 0,-6 8 0,-4 5 0,-3 6 0,-3 2 0,-2 2 0,-1-11-8191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18.977"/>
    </inkml:context>
    <inkml:brush xml:id="br0">
      <inkml:brushProperty name="width" value="0.035" units="cm"/>
      <inkml:brushProperty name="height" value="0.035" units="cm"/>
      <inkml:brushProperty name="color" value="#FFC114"/>
    </inkml:brush>
  </inkml:definitions>
  <inkml:trace contextRef="#ctx0" brushRef="#br0">817 1 24575,'-11'5'0,"-16"3"0,-17 2 0,-13 5 0,4 1-8191</inkml:trace>
  <inkml:trace contextRef="#ctx0" brushRef="#br0" timeOffset="1">161 186 24575,'-14'2'0,"-22"8"0,-20 7 0,1 1-8191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21.559"/>
    </inkml:context>
    <inkml:brush xml:id="br0">
      <inkml:brushProperty name="width" value="0.035" units="cm"/>
      <inkml:brushProperty name="height" value="0.035" units="cm"/>
      <inkml:brushProperty name="color" value="#FFC114"/>
    </inkml:brush>
  </inkml:definitions>
  <inkml:trace contextRef="#ctx0" brushRef="#br0">1 387 24575,'8'-32'0,"-3"15"0,-4 14 0,0 0 0,0 1 0,0-1 0,1 0 0,-1 0 0,1 1 0,-1-1 0,1 1 0,0-1 0,0 1 0,0 0 0,4-4 0,-6 6 0,1 0 0,-1-1 0,1 1 0,-1 0 0,1-1 0,0 1 0,-1 0 0,1 0 0,-1-1 0,1 1 0,-1 0 0,1 0 0,0 0 0,-1 0 0,1 0 0,-1 0 0,1 0 0,0 0 0,-1 0 0,1 0 0,0 0 0,-1 1 0,1-1 0,0 0 0,0 1 0,0 0 0,0 0 0,0 0 0,0 0 0,0 1 0,0-1 0,0 0 0,-1 0 0,1 0 0,0 1 0,-1-1 0,1 0 0,-1 1 0,0-1 0,1 3 0,7 61 0,-7-51 0,1 1 0,0 0 0,7 25 0,-9-39 0,0 0 0,1 0 0,-1 0 0,0 0 0,1 0 0,-1 0 0,1 0 0,-1 0 0,1 0 0,-1 0 0,1 0 0,0 0 0,-1 0 0,1 0 0,0 0 0,0 0 0,0-1 0,0 1 0,0 0 0,-1-1 0,1 1 0,0-1 0,1 1 0,-1-1 0,0 1 0,0-1 0,0 0 0,0 1 0,0-1 0,0 0 0,0 0 0,0 0 0,1 0 0,-1 0 0,0 0 0,0 0 0,0 0 0,0 0 0,0-1 0,1 1 0,-1 0 0,0-1 0,0 1 0,0-1 0,0 1 0,0-1 0,1-1 0,6-4 0,0 0 0,-1 0 0,0-1 0,10-11 0,-12 13 0,31-36 0,52-56 0,134-117 0,-140 150-1365,-50 41-5461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23.245"/>
    </inkml:context>
    <inkml:brush xml:id="br0">
      <inkml:brushProperty name="width" value="0.035" units="cm"/>
      <inkml:brushProperty name="height" value="0.035" units="cm"/>
      <inkml:brushProperty name="color" value="#FFC114"/>
    </inkml:brush>
  </inkml:definitions>
  <inkml:trace contextRef="#ctx0" brushRef="#br0">95 136 24575,'1'-8'0,"-1"1"0,1 0 0,1-1 0,-1 1 0,1 0 0,1 0 0,-1 0 0,1 0 0,0 1 0,1-1 0,0 1 0,0 0 0,0 0 0,1 0 0,-1 0 0,1 1 0,8-7 0,-12 11 0,0 0 0,0 0 0,-1 0 0,1 1 0,0-1 0,0 0 0,0 1 0,0-1 0,0 1 0,0-1 0,0 1 0,0-1 0,0 1 0,0 0 0,0-1 0,0 1 0,0 0 0,0 0 0,0 0 0,0 0 0,0 0 0,0 0 0,2 0 0,-2 1 0,0-1 0,0 1 0,0 0 0,-1 0 0,1 0 0,0-1 0,-1 1 0,1 0 0,0 0 0,-1 0 0,1 0 0,-1 0 0,1 0 0,-1 0 0,0 0 0,0 0 0,1 0 0,-1 3 0,1 7 0,0 1 0,-1 0 0,-2 16 0,2-23 0,-47 463 0,-5 444-460,10-135 99,-2-205-867,37-495-4914</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23.745"/>
    </inkml:context>
    <inkml:brush xml:id="br0">
      <inkml:brushProperty name="width" value="0.035" units="cm"/>
      <inkml:brushProperty name="height" value="0.035" units="cm"/>
      <inkml:brushProperty name="color" value="#FFC114"/>
    </inkml:brush>
  </inkml:definitions>
  <inkml:trace contextRef="#ctx0" brushRef="#br0">1 69 24575,'0'1'0,"0"0"0,0-1 0,1 1 0,-1-1 0,0 1 0,1 0 0,-1-1 0,0 1 0,1-1 0,-1 1 0,1-1 0,-1 1 0,1-1 0,-1 1 0,1-1 0,-1 0 0,1 1 0,-1-1 0,1 0 0,-1 1 0,1-1 0,0 0 0,-1 0 0,1 1 0,0-1 0,-1 0 0,1 0 0,1 0 0,23 3 0,-21-3 0,295-7 0,-186 0 0,1792-49-6722,5 43 199,708 39 3815,1 41 2284,-1817-42 471,1285 34-158,-1-30 762,-1776-29 38,-56-4-175,-220 3-149,82-1 1952,181-26-1,-234 15-918</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24.089"/>
    </inkml:context>
    <inkml:brush xml:id="br0">
      <inkml:brushProperty name="width" value="0.035" units="cm"/>
      <inkml:brushProperty name="height" value="0.035" units="cm"/>
      <inkml:brushProperty name="color" value="#FFC114"/>
    </inkml:brush>
  </inkml:definitions>
  <inkml:trace contextRef="#ctx0" brushRef="#br0">6491 769 24575,'-77'-12'0,"-25"-3"-8191</inkml:trace>
  <inkml:trace contextRef="#ctx0" brushRef="#br0" timeOffset="1">3026 315 24575,'-89'-9'0,"-120"-11"0,-117-14 0,-94-9-9830,-61-7 9580,-38-2 250,-14-5-2777,85 8 7443</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25.545"/>
    </inkml:context>
    <inkml:brush xml:id="br0">
      <inkml:brushProperty name="width" value="0.035" units="cm"/>
      <inkml:brushProperty name="height" value="0.035" units="cm"/>
      <inkml:brushProperty name="color" value="#FFC114"/>
    </inkml:brush>
  </inkml:definitions>
  <inkml:trace contextRef="#ctx0" brushRef="#br0">3 510 24575,'-1'-15'0,"1"14"0,0 0 0,-1-1 0,1 1 0,0 0 0,0 0 0,0 0 0,0 0 0,0-1 0,0 1 0,0 0 0,0 0 0,0 0 0,0-1 0,1 1 0,-1 0 0,0 0 0,1 0 0,-1 0 0,1 0 0,0 0 0,-1 0 0,1 0 0,0 0 0,-1 0 0,1 0 0,0 0 0,0 0 0,0 1 0,0-1 0,0 0 0,0 1 0,0-1 0,0 0 0,0 1 0,0-1 0,2 1 0,14-5 0,1 1 0,-1 1 0,1 0 0,0 2 0,21 0 0,4-1 0,676-40-928,328-20-3081,1758-94-4106,5 73 5249,1727 80 2401,-3535 25 775,1393 17 867,-1568-46 2168,-4-50 0,-775 52-3238,-24 3 816,0 0 0,0-1 0,-1-2 0,1 0 0,38-16 0,-61 21-890,0 0 0,0 0 0,0-1 0,0 1 0,-1 0 0,1-1-1,0 1 1,0-1 0,-1 1 0,1-1 0,0 0 0,-1 1-1,1-1 1,-1 1 0,1-1 0,0 0 0,-1 0 0,0 1-1,1-1 1,-1 0 0,1 0 0,-1 0 0,0 0 0,0 0 7,0 0-1,0 1 1,-1-1 0,1 0 0,0 1 0,-1-1 0,1 0 0,-1 1-1,1-1 1,-1 1 0,1-1 0,-1 1 0,1-1 0,-1 1 0,1-1 0,-1 1-1,0 0 1,1-1 0,-1 1 0,-1-1 0,-5-2 194,0 1 0,0 0-1,-13-3 1,-6 1-234,-34-1 0,53 5 0,0 0 0,0 0 0,0 1 0,1-1 0,-1 2 0,0-1 0,1 1 0,-1 0 0,1 0 0,-11 5 0,16-5 0,-1-1 0,1 0 0,-1 0 0,1 1 0,-1-1 0,1 1 0,0 0 0,-1-1 0,1 1 0,0 0 0,0 0 0,0-1 0,1 1 0,-1 0 0,0 0 0,1 0 0,-1 0 0,1 0 0,0 0 0,0 0 0,-1 0 0,1 0 0,1 0 0,-1 4 0,2 5 0,0-1 0,1 1 0,6 17 0,1 7 0,-6-10 0,-2-1 0,0 1 0,-2 0 0,-5 47 0,-26 100 0,21-127 0,-161 893-469,129-654 381,-85 581 82,61-451 6,-35-9 0,47-264 282,45-122-235,0-1 0,-1 0 0,-1-1-1,-1 0 1,-18 20 0,26-33-47,0 0 0,0-1 0,-1 1 0,1-1 0,-1 0 0,1 0 0,-1-1 0,0 0 0,0 0 0,-1 0 0,1 0 0,0-1 0,-1 1 0,1-1 0,0-1 0,-1 1 0,-6-1 0,-11 2 0,-3 3 0,1 2 0,0 0 0,-43 19 0,-23 7 0,17-14-98,-1-4 0,-97 8 0,-159-4-486,268-17 476,-1274 24-3889,877-21 2345,197-2 96</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20.560"/>
    </inkml:context>
    <inkml:brush xml:id="br0">
      <inkml:brushProperty name="width" value="0.035" units="cm"/>
      <inkml:brushProperty name="height" value="0.035" units="cm"/>
      <inkml:brushProperty name="color" value="#FFC114"/>
    </inkml:brush>
  </inkml:definitions>
  <inkml:trace contextRef="#ctx0" brushRef="#br0">73 38 24575,'-4'-4'0,"0"0"0,0 0 0,-1 1 0,0-1 0,1 1 0,-1 0 0,-1 1 0,1-1 0,0 1 0,0 0 0,-7-1 0,12 3 0,-1 0 0,1 0 0,-1 0 0,1 0 0,-1 1 0,1-1 0,0 0 0,-1 0 0,1 1 0,-1-1 0,1 0 0,0 1 0,-1-1 0,1 0 0,0 1 0,-1-1 0,1 1 0,0-1 0,0 1 0,-1-1 0,1 0 0,0 1 0,0-1 0,0 1 0,0-1 0,0 1 0,0-1 0,-1 1 0,1-1 0,0 1 0,0-1 0,1 1 0,-1-1 0,0 1 0,0-1 0,0 1 0,0-1 0,0 1 0,0-1 0,1 2 0,6 21 0,24 44 0,38 63 0,-2-8 0,-32-45 15,32 56-1395,-53-110-5446</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25.869"/>
    </inkml:context>
    <inkml:brush xml:id="br0">
      <inkml:brushProperty name="width" value="0.035" units="cm"/>
      <inkml:brushProperty name="height" value="0.035" units="cm"/>
      <inkml:brushProperty name="color" value="#FFC114"/>
    </inkml:brush>
  </inkml:definitions>
  <inkml:trace contextRef="#ctx0" brushRef="#br0">793 676 24575,'0'-8'0,"-2"-12"0,-2-3-8191</inkml:trace>
  <inkml:trace contextRef="#ctx0" brushRef="#br0" timeOffset="1">390 172 24575,'-20'-12'0,"-30"-14"0,-34-13 0,-35-10 0,3 3-8191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26.431"/>
    </inkml:context>
    <inkml:brush xml:id="br0">
      <inkml:brushProperty name="width" value="0.035" units="cm"/>
      <inkml:brushProperty name="height" value="0.035" units="cm"/>
      <inkml:brushProperty name="color" value="#FFC114"/>
    </inkml:brush>
  </inkml:definitions>
  <inkml:trace contextRef="#ctx0" brushRef="#br0">163 1297 24575,'1'-19'0,"1"-1"0,1 0 0,0 1 0,1 0 0,2 0 0,13-34 0,60-105 0,-68 138 0,73-131 0,165-322 0,-233 440 0,-2 0 0,-1-2 0,-2 1 0,9-50 0,-19 80 0,0-1 0,-1 1 0,1-1 0,-1 1 0,0-1 0,-1 0 0,1 1 0,-1-1 0,0 1 0,0-1 0,0 1 0,0-1 0,-1 1 0,0 0 0,-4-8 0,3 10 0,1-1 0,0 1 0,-1-1 0,0 1 0,1 0 0,-1 0 0,0 1 0,0-1 0,0 1 0,0-1 0,0 1 0,-1 0 0,1 0 0,0 0 0,0 0 0,-1 1 0,1-1 0,-1 1 0,1 0 0,0 0 0,-1 0 0,-3 1 0,-8 2 0,0-1 0,0 2 0,0 0 0,1 1 0,-1 0 0,1 1 0,0 1 0,-20 12 0,4 1 0,0 1 0,-40 39 0,42-33-14,1 2-1,1 0 0,2 2 0,1 1 1,1 1-1,-32 66 0,33-50-54,2 0-1,2 1 1,3 1-1,-13 82 0,17-52-23,3 1 0,6 107 0,36 157 196,16-70-103,18 136 0,-64-365 0,-2 1 0,-5 68 0,1-98 0,-1-1 0,-1 0 0,-1 0 0,0 0 0,-1-1 0,-1 1 0,0-1 0,-1-1 0,-1 1 0,-10 15 0,14-26-90,1-1 0,-1 1 0,1-1 0,-1 0 0,-1 0 0,1 0 0,0-1 0,-1 0 0,0 1 0,0-1-1,0-1 1,0 1 0,-11 3 0,-19 0-6213</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27.243"/>
    </inkml:context>
    <inkml:brush xml:id="br0">
      <inkml:brushProperty name="width" value="0.035" units="cm"/>
      <inkml:brushProperty name="height" value="0.035" units="cm"/>
      <inkml:brushProperty name="color" value="#FFC114"/>
    </inkml:brush>
  </inkml:definitions>
  <inkml:trace contextRef="#ctx0" brushRef="#br0">1 299 24575,'2'-4'0,"0"1"0,1 0 0,0-1 0,-1 1 0,1 0 0,0 1 0,0-1 0,1 0 0,-1 1 0,1 0 0,4-3 0,46-20 0,-49 23 0,33-11 0,0 1 0,0 2 0,52-6 0,123-5 0,-152 16 0,280-14 0,42-4 0,-351 21 0,-14 1 0,1 0 0,-1-1 0,1-1 0,-1-1 0,0-1 0,23-8 0,-40 12 0,0 1 0,0 0 0,0-1 0,0 1 0,-1-1 0,1 1 0,0-1 0,0 0 0,0 1 0,-1-1 0,1 0 0,0 1 0,-1-1 0,1 0 0,-1 0 0,1 1 0,-1-1 0,1 0 0,-1 0 0,1 0 0,-1 0 0,0 0 0,0 0 0,1 0 0,-1-2 0,0 2 0,-1-1 0,1 1 0,-1-1 0,1 1 0,-1-1 0,1 1 0,-1 0 0,0-1 0,0 1 0,0 0 0,0-1 0,0 1 0,0 0 0,-2-2 0,-3-2 0,-1 0 0,1 0 0,-1 0 0,0 1 0,-8-3 0,11 5 0,0 0 0,1 1 0,-1 0 0,0-1 0,0 2 0,0-1 0,1 0 0,-1 1 0,0-1 0,0 1 0,0 0 0,0 1 0,-5 0 0,7 0 0,0-1 0,0 1 0,0 0 0,0 0 0,0 0 0,0 1 0,1-1 0,-1 0 0,0 1 0,1-1 0,-1 1 0,1-1 0,0 1 0,-1 0 0,1-1 0,0 1 0,0 0 0,0 0 0,0 0 0,0 0 0,1 0 0,-1 0 0,1 0 0,-1 0 0,1 4 0,-4 27 0,2 0 0,5 63 0,-1-23 0,-1-61 0,-1 0 0,4 20 0,-3-30 0,-1 0 0,0 1 0,1-1 0,0 0 0,-1 0 0,1 0 0,0 0 0,0 0 0,0 0 0,0 0 0,1 0 0,-1 0 0,0 0 0,1 0 0,0-1 0,-1 1 0,1-1 0,0 1 0,0-1 0,-1 0 0,4 2 0,-4-3-59,0 1 0,1 0-1,-1-1 1,0 1-1,1 0 1,-1 0 0,0 0-1,0 0 1,0 0 0,0 0-1,0 1 1,0-1 0,0 0-1,0 0 1,0 1-1,0-1 1,-1 1 0,1-1-1,-1 0 1,1 1 0,-1-1-1,1 3 1</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27.569"/>
    </inkml:context>
    <inkml:brush xml:id="br0">
      <inkml:brushProperty name="width" value="0.035" units="cm"/>
      <inkml:brushProperty name="height" value="0.035" units="cm"/>
      <inkml:brushProperty name="color" value="#FFC114"/>
    </inkml:brush>
  </inkml:definitions>
  <inkml:trace contextRef="#ctx0" brushRef="#br0">36 30 24575,'-3'-3'0,"-4"-3"0,-3-5 0,0 4 0,4 5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28.237"/>
    </inkml:context>
    <inkml:brush xml:id="br0">
      <inkml:brushProperty name="width" value="0.035" units="cm"/>
      <inkml:brushProperty name="height" value="0.035" units="cm"/>
      <inkml:brushProperty name="color" value="#FFC114"/>
    </inkml:brush>
  </inkml:definitions>
  <inkml:trace contextRef="#ctx0" brushRef="#br0">129 185 24575,'-2'-2'0,"0"0"0,0 0 0,0 0 0,0 1 0,0-1 0,0 1 0,0-1 0,-1 1 0,1 0 0,0 0 0,-1 0 0,1 0 0,-1 0 0,1 0 0,-1 1 0,0-1 0,1 1 0,-1 0 0,1 0 0,-1 0 0,0 0 0,-3 1 0,2 0 0,2 0 0,-1 1 0,0-1 0,0 1 0,0 0 0,1-1 0,-1 1 0,1 1 0,-1-1 0,1 0 0,0 0 0,0 1 0,0-1 0,0 1 0,0 0 0,1 0 0,-1 0 0,-1 4 0,-2 4 0,1 0 0,0 1 0,1 0 0,0 0 0,1 0 0,1 0 0,-1 0 0,2 0 0,0 0 0,0 0 0,1 0 0,1 0 0,0 0 0,3 13 0,-3-19 0,0 0 0,1 1 0,0-1 0,0 0 0,0 0 0,0-1 0,1 1 0,0-1 0,0 1 0,1-1 0,-1 0 0,1-1 0,0 1 0,1-1 0,-1 0 0,1-1 0,-1 1 0,1-1 0,0 0 0,1 0 0,-1-1 0,0 0 0,1 0 0,-1 0 0,1-1 0,11 1 0,-4-1 0,0-1 0,1-1 0,-1-1 0,0 1 0,0-2 0,0 0 0,-1-1 0,1 0 0,-1-1 0,0-1 0,0 0 0,0-1 0,-1 0 0,0-1 0,0 0 0,-1 0 0,0-2 0,-1 1 0,16-20 0,-23 25 0,0 0 0,-1 0 0,1 0 0,-1 0 0,0 0 0,0-1 0,-1 1 0,1-1 0,-1 1 0,0-1 0,0 1 0,-1-1 0,1 0 0,-1 1 0,0-1 0,-1 0 0,1 0 0,-1 1 0,0-1 0,0 0 0,0 1 0,-3-8 0,0 5 0,1 0 0,-2 1 0,1-1 0,-1 1 0,0-1 0,0 1 0,0 1 0,-1-1 0,0 1 0,0 0 0,-1 1 0,-11-7 0,2 2 0,0 1 0,-1 1 0,0 1 0,-1 0 0,0 1 0,1 1 0,-1 1 0,-1 0 0,1 2 0,-29 0 0,121-7 0,93-21 0,1-2 0,-129 26 0,1 2 0,50 2 0,-75 2 0,0 0 0,1 1 0,-1 1 0,0 1 0,-1 0 0,1 1 0,-1 0 0,0 1 0,0 1 0,-1 0 0,1 1 0,19 16 0,-25-18 0,-1 1 0,0 0 0,-1 0 0,1 1 0,-1 0 0,-1 0 0,0 0 0,0 1 0,0 0 0,-1 0 0,0 0 0,-1 0 0,0 1 0,-1-1 0,1 1 0,-2 0 0,0-1 0,0 1 0,0 0 0,-2 16 0,-1-18 0,1 1 0,-2 0 0,1-1 0,-1 1 0,0-1 0,-1 0 0,1 0 0,-2 0 0,1-1 0,-9 11 0,10-14 0,0 0 0,-1 0 0,1-1 0,-1 0 0,0 1 0,0-1 0,0-1 0,-9 6 0,10-7 0,0 0 0,1 0 0,-1-1 0,0 1 0,0 0 0,0-1 0,0 0 0,0 0 0,0 1 0,0-2 0,0 1 0,1 0 0,-1-1 0,0 1 0,0-1 0,-3-1 0,3 1 0,0-1 0,0 1 0,0-1 0,1 1 0,-1-1 0,0 0 0,1 0 0,0 0 0,-1-1 0,1 1 0,0-1 0,0 1 0,0-1 0,0 1 0,1-1 0,-1 0 0,1 0 0,0 0 0,-1 0 0,1 0 0,1 0 0,-1 0 0,0-1 0,1 1 0,0 0 0,-1 0 0,1-1 0,1-3 0,0-6 0,1 0 0,0 0 0,0 0 0,2 1 0,8-23 0,-3 12 0,2 0 0,1 1 0,1 0 0,1 1 0,1 0 0,26-28 0,-29 36 0,0 1 0,1 0 0,0 1 0,1 1 0,0 0 0,1 1 0,0 0 0,0 1 0,1 1 0,24-8 0,-33 13 0,-1 0 0,1 1 0,0 0 0,-1 0 0,1 1 0,0 0 0,0 0 0,0 0 0,-1 1 0,1 0 0,0 0 0,-1 1 0,1 0 0,-1 0 0,1 1 0,-1-1 0,0 2 0,0-1 0,0 0 0,-1 1 0,1 0 0,-1 0 0,0 1 0,0 0 0,0 0 0,-1 0 0,1 0 0,-1 1 0,-1-1 0,1 1 0,-1 0 0,0 0 0,3 8 0,0 3 14,0 1 0,-2 1-1,1-1 1,-2 1 0,1 31 0,-5 96-664,-1-108-148,1-15-6028</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28.594"/>
    </inkml:context>
    <inkml:brush xml:id="br0">
      <inkml:brushProperty name="width" value="0.035" units="cm"/>
      <inkml:brushProperty name="height" value="0.035" units="cm"/>
      <inkml:brushProperty name="color" value="#FFC114"/>
    </inkml:brush>
  </inkml:definitions>
  <inkml:trace contextRef="#ctx0" brushRef="#br0">59 85 24575,'0'-9'0,"-2"-8"0,-2-4 0,-3 1 0,-2 7 0,-1 9 0,0 7 0,0 7 0,3 2-8191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29.928"/>
    </inkml:context>
    <inkml:brush xml:id="br0">
      <inkml:brushProperty name="width" value="0.035" units="cm"/>
      <inkml:brushProperty name="height" value="0.035" units="cm"/>
      <inkml:brushProperty name="color" value="#FFC114"/>
    </inkml:brush>
  </inkml:definitions>
  <inkml:trace contextRef="#ctx0" brushRef="#br0">4 607 24575,'0'-14'0,"1"1"0,1 0 0,0-1 0,1 1 0,5-17 0,-5 22 0,0 0 0,0 0 0,1 1 0,0-1 0,0 1 0,1 0 0,0 0 0,0 1 0,10-11 0,-13 16 0,-1-1 0,1 1 0,-1-1 0,1 1 0,0 0 0,-1 0 0,1-1 0,0 1 0,0 1 0,0-1 0,0 0 0,0 0 0,0 1 0,0-1 0,0 1 0,0 0 0,1-1 0,-1 1 0,0 0 0,0 0 0,0 0 0,0 1 0,0-1 0,0 0 0,0 1 0,0 0 0,1-1 0,-2 1 0,1 0 0,0 0 0,0 0 0,3 2 0,-1 0 0,-1 1 0,1 0 0,-1 0 0,0 0 0,0 0 0,0 0 0,-1 0 0,0 1 0,1-1 0,-1 1 0,-1 0 0,3 9 0,3 18 0,-2 1 0,-2 0 0,0 0 0,-3 0 0,-5 62 0,-1-52 0,-2 1 0,-2-1 0,-29 79 0,31-99 0,-1-1 0,-1 0 0,-1-1 0,-1 0 0,-24 32 0,35-52 0,0 0 0,0 0 0,0 1 0,0-1 0,0 0 0,-1 0 0,1 0 0,0 0 0,-1 0 0,1-1 0,-1 1 0,1 0 0,-4 0 0,5-1 0,-1 0 0,1 0 0,-1 0 0,1 0 0,-1 0 0,1 0 0,-1 0 0,1 0 0,-1-1 0,1 1 0,-1 0 0,1 0 0,-1-1 0,1 1 0,0 0 0,-1-1 0,1 1 0,-1 0 0,1-1 0,0 1 0,-1 0 0,1-1 0,0 1 0,-1-1 0,1 1 0,0-1 0,-1 0 0,0-4 0,0 1 0,0-1 0,0 0 0,0 1 0,0-1 0,1 0 0,0-7 0,6-58 0,27-128 0,-28 171 0,62-264 0,-42 205 0,47-110 0,-55 157 0,34-56 0,-45 84 0,1 1 0,0 0 0,1 0 0,0 1 0,0 0 0,1 1 0,1 0 0,-1 0 0,1 1 0,11-7 0,-17 12 0,0 1 0,0-1 0,0 1 0,0-1 0,1 1 0,-1 0 0,0 1 0,1-1 0,-1 1 0,0 0 0,1 0 0,-1 0 0,0 0 0,1 1 0,-1 0 0,0 0 0,1 0 0,-1 0 0,0 1 0,0 0 0,0-1 0,0 2 0,-1-1 0,1 0 0,0 1 0,-1-1 0,0 1 0,6 6 0,2 3 0,-1 0 0,-1 0 0,0 1 0,-1 1 0,0-1 0,11 27 0,-1 8 0,-3 0 0,-1 0 0,10 71 0,3 154 0,-24-202 0,-6 72 0,1-113 0,-2-1 0,-1 0 0,-1 0 0,-2-1 0,-13 34 0,10-39-1365,1-8-5461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30.524"/>
    </inkml:context>
    <inkml:brush xml:id="br0">
      <inkml:brushProperty name="width" value="0.035" units="cm"/>
      <inkml:brushProperty name="height" value="0.035" units="cm"/>
      <inkml:brushProperty name="color" value="#FFC114"/>
    </inkml:brush>
  </inkml:definitions>
  <inkml:trace contextRef="#ctx0" brushRef="#br0">80 423 24575,'0'-1'0,"-14"-11"0,1-2 0,1 0 0,0-1 0,-14-22 0,25 36 0,1 1 0,0-1 0,0 1 0,-1-1 0,1 0 0,0 1 0,0-1 0,-1 1 0,1-1 0,0 0 0,0 1 0,0-1 0,0 1 0,0-1 0,0 0 0,0 1 0,0-1 0,0 1 0,0-1 0,1 0 0,-1 1 0,0-1 0,0 1 0,1-1 0,-1 0 0,0 1 0,0-1 0,1 1 0,-1-1 0,1 1 0,-1 0 0,0-1 0,1 1 0,-1-1 0,1 1 0,-1 0 0,1-1 0,-1 1 0,1 0 0,0-1 0,-1 1 0,1 0 0,-1 0 0,1 0 0,-1-1 0,1 1 0,0 0 0,-1 0 0,1 0 0,0 0 0,-1 0 0,2 0 0,39 1 0,-37 0 0,52 4 0,285 18 0,-293-23 0,-1-3 0,0-1 0,1-3 0,-2-1 0,55-18 0,-76 17 0,1-1 0,-1-1 0,29-19 0,-53 29 0,-1 1 0,1 0 0,-1-1 0,1 1 0,-1-1 0,1 1 0,0 0 0,-1 0 0,1-1 0,-1 1 0,1 0 0,0 0 0,-1 0 0,1 0 0,0-1 0,-1 1 0,1 0 0,0 0 0,-1 0 0,1 1 0,0-1 0,-1 0 0,2 0 0,-2 1 0,1-1 0,-1 1 0,1-1 0,-1 1 0,0-1 0,0 1 0,1 0 0,-1-1 0,0 1 0,0 0 0,0-1 0,0 1 0,1-1 0,-1 1 0,0 0 0,0-1 0,0 1 0,-1 0 0,1-1 0,0 2 0,-12 44 0,7-31 0,-32 153 0,8 2 0,-11 231 0,39-393 0,1 40 0,-1-47 0,1 1 0,0-1 0,1 1 0,-1-1 0,0 1 0,0-1 0,1 0 0,-1 1 0,0-1 0,1 1 0,-1-1 0,1 0 0,0 0 0,0 1 0,-1-1 0,1 0 0,0 0 0,0 0 0,0 0 0,0 0 0,0 0 0,0 0 0,0 0 0,1 0 0,1 1 0,-2-2 0,0 0 0,-1 0 0,1 0 0,0 0 0,0 0 0,0 0 0,0-1 0,0 1 0,-1 0 0,1 0 0,0-1 0,0 1 0,0 0 0,-1-1 0,1 1 0,0-1 0,0 1 0,-1-1 0,1 1 0,0-1 0,-1 0 0,1 1 0,-1-1 0,1 0 0,-1 1 0,1-1 0,0-1 0,10-23 0,-10 23 0,7-24 0,-1 0 0,-1-1 0,-1 1 0,-2-1 0,-1-1 0,-1-40 0,-23-167 0,16 191 0,-14-88 0,7 56 0,3 0 0,1-110 0,9 175 0,1 1 0,0 0 0,1 0 0,0 0 0,0 0 0,5-12 0,-6 20 0,-1 1 0,1-1 0,0 1 0,0-1 0,-1 1 0,1-1 0,0 1 0,0-1 0,1 1 0,-1 0 0,0 0 0,0-1 0,1 1 0,-1 0 0,0 0 0,1 0 0,-1 0 0,1 1 0,-1-1 0,1 0 0,0 1 0,-1-1 0,1 1 0,0-1 0,-1 1 0,1 0 0,0 0 0,0 0 0,-1 0 0,1 0 0,0 0 0,0 0 0,-1 0 0,1 1 0,0-1 0,-1 1 0,1-1 0,0 1 0,-1 0 0,1 0 0,-1 0 0,1-1 0,-1 1 0,2 2 0,5 2 0,0 1 0,0 1 0,-1-1 0,0 1 0,0 0 0,-1 1 0,11 15 0,0 5 0,15 32 0,-23-41 0,0 1 0,-1 0 0,-1 1 0,-1 0 0,-1 0 0,-1 0 0,-1 1 0,0 0 0,-2 22 0,-1-28 0,-2 0 0,0 0 0,0-1 0,-2 1 0,0-1 0,-1 0 0,0 0 0,-1 0 0,-1-1 0,0 0 0,-1 0 0,0-1 0,-13 15 0,13-18-170,0 0-1,-1 0 0,-1-1 1,1-1-1,-2 0 0,1 0 1,-18 10-1,4-7-6655</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30.992"/>
    </inkml:context>
    <inkml:brush xml:id="br0">
      <inkml:brushProperty name="width" value="0.035" units="cm"/>
      <inkml:brushProperty name="height" value="0.035" units="cm"/>
      <inkml:brushProperty name="color" value="#FFC114"/>
    </inkml:brush>
  </inkml:definitions>
  <inkml:trace contextRef="#ctx0" brushRef="#br0">0 171 24575,'3'0'0,"-1"0"0,1 1 0,-1-1 0,1 1 0,-1 0 0,0 0 0,1 0 0,-1 0 0,0 0 0,0 0 0,0 1 0,0-1 0,0 1 0,0-1 0,0 1 0,0 0 0,-1 0 0,1 0 0,-1 0 0,1 0 0,-1 0 0,0 0 0,0 0 0,0 1 0,0-1 0,0 0 0,0 4 0,3 7 0,-1 0 0,0 0 0,1 23 0,1 297 0,-8-182 0,3-87 0,-1-217 0,9-291 0,-5 408 0,8-39 0,-9 65 0,0 0 0,1 1 0,0-1 0,1 1 0,0-1 0,0 1 0,1 0 0,11-15 0,-14 21 0,0 1 0,0-1 0,1 1 0,-1 0 0,1 0 0,-1 0 0,1 0 0,0 0 0,0 0 0,0 1 0,0-1 0,0 1 0,0 0 0,0 0 0,0 0 0,0 1 0,1-1 0,-1 1 0,0-1 0,1 1 0,-1 0 0,0 0 0,1 1 0,-1-1 0,0 1 0,0 0 0,1-1 0,-1 1 0,0 1 0,0-1 0,5 3 0,1 2 0,1-1 0,-2 1 0,1 1 0,-1 0 0,0 0 0,0 1 0,-1 0 0,11 14 0,-10-10 0,0 0 0,-1 0 0,0 1 0,-1 0 0,0 0 0,-1 1 0,-1 0 0,0 0 0,-1 0 0,0 0 0,-1 0 0,0 0 0,-2 1 0,0-1 0,0 1 0,-1-1 0,-1 0 0,0 1 0,-1-1 0,-1 0 0,0 0 0,-1-1 0,0 1 0,-1-1 0,-1 0 0,0-1 0,-1 0 0,-17 22 0,12-20-124,-1 1 0,0-2 0,-1 0 0,-1-1 0,0 0 0,0-2-1,-1 1 1,-1-2 0,1-1 0,-35 12 0,21-12-6702</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31.375"/>
    </inkml:context>
    <inkml:brush xml:id="br0">
      <inkml:brushProperty name="width" value="0.035" units="cm"/>
      <inkml:brushProperty name="height" value="0.035" units="cm"/>
      <inkml:brushProperty name="color" value="#FFC114"/>
    </inkml:brush>
  </inkml:definitions>
  <inkml:trace contextRef="#ctx0" brushRef="#br0">419 282 24575,'32'-11'0,"-1"-1"0,-1-1 0,37-22 0,-54 27 0,0 0 0,0-1 0,-1-1 0,0 0 0,-1-1 0,0 0 0,0 0 0,-1-1 0,9-16 0,-17 26 0,-1-1 0,0 1 0,1-1 0,-1 1 0,0-1 0,0 0 0,0 1 0,-1-1 0,1 0 0,-1 0 0,1 0 0,-1 0 0,0 1 0,0-1 0,0 0 0,-1 0 0,1 0 0,-1-3 0,-1 3 0,1 1 0,0 0 0,0 0 0,-1 0 0,1 0 0,-1 0 0,0 0 0,1 0 0,-1 1 0,0-1 0,0 1 0,0-1 0,0 1 0,0 0 0,0 0 0,-1-1 0,1 2 0,0-1 0,-1 0 0,1 0 0,-4 0 0,-6 0 0,1-1 0,-1 2 0,0 0 0,0 0 0,1 1 0,-1 0 0,1 1 0,-1 0 0,-12 5 0,-101 40 0,117-43 0,-26 10 0,1 3 0,-38 24 0,58-32 0,0 1 0,0 0 0,0 1 0,2 0 0,-1 1 0,1 0 0,-13 20 0,22-29 0,0 1 0,-1 0 0,1 0 0,1 0 0,-1 1 0,1-1 0,-1 0 0,1 0 0,1 1 0,-1-1 0,0 1 0,1-1 0,0 1 0,0-1 0,1 6 0,1-4 0,-1 0 0,1-1 0,0 1 0,1-1 0,-1 1 0,1-1 0,0 0 0,0 0 0,1 0 0,4 5 0,9 7 0,1-1 0,1-1 0,0 0 0,33 18 0,-37-23 0,16 9 0,67 45 0,-84-53 0,0 0 0,-1 0 0,0 1 0,15 20 0,-26-30 0,-1 0 0,1-1 0,-1 1 0,0 0 0,0 0 0,0 0 0,0 0 0,0 0 0,0 1 0,0-1 0,-1 0 0,1 0 0,-1 0 0,1 1 0,-1-1 0,0 0 0,0 1 0,0-1 0,0 0 0,0 1 0,-2 2 0,1-3 0,0 1 0,0-1 0,-1 0 0,0 0 0,1 0 0,-1 0 0,0 0 0,0 0 0,0-1 0,0 1 0,0-1 0,0 1 0,-1-1 0,1 0 0,0 0 0,-1 0 0,1 0 0,-5 1 0,-20 5 0,0-1 0,0-1 0,0-2 0,-49 1 0,-111-16 0,119 2-1365,9 0-5461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21.298"/>
    </inkml:context>
    <inkml:brush xml:id="br0">
      <inkml:brushProperty name="width" value="0.035" units="cm"/>
      <inkml:brushProperty name="height" value="0.035" units="cm"/>
      <inkml:brushProperty name="color" value="#FFC114"/>
    </inkml:brush>
  </inkml:definitions>
  <inkml:trace contextRef="#ctx0" brushRef="#br0">2517 1017 24575,'-24'-82'0,"-8"-36"0,28 101 0,1-1 0,1 0 0,1 0 0,2-31 0,-1 44 0,1 1 0,0 0 0,0-1 0,0 1 0,0-1 0,1 1 0,-1 0 0,1 0 0,0 0 0,1 0 0,-1 0 0,1 0 0,-1 1 0,1-1 0,0 1 0,1 0 0,5-5 0,-3 4 0,0 0 0,0 1 0,0 0 0,1 0 0,-1 0 0,1 1 0,-1 0 0,1 1 0,0-1 0,13 0 0,-10 1 0,-1 1 0,0 0 0,0 0 0,1 1 0,-1 1 0,0-1 0,0 1 0,0 1 0,0 0 0,-1 0 0,1 1 0,-1 0 0,1 0 0,-2 1 0,1 0 0,0 0 0,12 12 0,-17-13 0,0 0 0,0-1 0,-1 1 0,1 0 0,-1 0 0,0 0 0,0 1 0,-1-1 0,1 1 0,-1-1 0,0 1 0,0-1 0,0 1 0,-1-1 0,0 8 0,0-5 0,-1 0 0,0 0 0,-1 0 0,0-1 0,0 1 0,0 0 0,-1-1 0,0 1 0,-5 7 0,-1 0 0,0-1 0,-1-1 0,-1 0 0,0 0 0,0-1 0,-1 0 0,-1-1 0,-16 10 0,12-6 0,17-14 0,0 0 0,0 0 0,0 0 0,0 0 0,0 0 0,0 1 0,0-1 0,0 0 0,0 0 0,0 0 0,0 0 0,0 0 0,0 1 0,0-1 0,0 0 0,0 0 0,0 0 0,0 0 0,0 1 0,0-1 0,0 0 0,0 0 0,0 0 0,0 0 0,0 0 0,0 1 0,0-1 0,0 0 0,1 0 0,-1 0 0,0 0 0,0 0 0,0 0 0,0 0 0,0 1 0,0-1 0,0 0 0,1 0 0,-1 0 0,0 0 0,0 0 0,0 0 0,0 0 0,0 0 0,1 0 0,-1 0 0,0 0 0,0 0 0,0 0 0,0 0 0,1 0 0,-1 0 0,0 0 0,39-2 0,-34 1 0,43-5 0,13-3 0,114-1 0,-161 11 0,-1 0 0,1 1 0,-1 0 0,1 1 0,21 8 0,-31-10 0,-1 1 0,1 0 0,-1 0 0,1 0 0,-1 0 0,0 1 0,1-1 0,-1 1 0,-1 0 0,5 4 0,-6-5 0,1 1 0,-1-1 0,0 0 0,0 0 0,0 1 0,0-1 0,-1 0 0,1 1 0,-1-1 0,1 1 0,-1-1 0,0 1 0,0-1 0,0 1 0,0-1 0,0 1 0,-1-1 0,0 4 0,-1 1 0,-1-1 0,1 0 0,-1 0 0,0 0 0,-1 0 0,0 0 0,0-1 0,0 0 0,0 0 0,-1 0 0,-7 6 0,-6 4 0,-39 25 0,26-21 0,-1-2 0,0-1 0,-49 16 0,57-25 0,0 0 0,-1-1 0,1-1 0,-1-2 0,-44 1 0,62-4 0,1 0 0,-1 0 0,1-1 0,-1 0 0,1-1 0,-1 0 0,1 0 0,-1 0 0,1 0 0,0-1 0,0 0 0,1-1 0,-1 1 0,-7-6 0,9 4 0,0 0 0,-1 1 0,2-1 0,-1-1 0,0 1 0,1-1 0,0 1 0,1-1 0,-1 0 0,1 0 0,0 0 0,0 0 0,1 0 0,0 0 0,-1-9 0,1-4 0,1-1 0,0 0 0,1 0 0,7-33 0,26-78 0,-27 107 0,36-116 0,17-64 0,-51 165 0,-1-1 0,-2 0 0,0-49 0,-5 78 0,-2 0 0,0 0 0,0 0 0,-1 0 0,0 0 0,0 1 0,-2-1 0,1 1 0,-1-1 0,-1 1 0,-7-13 0,7 15 0,-1 1 0,0 0 0,0 0 0,0 1 0,-1-1 0,0 1 0,0 1 0,-1-1 0,0 1 0,0 1 0,0-1 0,0 1 0,-1 1 0,-10-4 0,-6 0-5,-1 2 0,0 1 0,0 0 0,-1 2 0,1 1 0,-1 1-1,1 2 1,-33 5 0,-12 6-508,-129 41-1,57-3-219,2 6 1,-133 75-1,-245 190 516,133-19 217,318-241 0,3 4 0,3 1 0,-70 101 0,108-132-89,2 0 0,1 1 1,1 1-1,3 1 0,-17 51 0,29-71 60,0-1 0,1 1 0,1 0 1,0 0-1,2 0 0,0 1 0,1-1 0,1 0 0,1 0 0,1 0 0,0 0 0,2 0 0,11 33 0,-7-34 6,0-1 0,2 0 0,0 0-1,0-1 1,2 0 0,0-1 0,0-1-1,2 0 1,0 0 0,0-2 0,1 0-1,1-1 1,22 12 0,4-1-9,1-2 0,0-2 0,2-3 0,67 16 0,-18-13 8,1-3 0,1-5-1,0-4 1,1-4 0,130-14-1,-85-6 12,-1-5 0,274-85 0,-288 65 13,-3-6 0,-2-5 0,169-102 0,-221 111 0,-1-3 0,-3-3 0,-2-3 0,-2-2 0,-3-4 0,87-110 0,-115 125-44,-1-1 0,-3-2 0,-1-1 0,-3-1 0,-2-1 0,-3-1 0,22-87 0,-34 102 16,-1-1 0,-2 1 0,-1-1 0,-6-75 0,0 84-2,-1 0-1,-2 0 1,-1 0-1,-1 1 1,-2 0 0,-25-52-1,23 58 26,-2 0 0,0 1 0,-2 0 0,0 1-1,-1 1 1,-1 1 0,0 0 0,-2 1 0,0 1 0,-1 1-1,0 1 1,-38-18 0,25 17 7,0 1-1,-1 2 1,0 2-1,-1 1 1,0 1-1,0 2 1,-1 2-1,-44 0 1,19 5 17,1 3 0,0 3 1,1 2-1,-100 28 1,90-14-142,1 2 0,1 3 1,-96 55-1,60-19-1825</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32.083"/>
    </inkml:context>
    <inkml:brush xml:id="br0">
      <inkml:brushProperty name="width" value="0.035" units="cm"/>
      <inkml:brushProperty name="height" value="0.035" units="cm"/>
      <inkml:brushProperty name="color" value="#FFC114"/>
    </inkml:brush>
  </inkml:definitions>
  <inkml:trace contextRef="#ctx0" brushRef="#br0">0 429 24575,'2'-23'0,"0"1"0,7-31 0,1 0 0,-2-28 0,-4-116 0,6 247 0,-7-24 0,77 828 0,-77-812 0,6 168 0,-9-154 0,-13 96 0,13-149-36,-1 7-131,-1 1 1,0-1 0,0 0 0,-1 1 0,0-1 0,-1 0 0,-8 16 0,1-12-6660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33.268"/>
    </inkml:context>
    <inkml:brush xml:id="br0">
      <inkml:brushProperty name="width" value="0.035" units="cm"/>
      <inkml:brushProperty name="height" value="0.035" units="cm"/>
      <inkml:brushProperty name="color" value="#FFC114"/>
    </inkml:brush>
  </inkml:definitions>
  <inkml:trace contextRef="#ctx0" brushRef="#br0">3 284 24575,'7'-35'0,"0"4"0,-4-11 0,-2 20 0,1 0 0,1 1 0,10-40 0,-10 51 0,-2 5 0,1 1 0,-1-1 0,1 0 0,0 1 0,1-1 0,2-4 0,0 7 0,-4 8 0,-3 13 0,-19 111 0,-9 80 0,20 428 0,12-399 0,-2-236-21,0-8 69,0-11-1440,0-4-5434</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33.613"/>
    </inkml:context>
    <inkml:brush xml:id="br0">
      <inkml:brushProperty name="width" value="0.035" units="cm"/>
      <inkml:brushProperty name="height" value="0.035" units="cm"/>
      <inkml:brushProperty name="color" value="#FFC114"/>
    </inkml:brush>
  </inkml:definitions>
  <inkml:trace contextRef="#ctx0" brushRef="#br0">48 0 24575,'-21'9'0,"-5"2"-8191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6:39.448"/>
    </inkml:context>
    <inkml:brush xml:id="br0">
      <inkml:brushProperty name="width" value="0.035" units="cm"/>
      <inkml:brushProperty name="height" value="0.035" units="cm"/>
      <inkml:brushProperty name="color" value="#FFC114"/>
    </inkml:brush>
  </inkml:definitions>
  <inkml:trace contextRef="#ctx0" brushRef="#br0">0 91 24575,'6'-9'0,"2"-11"0,4-11 0,2 0-8191</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7:40.070"/>
    </inkml:context>
    <inkml:brush xml:id="br0">
      <inkml:brushProperty name="width" value="0.035" units="cm"/>
      <inkml:brushProperty name="height" value="0.035" units="cm"/>
      <inkml:brushProperty name="color" value="#FFC114"/>
    </inkml:brush>
  </inkml:definitions>
  <inkml:trace contextRef="#ctx0" brushRef="#br0">1 8 24575,'46'-3'0,"15"-1"-8191</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7:41.321"/>
    </inkml:context>
    <inkml:brush xml:id="br0">
      <inkml:brushProperty name="width" value="0.035" units="cm"/>
      <inkml:brushProperty name="height" value="0.035" units="cm"/>
      <inkml:brushProperty name="color" value="#FFC114"/>
    </inkml:brush>
  </inkml:definitions>
  <inkml:trace contextRef="#ctx0" brushRef="#br0">305 415 24575,'3'-3'0,"0"1"0,0 0 0,1 0 0,-1 0 0,0 0 0,1 1 0,0 0 0,5-2 0,5-2 0,32-12 0,-30 12 0,0 0 0,-1-2 0,25-12 0,-36 16 0,0 0 0,0 1 0,-1-1 0,1-1 0,-1 1 0,1 0 0,-1-1 0,0 0 0,-1 0 0,1 1 0,-1-2 0,1 1 0,-1 0 0,0 0 0,-1-1 0,1 1 0,1-8 0,-3 7 0,0 0 0,0 1 0,0-1 0,-1 0 0,1 0 0,-1 0 0,0 0 0,-1 1 0,1-1 0,-1 0 0,0 1 0,0-1 0,0 1 0,-5-7 0,-4-5 0,0 1 0,-20-20 0,19 23 0,-1 0 0,0 1 0,-1 0 0,0 1 0,-1 0 0,0 1 0,0 1 0,-1 0 0,0 1 0,-1 1 0,-17-4 0,26 8 0,0 0 0,0 1 0,1 0 0,-1 0 0,0 1 0,0 0 0,0 0 0,0 1 0,0 0 0,1 0 0,-1 1 0,0 0 0,1 1 0,-1-1 0,1 1 0,0 1 0,0-1 0,0 1 0,1 1 0,-1-1 0,1 1 0,0 0 0,0 1 0,0-1 0,1 1 0,-8 11 0,3-1 0,1 1 0,0 1 0,1-1 0,1 2 0,1-1 0,1 1 0,0-1 0,1 2 0,1-1 0,0 25 0,1 19 0,12 116 0,96 425-368,-6-60 54,-76-241 314,-23-230 0,-4 1 0,-12 78 0,13-137-5,-8 39-17,9-50 35,0 0-1,0 0 1,-1-1 0,1 1 0,-1 0 0,0-1-1,0 1 1,0-1 0,-1 1 0,-2 2 0,4-5 0,1-1 0,0 0 1,0 1-1,-1-1 0,1 0 1,0 0-1,-1 1 1,1-1-1,0 0 0,-1 0 1,1 0-1,0 0 0,-1 1 1,1-1-1,0 0 1,-1 0-1,1 0 0,-1 0 1,1 0-1,0 0 0,-1 0 1,1 0-1,-1 0 1,1 0-1,0 0 0,-1 0 1,1 0-1,0 0 0,-1-1 1,1 1-1,0 0 1,-1 0-1,1 0 0,0-1 1,-1 1-1,1 0 0,-1-1 1,-7-11-1319,0-9-5521</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7:42.383"/>
    </inkml:context>
    <inkml:brush xml:id="br0">
      <inkml:brushProperty name="width" value="0.035" units="cm"/>
      <inkml:brushProperty name="height" value="0.035" units="cm"/>
      <inkml:brushProperty name="color" value="#FFC114"/>
    </inkml:brush>
  </inkml:definitions>
  <inkml:trace contextRef="#ctx0" brushRef="#br0">55 1092 24575,'-3'-5'0,"0"0"0,0 0 0,-1 0 0,0 1 0,-7-7 0,-11-16 0,21 26 0,1 1 0,-1-1 0,1 0 0,0 1 0,-1-1 0,1 0 0,0 0 0,0 1 0,-1-1 0,1 0 0,0 0 0,0 0 0,0 1 0,0-1 0,0 0 0,0 0 0,0 0 0,0 1 0,1-1 0,-1 0 0,0 0 0,0 1 0,1-2 0,0 0 0,0 0 0,1 1 0,-1-1 0,0 1 0,1 0 0,-1-1 0,1 1 0,-1 0 0,4-2 0,4-2 0,1 0 0,20-6 0,-21 8 0,334-99 0,-246 76 0,211-45 0,-284 64 0,-16 2 0,-15 3 0,6 1 0,0 1 0,0 0 0,0 0 0,0 0 0,0 0 0,0 0 0,0 1 0,0-1 0,0 0 0,0 0 0,0 1 0,0-1 0,1 0 0,-1 1 0,0-1 0,0 1 0,0-1 0,0 1 0,1 0 0,-1-1 0,0 1 0,0 0 0,0 1 0,0-1 0,0 1 0,1 0 0,-1-1 0,1 1 0,-1 0 0,1-1 0,0 1 0,-1 0 0,1 0 0,0 0 0,0-1 0,1 3 0,0 7 0,2 0 0,-1-1 0,7 16 0,-6-17 0,73 213 0,-74-216 0,0 0 0,1 0 0,0 0 0,0 0 0,0 0 0,1-1 0,0 1 0,6 6 0,-9-11 0,1 1 0,-1-1 0,1 0 0,-1 0 0,1 0 0,-1 0 0,1 0 0,0 0 0,-1 0 0,1-1 0,0 1 0,0 0 0,0-1 0,0 0 0,-1 1 0,1-1 0,0 0 0,0 0 0,0 0 0,0 0 0,0 0 0,0-1 0,-1 1 0,1 0 0,0-1 0,0 0 0,0 1 0,-1-1 0,1 0 0,0 0 0,-1 0 0,1 0 0,2-2 0,1-1 0,0-1 0,-1 0 0,1 0 0,-1 0 0,0 0 0,0 0 0,-1-1 0,0 0 0,0 0 0,0 0 0,3-11 0,2-9 0,6-41 0,-11 54 0,15-126 0,0 4 0,-18 134 0,1-3 0,-1 0 0,1 0 0,0 1 0,0-1 0,0 1 0,1-1 0,-1 1 0,4-6 0,-5 9 0,0 0 0,0 0 0,0 0 0,0 0 0,0 0 0,0 0 0,0 0 0,1 0 0,-1 0 0,0 0 0,0 0 0,0 0 0,0 0 0,0-1 0,0 1 0,0 0 0,1 0 0,-1 0 0,0 1 0,0-1 0,0 0 0,0 0 0,0 0 0,0 0 0,1 0 0,-1 0 0,0 0 0,0 0 0,0 0 0,0 0 0,0 0 0,0 0 0,0 0 0,0 0 0,1 0 0,-1 0 0,0 1 0,0-1 0,0 0 0,0 0 0,0 0 0,0 0 0,0 0 0,0 0 0,0 0 0,0 1 0,0-1 0,0 0 0,5 11 0,0 12 0,1 17 0,-2 1 0,-2 41 0,-2-44 0,2 0 0,10 62 0,-11-93 0,1 0 0,0-1 0,1 1 0,-1-1 0,1 1 0,0-1 0,1 0 0,-1 0 0,1 0 0,1-1 0,-1 1 0,1-1 0,0 0 0,6 5 0,-7-7 0,0-1 0,0 1 0,1-1 0,-1 0 0,1 0 0,-1 0 0,1 0 0,0-1 0,0 0 0,0 0 0,0 0 0,0-1 0,0 0 0,0 0 0,0 0 0,0 0 0,-1-1 0,1 0 0,0 0 0,7-2 0,3-2 0,-1-1 0,0 0 0,0-1 0,0 0 0,-1-1 0,0-1 0,0 0 0,17-17 0,-14 10 0,-2 0 0,0-1 0,-1 0 0,0-1 0,15-31 0,-12 15 0,-1-1 0,-2-1 0,-2 0 0,-1 0 0,-2-1 0,7-68 0,-12 60 0,-1-1 0,-3 1 0,-1-1 0,-2 1 0,-3-1 0,-15-56 0,20 94 0,-1 1 0,1 0 0,-2 1 0,1-1 0,-1 1 0,0-1 0,0 1 0,-7-7 0,10 11 0,0 1 0,0 0 0,-1 0 0,1 0 0,0 0 0,-1 0 0,1 1 0,0-1 0,-1 0 0,1 1 0,-1-1 0,1 1 0,-1-1 0,1 1 0,-1 0 0,1-1 0,-1 1 0,-1 0 0,1 1 0,0-1 0,0 1 0,0 0 0,0-1 0,0 1 0,1 0 0,-1 0 0,0 0 0,1 1 0,-1-1 0,1 0 0,-1 0 0,1 1 0,-1-1 0,1 1 0,0 0 0,0-1 0,-2 3 0,-3 7 0,1 0 0,0 0 0,0 1 0,1-1 0,0 1 0,1 0 0,-2 17 0,-6 90 0,9-99 0,0 34 0,2 1 0,2-1 0,10 61 0,-7-87 0,1 0 0,1-1 0,1 0 0,1-1 0,2 0 0,0 0 0,30 45 0,-34-60 0,1-2 0,1 1 0,-1-1 0,1 0 0,1-1 0,0 0 0,0 0 0,1-1 0,-1-1 0,2 0 0,-1 0 0,1-1 0,-1 0 0,21 4 0,-25-7 0,0-1 0,0 0 0,0 0 0,1 0 0,-1-1 0,0 0 0,0-1 0,0 0 0,1 0 0,-1 0 0,0-1 0,0 0 0,-1 0 0,1-1 0,0 0 0,-1 0 0,1 0 0,-1-1 0,0 0 0,0 0 0,-1-1 0,1 0 0,-1 0 0,0 0 0,0 0 0,6-11 0,1-3 0,-2 0 0,0 0 0,-1-2 0,-1 1 0,-1-1 0,-1 0 0,4-22 0,15-156 0,-24 192 0,8-294 0,0 15 0,-5 262 0,1 36 0,1 41 0,6 494 0,-12-242 0,6-202-1365,-3-69-5461</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7:42.923"/>
    </inkml:context>
    <inkml:brush xml:id="br0">
      <inkml:brushProperty name="width" value="0.035" units="cm"/>
      <inkml:brushProperty name="height" value="0.035" units="cm"/>
      <inkml:brushProperty name="color" value="#FFC114"/>
    </inkml:brush>
  </inkml:definitions>
  <inkml:trace contextRef="#ctx0" brushRef="#br0">428 390 24575,'-1'1'0,"0"-1"0,0 1 0,0 0 0,-1 0 0,1 0 0,0-1 0,0 1 0,-1 0 0,1-1 0,0 1 0,-1-1 0,1 0 0,0 1 0,-1-1 0,1 0 0,-1 0 0,1 0 0,0 0 0,-1 0 0,-2 0 0,4-1 0,-1 1 0,0 0 0,0 0 0,1-1 0,-1 1 0,1-1 0,-1 1 0,0 0 0,1-1 0,-1 1 0,1-1 0,-1 0 0,1 1 0,-1-1 0,1 1 0,-1-1 0,1 0 0,0 1 0,-1-1 0,1 0 0,0 1 0,0-1 0,-1 0 0,1 0 0,0 1 0,0-1 0,0 0 0,0 0 0,0 1 0,0-1 0,0 0 0,0 0 0,0 1 0,1-1 0,-1 0 0,0 1 0,0-1 0,1 0 0,-1 1 0,1-2 0,8-22 0,18-30 0,-17 37 0,-1-1 0,-1 0 0,-1 0 0,6-21 0,-12 34 0,0-1 0,0 0 0,0 0 0,-1 0 0,0 0 0,0 0 0,-1 0 0,1 0 0,-1 0 0,-1 0 0,1 0 0,-1 0 0,0 1 0,0-1 0,-1 1 0,1-1 0,-7-8 0,4 8 0,0 0 0,-1 0 0,1 1 0,-1-1 0,0 1 0,-1 1 0,1-1 0,-1 1 0,0 0 0,0 1 0,0-1 0,0 2 0,-1-1 0,1 1 0,-1 0 0,0 0 0,0 1 0,1 0 0,-1 0 0,-15 2 0,5-1 0,0 2 0,1 0 0,0 1 0,-1 1 0,1 1 0,0 0 0,1 1 0,-22 11 0,29-12 0,0 0 0,0 0 0,1 1 0,0 0 0,0 0 0,1 1 0,-1 0 0,2 1 0,-1-1 0,1 1 0,-8 13 0,11-15 0,1-1 0,-1 1 0,1 0 0,0 0 0,0 0 0,1 0 0,0 0 0,0 0 0,1 1 0,-1-1 0,1 0 0,0 1 0,1-1 0,0 0 0,0 0 0,0 0 0,1 0 0,0 0 0,4 9 0,1 0 0,2 0 0,0-1 0,0 0 0,1-1 0,1 0 0,0-1 0,1 0 0,0 0 0,23 15 0,15 8 0,69 35 0,-108-64 0,67 35 0,-32-18 0,0 2 0,49 38 0,-93-62 0,0 1 0,1 0 0,-1-1 0,0 1 0,0 0 0,0 0 0,-1 1 0,1-1 0,0 0 0,-1 0 0,0 1 0,1-1 0,0 4 0,-2-5 0,0 0 0,0-1 0,0 1 0,0 0 0,0-1 0,0 1 0,0 0 0,0-1 0,0 1 0,0 0 0,-1-1 0,1 1 0,0 0 0,0-1 0,-1 1 0,1-1 0,-1 1 0,1-1 0,0 1 0,-1-1 0,0 1 0,-1 1 0,1-1 0,-1 0 0,0 0 0,0 1 0,0-2 0,0 1 0,0 0 0,0 0 0,-3 0 0,-20 4-124,1-1 0,-1-1 0,1-2 0,-1 0 0,0-2 0,0 0-1,1-2 1,-1 0 0,1-2 0,-42-14 0,21 1-6702</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7:43.277"/>
    </inkml:context>
    <inkml:brush xml:id="br0">
      <inkml:brushProperty name="width" value="0.035" units="cm"/>
      <inkml:brushProperty name="height" value="0.035" units="cm"/>
      <inkml:brushProperty name="color" value="#FFC114"/>
    </inkml:brush>
  </inkml:definitions>
  <inkml:trace contextRef="#ctx0" brushRef="#br0">1 53 24575,'32'-23'0,"-28"19"0,-1 1 0,1 0 0,0 0 0,1 0 0,-1 0 0,0 1 0,1 0 0,0 0 0,8-3 0,-13 5 0,1 0 0,0 0 0,0 0 0,0 0 0,-1 1 0,1-1 0,0 0 0,0 0 0,-1 1 0,1-1 0,0 0 0,-1 1 0,1-1 0,0 0 0,-1 1 0,1-1 0,0 1 0,-1-1 0,1 1 0,-1 0 0,1-1 0,-1 1 0,1 0 0,-1-1 0,0 1 0,1 1 0,8 22 0,-9-21 0,65 258 0,13 45 0,-30-133-1365,-39-147-5461</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7:43.732"/>
    </inkml:context>
    <inkml:brush xml:id="br0">
      <inkml:brushProperty name="width" value="0.035" units="cm"/>
      <inkml:brushProperty name="height" value="0.035" units="cm"/>
      <inkml:brushProperty name="color" value="#FFC114"/>
    </inkml:brush>
  </inkml:definitions>
  <inkml:trace contextRef="#ctx0" brushRef="#br0">26 436 24575,'-3'-2'0,"0"-1"0,1 0 0,-1-1 0,1 1 0,-1 0 0,1-1 0,0 1 0,1-1 0,-3-4 0,4 7 0,0 0 0,0 0 0,0 0 0,0 0 0,0 0 0,0 1 0,0-1 0,0 0 0,0 0 0,0 0 0,0 0 0,0 0 0,1 0 0,-1 0 0,0 0 0,1 0 0,-1 1 0,1-1 0,-1 0 0,1 0 0,-1 0 0,1 1 0,0-1 0,-1 0 0,1 1 0,0-1 0,0 1 0,-1-1 0,1 1 0,0-1 0,0 1 0,0-1 0,-1 1 0,1 0 0,0-1 0,0 1 0,0 0 0,0 0 0,0 0 0,0 0 0,0-1 0,2 2 0,21-4 0,0 2 0,1 1 0,40 5 0,-10-1 0,262 1 0,-260-8 0,-1-2 0,0-3 0,89-24 0,-127 26 0,0 0 0,0-1 0,-1 0 0,0-2 0,0 0 0,-1-1 0,0-1 0,18-15 0,-29 22 0,0-1 0,0 0 0,-1 0 0,1-1 0,-1 1 0,-1-1 0,1 0 0,-1 0 0,0 0 0,0-1 0,0 1 0,-1-1 0,0 1 0,0-1 0,-1 0 0,0 0 0,0 0 0,-1 0 0,0 0 0,0 0 0,0 1 0,-1-1 0,0 0 0,-1 0 0,-3-10 0,4 13 0,0 0 0,0 0 0,0 1 0,-1-1 0,0 1 0,0-1 0,0 1 0,0 0 0,0 0 0,-1 0 0,1 0 0,-1 0 0,0 0 0,0 1 0,0-1 0,0 1 0,0 0 0,0 0 0,-1 0 0,1 0 0,-1 1 0,0-1 0,1 1 0,-1 0 0,0 0 0,0 0 0,1 1 0,-1-1 0,0 1 0,0 0 0,0 0 0,0 1 0,-5 0 0,-2 1 0,0 1 0,0 0 0,0 1 0,1 0 0,-1 0 0,1 1 0,0 1 0,1 0 0,-1 0 0,-12 11 0,10-6 0,0 1 0,1 0 0,1 1 0,0 0 0,0 1 0,2 0 0,-1 0 0,2 1 0,0 0 0,1 0 0,-8 31 0,11-37 0,1 1 0,0 0 0,1 0 0,0 0 0,1-1 0,0 1 0,0 0 0,1 0 0,0 0 0,1 0 0,0-1 0,0 1 0,1-1 0,1 1 0,-1-1 0,2 0 0,-1 0 0,1-1 0,0 1 0,1-1 0,7 8 0,-7-11 0,-1 0 0,1 0 0,0 0 0,0-1 0,1 0 0,-1 0 0,1-1 0,0 0 0,0 0 0,0-1 0,0 1 0,1-2 0,-1 1 0,0-1 0,1 0 0,14 0 0,-17-1 0,0-1 0,0 1 0,0-1 0,0 0 0,0 0 0,0 0 0,0-1 0,0 0 0,-1 0 0,1 0 0,-1 0 0,1-1 0,-1 0 0,0 0 0,0 0 0,0 0 0,0 0 0,-1-1 0,1 0 0,-1 0 0,0 0 0,0 0 0,-1 0 0,1-1 0,3-8 0,-2 2 0,-1 0 0,0-1 0,-1 1 0,0-1 0,-1 1 0,0-1 0,-1 0 0,-2-19 0,-3-7 0,-14-47 0,12 56 0,40 127 0,-20-50-120,-2-7 246,22 58 1,-28-88-277,0 0 0,1-1 0,0 1 1,0-1-1,1 0 0,1 0 0,0-1 0,0 0 1,16 14-1,-6-11-6676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27.057"/>
    </inkml:context>
    <inkml:brush xml:id="br0">
      <inkml:brushProperty name="width" value="0.035" units="cm"/>
      <inkml:brushProperty name="height" value="0.035" units="cm"/>
      <inkml:brushProperty name="color" value="#FFC114"/>
    </inkml:brush>
  </inkml:definitions>
  <inkml:trace contextRef="#ctx0" brushRef="#br0">148 625 24575,'-34'-27'0,"33"25"0,-1 1 0,1 0 0,-1 0 0,1 0 0,-1 1 0,1-1 0,-1 0 0,0 1 0,1-1 0,-1 0 0,0 1 0,0 0 0,0 0 0,1-1 0,-1 1 0,0 0 0,0 0 0,1 0 0,-1 1 0,-3 0 0,4 0 0,0-1 0,0 1 0,0 0 0,0 0 0,1 0 0,-1 0 0,0 0 0,1 0 0,-1 0 0,1 0 0,-1 0 0,1 0 0,0 1 0,-1-1 0,1 0 0,0 0 0,0 0 0,0 0 0,0 1 0,0-1 0,0 0 0,0 0 0,0 0 0,0 0 0,0 1 0,1 0 0,10 38 0,-8-30 0,34 129-124,-6 2 0,19 219 0,-34 292-249,-29-444 362,-9-1-1,-8-2 0,-69 243 1,85-397 45,4-21 113,2 0-1,2 1 0,-6 62 0,12-90-138,-1-1 0,1 1 0,0-1 1,1 0-1,-1 1 0,0-1 0,1 1 0,0-1 0,-1 0 0,1 1 1,0-1-1,0 0 0,0 0 0,0 0 0,1 0 0,-1 0 0,0 0 1,1 0-1,0 0 0,-1 0 0,3 1 0,0-1-8,-1 0-1,1 0 0,0-1 1,0 0-1,0 1 1,0-1-1,0-1 1,0 1-1,0 0 0,1-1 1,6 0-1,72-4 1,143-25 0,-93 9 0,741-66-2467,7 34-1039,-770 46 3283,2248-67-3382,2 63 2565,-1754 5 1927,-205-5 2729,-367 9-2732,-17 1-432,0 0 0,0-1 1,0-1-1,0 0 0,-1-2 0,31-9 0,-46 13-418,-1-1-1,1 1 0,-1-1 0,0 0 1,1 1-1,-1-1 0,0 0 0,1 0 0,-1 0 1,0 0-1,0 0 0,0 0 0,0-1 1,0 1-1,0 0 0,0 0 0,-1-1 1,1 1-1,0-1 0,-1 1 0,1 0 1,-1-1-1,1 1 0,-1-1 0,0 1 1,1-1-1,-1 0 0,0 1 0,0-1 0,0 1 1,0-1-1,-1 1 0,1-1 0,0 1 1,-1-1-1,1 1 0,-1-3 0,-3-4 131,0 0 0,-1-1 0,1 1 0,-1 1-1,-7-9 1,5 7-121,-4-6-43,2 0 0,0 0 0,0-1 0,2 0 0,0-1 0,1 1 0,0-1 0,1-1 0,1 1 0,1-1 0,1 1 0,0-1 0,1 0 0,2-21 0,3-10 0,20-95 0,25-46 0,17-84 0,-56 200 0,-4-1 0,-2 0 0,-14-148 0,-9 84 0,-43-162 0,46 239 0,-8-31 0,-22-181 0,44 245 0,1 1 0,1-1 0,1 0 0,1 1 0,2-1 0,1 1 0,2 0 0,0 0 0,2 1 0,22-50 0,-8 36 0,-13 26 0,-1-1 0,-1 0 0,0-1 0,-2 1 0,0-1 0,0-1 0,3-19 0,-9 34 0,0 0 0,0 0 0,0 0 0,0 0 0,0 0 0,0 1 0,-1-1 0,0 0 0,1 0 0,-1 0 0,0 1 0,0-1 0,0 0 0,-1 1 0,1-1 0,-1 1 0,-1-3 0,0 2 0,0 0 0,-1 0 0,1 0 0,-1 1 0,1-1 0,-1 1 0,0 0 0,0 0 0,0 0 0,-5-1 0,-7-2 0,-1 2 0,0 0 0,0 0 0,-27 1 0,-474 17 0,302-2 0,-2726 129-8127,2604-125 8115,-2380 147-808,2468-143 3745,83-2 2554,138-14-5304,0 2-1,-43 16 1,-2 0-144,-46 0-31,11-2 0,106-20 0,0 0 0,0 0 0,0 1 0,1-1 0,-1 1 0,0 0 0,1-1 0,-1 1 0,1 0 0,0 1 0,-4 3 0,5-4 0,0-1 0,-1 1 0,1 0 0,-1-1 0,1 1 0,-1-1 0,1 0 0,-1 0 0,0 1 0,0-1 0,0 0 0,0 0 0,1-1 0,-1 1 0,0 0 0,-1-1 0,1 1 0,0-1 0,0 0 0,0 1 0,0-1 0,0 0 0,0 0 0,-3-1 0,2 1 0,0-1 0,0 1 0,0-1 0,0 1 0,0 1 0,0-1 0,-1 0 0,1 1 0,0-1 0,0 1 0,0 0 0,0 0 0,0 0 0,0 0 0,1 1 0,-5 2 0,2 0 0,0 0 0,1 0 0,-1 1 0,1 0 0,0 0 0,0 0 0,-4 8 0,-13 24-227,1 0-1,2 2 1,1 0-1,3 1 1,-14 56-1,20-60-6598</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21.955"/>
    </inkml:context>
    <inkml:brush xml:id="br0">
      <inkml:brushProperty name="width" value="0.035" units="cm"/>
      <inkml:brushProperty name="height" value="0.035" units="cm"/>
      <inkml:brushProperty name="color" value="#FFC114"/>
    </inkml:brush>
  </inkml:definitions>
  <inkml:trace contextRef="#ctx0" brushRef="#br0">45 725 24575,'-33'-47'0,"33"47"0,0-1 0,0 1 0,0 0 0,0 0 0,0 0 0,-1-1 0,1 1 0,0 0 0,0 0 0,0 0 0,0 0 0,-1-1 0,1 1 0,0 0 0,0 0 0,0 0 0,-1 0 0,1 0 0,0 0 0,0 0 0,-1 0 0,1 0 0,0-1 0,0 1 0,-1 0 0,1 0 0,0 0 0,0 0 0,-1 0 0,1 1 0,0-1 0,0 0 0,0 0 0,-1 0 0,1 0 0,0 0 0,0 0 0,-1 0 0,1 0 0,0 0 0,0 1 0,0-1 0,0 0 0,-1 0 0,1 0 0,0 0 0,0 1 0,0-1 0,0 0 0,0 0 0,-1 0 0,1 1 0,0-1 0,0 0 0,0 0 0,0 0 0,0 1 0,0-1 0,0 0 0,0 1 0,-2 15 0,5 6 0,1 0 0,1 0 0,1 0 0,15 34 0,-2-13 0,29 50 0,-28-61 0,0-1 0,2 0 0,2-2 0,0 0 0,2-2 0,54 45 0,-60-58 0,-1 0 0,2-1 0,-1-1 0,2-1 0,-1-1 0,2-1 0,-1-1 0,1-1 0,0-1 0,1-1 0,45 4 0,-40-9 0,0 0 0,0-2 0,-1-1 0,1-1 0,-1-1 0,0-2 0,-1-1 0,48-20 0,-40 12 0,-2-2 0,0-2 0,-1-1 0,-1-1 0,56-53 0,-45 33 0,-2-2 0,-3-1 0,43-67 0,-39 45 0,61-137 0,-59 95 0,-5-2 0,46-227 0,-80 301 0,-4 37 0,0-1 0,0 1 0,0 0 0,0 0 0,0 0 0,0 0 0,0-1 0,0 1 0,0 0 0,0 0 0,0 0 0,0-1 0,0 1 0,0 0 0,0 0 0,0 0 0,0 0 0,0-1 0,0 1 0,0 0 0,0 0 0,-1 0 0,1 0 0,0-1 0,0 1 0,0 0 0,0 0 0,0 0 0,0 0 0,0 0 0,-1 0 0,1 0 0,0-1 0,0 1 0,0 0 0,0 0 0,-1 0 0,1 0 0,0 0 0,0 0 0,0 0 0,-1 0 0,-8 15 0,-21 63-1365,20-52-5461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7:44.534"/>
    </inkml:context>
    <inkml:brush xml:id="br0">
      <inkml:brushProperty name="width" value="0.035" units="cm"/>
      <inkml:brushProperty name="height" value="0.035" units="cm"/>
      <inkml:brushProperty name="color" value="#FFC114"/>
    </inkml:brush>
  </inkml:definitions>
  <inkml:trace contextRef="#ctx0" brushRef="#br0">321 624 24575,'0'-7'0,"-1"0"0,0 0 0,0 0 0,0 0 0,-1 1 0,0-1 0,0 0 0,-1 1 0,0-1 0,0 1 0,0 0 0,-7-9 0,8 13 0,0-1 0,0 1 0,0-1 0,-1 1 0,1 0 0,-1 0 0,1 0 0,-1 0 0,0 0 0,0 1 0,1-1 0,-1 1 0,0 0 0,-1-1 0,1 1 0,0 1 0,0-1 0,0 0 0,0 1 0,-1 0 0,1 0 0,0 0 0,-1 0 0,1 0 0,0 1 0,0-1 0,0 1 0,-5 1 0,-3 3 0,1 0 0,0 1 0,0 0 0,0 0 0,1 1 0,0 1 0,0-1 0,1 1 0,0 1 0,0-1 0,1 1 0,0 1 0,1-1 0,-7 14 0,2-2 0,1 0 0,1 1 0,1 0 0,1 0 0,0 1 0,-2 25 0,7-37 0,1 1 0,0 0 0,1 0 0,0-1 0,0 1 0,2 0 0,-1-1 0,2 1 0,-1-1 0,7 17 0,-6-22 0,0 0 0,0 0 0,0-1 0,1 1 0,0-1 0,0 0 0,0 0 0,1 0 0,0 0 0,0-1 0,0 0 0,0 0 0,0 0 0,1-1 0,0 0 0,0 0 0,0 0 0,0-1 0,0 0 0,7 2 0,1-1 0,0 0 0,0-1 0,1-1 0,-1 0 0,0-1 0,1-1 0,-1 0 0,0 0 0,0-2 0,23-6 0,-19 3 0,0-1 0,-1-1 0,1-1 0,-2 0 0,1-1 0,-1-1 0,18-16 0,-10 5 0,-2 0 0,0-1 0,-2-2 0,-1 0 0,0-1 0,-2-1 0,-2 0 0,0-2 0,15-42 0,-14 25 0,-2-1 0,-3 0 0,-1-1 0,-3-1 0,-1 1 0,-3-1 0,-2 0 0,-9-84 0,8 130 0,-13-63 0,12 60 0,0 1 0,-1 0 0,0 0 0,-1 0 0,1 0 0,-1 0 0,0 0 0,0 1 0,-6-8 0,8 11 0,0 1 0,0-1 0,1 0 0,-1 1 0,0-1 0,0 0 0,0 1 0,0-1 0,0 1 0,0 0 0,0-1 0,0 1 0,0 0 0,0-1 0,0 1 0,0 0 0,0 0 0,0 0 0,0 0 0,0 0 0,0 0 0,0 0 0,0 0 0,0 1 0,0-1 0,0 0 0,0 1 0,0-1 0,0 0 0,0 1 0,0-1 0,1 1 0,-1 0 0,0-1 0,0 1 0,0 0 0,-3 3 0,1-1 0,-1 1 0,1 0 0,0 0 0,0 0 0,-2 6 0,-5 10 0,2 0 0,1 0 0,0 1 0,2 0 0,-7 40 0,-1 112 0,13-163 0,-1-2 0,-1 245 0,4-220 0,1 0 0,2-1 0,1 0 0,2 0 0,19 52 0,-25-78 0,1 1 0,0-1 0,1 0 0,0 0 0,0 0 0,0 0 0,0-1 0,1 0 0,0 1 0,11 7 0,-14-11 0,1-1 0,-1 0 0,1 1 0,-1-1 0,1 0 0,0 0 0,-1-1 0,1 1 0,0 0 0,0-1 0,0 0 0,-1 0 0,1 0 0,0 0 0,0 0 0,0 0 0,0-1 0,-1 1 0,1-1 0,0 0 0,-1 0 0,1 0 0,0 0 0,-1 0 0,1-1 0,-1 1 0,0-1 0,1 0 0,2-2 0,5-5 0,-1 0 0,-1-1 0,0 0 0,0 0 0,0-1 0,-2 0 0,1 0 0,-1 0 0,-1-1 0,5-13 0,2-11 0,-2 0 0,7-45 0,-14 60 0,2-34 0,-4 49 0,-1-1 0,-1 1 0,1 0 0,-1 0 0,0-1 0,-1 1 0,1 0 0,-1 0 0,0 0 0,-4-5 0,6 9 0,-1 1 0,0 0 0,0-1 0,0 1 0,0 0 0,0 0 0,0 0 0,0 0 0,-1 0 0,1 0 0,0 0 0,0 0 0,-1 0 0,1 1 0,-1-1 0,1 1 0,-1-1 0,1 1 0,-1-1 0,1 1 0,-1 0 0,1 0 0,-1-1 0,1 1 0,-1 0 0,0 1 0,1-1 0,-1 0 0,1 0 0,-1 1 0,1-1 0,-1 1 0,1-1 0,-1 1 0,1-1 0,0 1 0,-3 2 0,-4 2 0,-1 0 0,1 1 0,1 0 0,-12 12 0,3-2 0,1 0 0,0 2 0,-15 24 0,25-33 0,-1 0 0,1 0 0,1 1 0,0 0 0,0 0 0,1 0 0,0 0 0,0 0 0,0 14 0,2-23 0,1 0 0,0 1 0,0-1 0,0 0 0,0 0 0,0 0 0,0 1 0,0-1 0,1 0 0,-1 0 0,0 0 0,1 1 0,-1-1 0,0 0 0,1 0 0,0 0 0,-1 0 0,1 0 0,0 0 0,-1 0 0,1 0 0,1 1 0,-1-2 0,0 1 0,0-1 0,0 0 0,1 1 0,-1-1 0,0 0 0,0 0 0,0 0 0,0 0 0,1 0 0,-1 0 0,0 0 0,0 0 0,0 0 0,0-1 0,1 1 0,-1 0 0,1-1 0,6-3 0,0 0 0,-1 0 0,1 0 0,10-10 0,45-44 0,-46 41 0,1 0 0,22-15 0,-40 31 0,1 1 0,-1 0 0,0-1 0,1 1 0,-1 0 0,0-1 0,1 1 0,-1 0 0,1 0 0,-1-1 0,0 1 0,1 0 0,-1 0 0,1 0 0,-1 0 0,1-1 0,-1 1 0,1 0 0,-1 0 0,1 0 0,-1 0 0,0 0 0,1 0 0,-1 0 0,1 0 0,-1 0 0,1 1 0,-1-1 0,1 0 0,-2 13 0,-14 21 0,15-34 0,-18 35-102,-2 1 161,2 1-1,1 0 1,-17 59 0,31-86-138,1 0 0,0 0 1,0 1-1,1-1 0,0 1 0,1-1 0,1 1 0,-1-1 0,1 1 1,1-1-1,0 1 0,1-1 0,0 0 0,0 0 0,1 0 1,0-1-1,1 1 0,10 14 0,6 4-6747</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7:45.202"/>
    </inkml:context>
    <inkml:brush xml:id="br0">
      <inkml:brushProperty name="width" value="0.035" units="cm"/>
      <inkml:brushProperty name="height" value="0.035" units="cm"/>
      <inkml:brushProperty name="color" value="#FFC114"/>
    </inkml:brush>
  </inkml:definitions>
  <inkml:trace contextRef="#ctx0" brushRef="#br0">0 514 24575,'1'-6'0,"0"1"0,0-1 0,1 1 0,-1-1 0,4-6 0,1-4 0,-4 9 0,10-27 0,-11 32 0,-1 1 0,1-1 0,0 1 0,0-1 0,0 1 0,0-1 0,0 1 0,1-1 0,-1 1 0,0 0 0,1 0 0,-1 0 0,1 0 0,-1 0 0,1 0 0,1-1 0,-2 2 0,0 0 0,0 0 0,-1 0 0,1 0 0,0 0 0,0 0 0,-1 0 0,1 0 0,0 0 0,0 0 0,-1 1 0,1-1 0,0 0 0,-1 1 0,1-1 0,0 0 0,-1 1 0,1-1 0,0 1 0,-1-1 0,1 1 0,-1-1 0,1 1 0,-1-1 0,1 1 0,-1 0 0,1-1 0,-1 1 0,0 0 0,1-1 0,-1 2 0,10 26 0,-9-25 0,7 40 0,-2 1 0,-2 0 0,-1 0 0,-4 49 0,0-39 0,0 234 0,2-267 0,4-29 0,2-35 0,-5-75 0,-17-162 0,6 168 0,7-195 0,4 290 0,0 0 0,0 0 0,2 0 0,0 0 0,1 1 0,8-21 0,-11 34 0,0-1 0,0 0 0,0 0 0,0 1 0,1-1 0,-1 1 0,1 0 0,0 0 0,0 0 0,0 0 0,0 0 0,0 1 0,1-1 0,0 1 0,-1 0 0,1 0 0,0 0 0,0 0 0,0 1 0,0 0 0,0 0 0,0 0 0,0 0 0,0 0 0,1 1 0,-1 0 0,0 0 0,0 0 0,0 1 0,7 0 0,2 3 0,-1-1 0,0 1 0,0 1 0,0 0 0,-1 1 0,0 0 0,0 1 0,0 0 0,13 13 0,3 4 0,-2 0 0,27 35 0,-25-26 0,-2 1 0,-1 1 0,-2 2 0,-1 0 0,27 68 0,-40-81 0,0-1 0,-2 1 0,0 0 0,-2 0 0,0 1 0,-2-1 0,-1 1 0,-1 0 0,0 0 0,-2-1 0,-7 31 0,6-42-227,0-1-1,-2 1 1,1-1-1,-2 0 1,-7 14-1,-7 4-6598</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7:45.745"/>
    </inkml:context>
    <inkml:brush xml:id="br0">
      <inkml:brushProperty name="width" value="0.035" units="cm"/>
      <inkml:brushProperty name="height" value="0.035" units="cm"/>
      <inkml:brushProperty name="color" value="#FFC114"/>
    </inkml:brush>
  </inkml:definitions>
  <inkml:trace contextRef="#ctx0" brushRef="#br0">19 392 24575,'-15'0'0,"12"0"0,5 0 0,24-3 0,383-90 0,-316 63 0,0-4 0,110-57 0,-193 85 0,-5 3 0,0 0 0,1 0 0,-1 1 0,12-4 0,-16 6 0,-1 0 0,1 0 0,0 0 0,0 0 0,-1-1 0,1 1 0,0 0 0,0 0 0,0 1 0,-1-1 0,1 0 0,0 0 0,0 0 0,0 0 0,-1 1 0,1-1 0,0 0 0,0 1 0,-1-1 0,1 1 0,0-1 0,-1 1 0,1-1 0,-1 1 0,1-1 0,-1 1 0,1-1 0,-1 1 0,1 0 0,-1-1 0,1 1 0,-1 0 0,0 0 0,1-1 0,-1 1 0,0 0 0,0 0 0,1-1 0,-1 1 0,0 0 0,0 0 0,0 1 0,0 15 0,0-1 0,-2 0 0,1 1 0,-2-1 0,-7 26 0,-1 7 0,-9 69 0,6 1 0,1 180 0,-7-521 0,-2-25 0,21 213 0,2 0 0,1 0 0,2 0 0,1 0 0,12-39 0,-14 62 0,0 1 0,1-1 0,1 1 0,0 0 0,0 0 0,1 0 0,11-13 0,-15 20 0,2-1 0,-1 1 0,0 0 0,1 0 0,-1 0 0,1 1 0,0-1 0,0 1 0,0 0 0,0 0 0,0 1 0,0-1 0,0 1 0,1-1 0,-1 1 0,1 1 0,-1-1 0,1 1 0,-1 0 0,1 0 0,6 0 0,-4 2 0,1-1 0,0 1 0,-1 1 0,1-1 0,-1 1 0,0 0 0,0 1 0,0 0 0,0 0 0,-1 1 0,1-1 0,-1 1 0,0 1 0,-1-1 0,1 1 0,-1 0 0,-1 0 0,1 0 0,-1 1 0,5 8 0,-4-5 0,0 0 0,-1 1 0,0-1 0,-1 1 0,0 0 0,0 0 0,-1 0 0,-1 1 0,0-1 0,0 0 0,-1 0 0,-1 1 0,-2 16 0,-5 0-170,-1 1-1,-1-2 0,-1 1 1,-2-1-1,0-1 0,-2-1 1,-25 34-1,23-36-6655</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7:46.165"/>
    </inkml:context>
    <inkml:brush xml:id="br0">
      <inkml:brushProperty name="width" value="0.035" units="cm"/>
      <inkml:brushProperty name="height" value="0.035" units="cm"/>
      <inkml:brushProperty name="color" value="#FFC114"/>
    </inkml:brush>
  </inkml:definitions>
  <inkml:trace contextRef="#ctx0" brushRef="#br0">30 289 24575,'5'-6'0,"9"-5"0,-13 11 0,-1 0 0,1 0 0,0 0 0,-1 1 0,1-1 0,-1 0 0,1 1 0,-1-1 0,1 1 0,-1-1 0,1 1 0,-1-1 0,0 1 0,1-1 0,-1 1 0,0-1 0,1 1 0,-1-1 0,0 1 0,0-1 0,1 1 0,-1 0 0,0-1 0,0 1 0,0-1 0,0 1 0,0 0 0,0-1 0,0 1 0,0 0 0,0 0 0,5 38 0,-2 0 0,-4 70 0,-1-41 0,1 354 0,0-449 0,-2 1 0,-7-32 0,1 8 0,-27-244 0,33 246 0,2-1 0,3 0 0,1 0 0,10-50 0,-9 80 0,1 0 0,1 0 0,0 0 0,1 1 0,1 0 0,12-20 0,-16 33 0,0-1 0,0 1 0,0-1 0,1 1 0,0 1 0,0-1 0,0 1 0,0-1 0,9-4 0,-10 7 0,0 1 0,0-1 0,0 0 0,1 1 0,-1 0 0,1 0 0,-1 0 0,0 1 0,1-1 0,0 1 0,-1 0 0,1 0 0,-1 1 0,1 0 0,5 1 0,-1 1 0,0 0 0,-1 0 0,0 1 0,0 1 0,0-1 0,0 1 0,-1 0 0,0 1 0,0 0 0,0 0 0,-1 1 0,0-1 0,0 2 0,0-1 0,-1 0 0,0 1 0,7 16 0,-6-10 0,0 0 0,0 1 0,-1-1 0,-1 1 0,-1 1 0,0-1 0,-1 0 0,-1 1 0,0 26 0,-3-27 10,0 0 0,-1 0 0,-1 0 0,0-1 0,-1 0 0,0 0 0,-1 0 0,-1 0 0,0-1 0,-1 0 0,-9 12 0,-3-1-307,0 0 0,-2-1 0,0-2 0,-32 24 0,6-8-6529</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7:46.726"/>
    </inkml:context>
    <inkml:brush xml:id="br0">
      <inkml:brushProperty name="width" value="0.035" units="cm"/>
      <inkml:brushProperty name="height" value="0.035" units="cm"/>
      <inkml:brushProperty name="color" value="#FFC114"/>
    </inkml:brush>
  </inkml:definitions>
  <inkml:trace contextRef="#ctx0" brushRef="#br0">401 579 24575,'-6'7'0,"-7"4"0,13-10 0,0-1 0,-1 0 0,1 0 0,-1 0 0,1 0 0,0-1 0,-1 1 0,1 0 0,-1 0 0,1 0 0,0 0 0,-1 0 0,1 0 0,0 0 0,-1-1 0,1 1 0,0 0 0,-1 0 0,1-1 0,0 1 0,-1 0 0,1 0 0,0-1 0,0 1 0,-1 0 0,1-1 0,0 1 0,0 0 0,0-1 0,-1 1 0,1-1 0,0 1 0,0 0 0,0-1 0,0 1 0,0 0 0,0-1 0,0 1 0,0-1 0,0 1 0,0-1 0,-4-36 0,4 30 0,0 0 0,-1 0 0,0 0 0,0 0 0,0 0 0,-4-9 0,5 15 0,-1 0 0,0 0 0,1-1 0,-1 1 0,0 0 0,0 0 0,0 0 0,0 0 0,0 0 0,0 0 0,0 0 0,-1 0 0,1 1 0,0-1 0,0 0 0,-1 1 0,1-1 0,0 1 0,-1-1 0,1 1 0,-1 0 0,1-1 0,0 1 0,-1 0 0,1 0 0,-1 0 0,1 0 0,-1 0 0,1 0 0,-1 1 0,1-1 0,0 0 0,-1 1 0,1-1 0,-2 2 0,-8 2 0,0 1 0,0 0 0,1 0 0,0 1 0,0 0 0,1 1 0,0 0 0,-15 15 0,1 2 0,-36 48 0,40-46 0,1 2 0,1 0 0,-25 58 0,36-71 0,1 0 0,0 1 0,1 0 0,0 0 0,1 0 0,1 1 0,1-1 0,0 1 0,3 27 0,-1-38 0,0-1 0,0 0 0,0 1 0,1-1 0,0 0 0,0 0 0,0 0 0,0 0 0,1 0 0,0-1 0,0 1 0,0-1 0,1 1 0,-1-1 0,1 0 0,0-1 0,0 1 0,7 4 0,-4-4 0,-1-1 0,1 0 0,0 0 0,0-1 0,1 1 0,-1-2 0,0 1 0,1-1 0,-1 0 0,1 0 0,-1-1 0,15-1 0,-3-2 0,-1 0 0,1-2 0,-1 0 0,0 0 0,-1-2 0,0 0 0,0-1 0,0-1 0,-1-1 0,0 0 0,-1-1 0,22-20 0,-13 8 0,-1 0 0,-1-2 0,-1-1 0,-1 0 0,-1-2 0,20-38 0,-22 29 0,-1-1 0,-2-1 0,-1 0 0,-2-1 0,-2 0 0,4-43 0,-7 28 0,-3 0 0,-2-1 0,-14-108 0,11 146 0,-1 1 0,0-1 0,-2 1 0,-9-25 0,14 41 0,-1 0 0,1-1 0,-1 1 0,0 0 0,1-1 0,-1 1 0,0 0 0,0 0 0,0 0 0,1 0 0,-1-1 0,-1 1 0,1 1 0,0-1 0,0 0 0,0 0 0,0 0 0,-1 1 0,-1-2 0,2 2 0,0 0 0,0 0 0,0 0 0,1 1 0,-1-1 0,0 0 0,0 0 0,0 1 0,0-1 0,1 1 0,-1-1 0,0 1 0,0-1 0,1 1 0,-1-1 0,0 1 0,1 0 0,-1-1 0,1 1 0,-1 0 0,1-1 0,-1 1 0,0 1 0,-3 6 0,0 0 0,0 0 0,1 1 0,-4 16 0,-6 29 0,3 1 0,2 0 0,2 1 0,3 0 0,2 0 0,2-1 0,3 1 0,3 0 0,23 95 0,-25-134 40,1-1 0,14 31 0,-17-41-175,1 0 0,0-1 0,-1 1 0,2-1 0,-1 0 0,1 0 0,-1-1 0,1 1 0,0-1 0,9 5 0,8 2-6691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7:47.130"/>
    </inkml:context>
    <inkml:brush xml:id="br0">
      <inkml:brushProperty name="width" value="0.035" units="cm"/>
      <inkml:brushProperty name="height" value="0.035" units="cm"/>
      <inkml:brushProperty name="color" value="#FFC114"/>
    </inkml:brush>
  </inkml:definitions>
  <inkml:trace contextRef="#ctx0" brushRef="#br0">192 292 24575,'-14'1'0,"1"0"0,0 1 0,-1 0 0,1 1 0,0 0 0,0 1 0,1 1 0,-1 0 0,1 1 0,0 0 0,-16 11 0,26-15 0,0-1 0,0 1 0,-1 0 0,2 0 0,-1 0 0,0 0 0,0 0 0,1 0 0,-3 4 0,4-5 0,0-1 0,0 1 0,-1-1 0,1 1 0,0 0 0,0-1 0,0 1 0,0-1 0,0 1 0,0 0 0,0-1 0,0 1 0,0-1 0,0 1 0,1 0 0,-1-1 0,0 1 0,0-1 0,0 1 0,1-1 0,-1 1 0,0-1 0,1 1 0,-1-1 0,0 1 0,1-1 0,-1 1 0,1-1 0,-1 0 0,1 1 0,-1-1 0,1 0 0,-1 1 0,1-1 0,-1 0 0,1 0 0,-1 1 0,1-1 0,0 0 0,-1 0 0,1 0 0,-1 0 0,1 0 0,0 0 0,-1 0 0,1 0 0,0 0 0,7 1 0,1 0 0,-1-1 0,0-1 0,1 1 0,-1-1 0,0 0 0,0-1 0,15-5 0,-1-1 0,41-20 0,-51 21 0,0 0 0,0-1 0,-1 0 0,0-1 0,0 0 0,-1-1 0,0 0 0,-1-1 0,0 0 0,-1 0 0,8-13 0,-12 17 0,-1-1 0,1 1 0,-1 0 0,-1-1 0,1 0 0,-1 1 0,0-1 0,-1 0 0,0 0 0,0 0 0,-1 0 0,0 0 0,-1 0 0,1 0 0,-1 0 0,-1 0 0,0 0 0,0 0 0,0 0 0,-6-11 0,7 16 0,0 1 0,-1-1 0,1 1 0,-1-1 0,1 1 0,-1 0 0,0-1 0,1 1 0,-1 0 0,0 0 0,-1 0 0,1 1 0,0-1 0,0 1 0,-1-1 0,1 1 0,-1-1 0,1 1 0,-1 0 0,0 0 0,1 1 0,-1-1 0,0 0 0,0 1 0,1 0 0,-1 0 0,0 0 0,0 0 0,0 0 0,1 0 0,-1 1 0,0-1 0,-5 2 0,0 2 0,0-1 0,0 1 0,0 0 0,1 0 0,-1 1 0,1 0 0,0 1 0,0 0 0,-10 12 0,2-1 0,1 1 0,1 1 0,0 1 0,2-1 0,0 2 0,1 0 0,2 0 0,-13 43 0,17-49 0,1 1 0,0 0 0,1 0 0,1 0 0,0 0 0,1-1 0,1 1 0,1 0 0,0 0 0,1 0 0,0-1 0,1 1 0,11 25 0,-11-34 8,0 1 0,0-1 0,1-1 0,0 1 0,0 0 0,1-1 0,-1 0 0,1-1 0,1 1 0,-1-1 0,1 0 0,0-1 0,0 1 0,12 4 0,-7-4-173,0-1 0,1 0 0,-1-1 0,1-1 0,-1 0 0,1 0 0,0-2 0,21 0 0,20-5-6661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7:47.471"/>
    </inkml:context>
    <inkml:brush xml:id="br0">
      <inkml:brushProperty name="width" value="0.035" units="cm"/>
      <inkml:brushProperty name="height" value="0.035" units="cm"/>
      <inkml:brushProperty name="color" value="#FFC114"/>
    </inkml:brush>
  </inkml:definitions>
  <inkml:trace contextRef="#ctx0" brushRef="#br0">198 133 24575,'-2'-4'0,"1"1"0,-1 0 0,0 0 0,0 0 0,0 0 0,0 0 0,-1 0 0,1 0 0,-1 1 0,0-1 0,1 1 0,-1 0 0,0 0 0,0 0 0,-1 0 0,1 0 0,0 1 0,-1-1 0,1 1 0,-1 0 0,1 0 0,-1 0 0,1 1 0,-1-1 0,0 1 0,1 0 0,-1 0 0,1 0 0,-5 1 0,2 0 0,1 1 0,0-1 0,0 1 0,0 0 0,0 0 0,0 1 0,0 0 0,1-1 0,-1 2 0,1-1 0,-1 0 0,1 1 0,0 0 0,1 0 0,-1 0 0,1 0 0,0 1 0,-5 8 0,4-5 0,1 0 0,1 0 0,-1 0 0,1 0 0,1 0 0,0 1 0,0-1 0,0 0 0,1 1 0,0-1 0,1 1 0,0-1 0,0 0 0,1 1 0,0-1 0,0 0 0,6 11 0,3 7 0,2 1 0,0-2 0,30 41 0,-34-52 0,1-1 0,1 0 0,0 0 0,0-1 0,1-1 0,1 0 0,19 12 0,-28-19 0,1-2 0,0 1 0,0 0 0,1-1 0,-1 0 0,0 0 0,1-1 0,-1 0 0,1 1 0,0-2 0,-1 1 0,1-1 0,0 0 0,-1 0 0,1 0 0,0-1 0,-1 0 0,1 0 0,0 0 0,-1-1 0,0 0 0,1 0 0,-1 0 0,9-6 0,-2-1 0,-1 0 0,0 0 0,-1-1 0,0-1 0,0 1 0,-1-2 0,0 1 0,-1-1 0,0-1 0,-1 1 0,8-23 0,5-15 0,22-90 0,-39 129 0,3-10 0,1-4 0,0-2 0,-2 1 0,4-54 0,-9 78 0,0 1 0,0 0 0,0-1 0,0 1 0,0 0 0,0-1 0,0 1 0,0-1 0,-1 1 0,1 0 0,-1-1 0,1 1 0,-1 0 0,1 0 0,-1 0 0,0-1 0,0 1 0,1 0 0,-3-2 0,2 3 0,0 0 0,1-1 0,-1 1 0,0 0 0,0 0 0,0-1 0,0 1 0,0 0 0,0 0 0,0 0 0,1 0 0,-1 0 0,0 1 0,0-1 0,0 0 0,0 0 0,0 0 0,0 1 0,1-1 0,-1 1 0,0-1 0,-1 1 0,-2 2 0,0-1 0,0 2 0,0-1 0,0 0 0,1 1 0,-1-1 0,1 1 0,0 0 0,-3 5 0,3-4-105,1 0 0,0 0 0,0 1 0,0-1 0,0 0 0,1 1 0,0-1 0,0 1 0,1 0 0,0-1 0,0 1 0,1 8 0,2 5-6721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7:47.825"/>
    </inkml:context>
    <inkml:brush xml:id="br0">
      <inkml:brushProperty name="width" value="0.035" units="cm"/>
      <inkml:brushProperty name="height" value="0.035" units="cm"/>
      <inkml:brushProperty name="color" value="#FFC114"/>
    </inkml:brush>
  </inkml:definitions>
  <inkml:trace contextRef="#ctx0" brushRef="#br0">0 18 24575,'3'0'0,"4"0"0,1-3 0,-2-4 0,-1-1-8191</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54.382"/>
    </inkml:context>
    <inkml:brush xml:id="br0">
      <inkml:brushProperty name="width" value="0.035" units="cm"/>
      <inkml:brushProperty name="height" value="0.035" units="cm"/>
      <inkml:brushProperty name="color" value="#FFC114"/>
    </inkml:brush>
  </inkml:definitions>
  <inkml:trace contextRef="#ctx0" brushRef="#br0">33 111 24575,'0'-6'0,"0"1"0,-1-1 0,0 1 0,0 0 0,-1-1 0,0 1 0,0 0 0,0 0 0,0 0 0,-5-8 0,-2-3 0,8 15 0,1-1 0,-1 1 0,1-1 0,-1 1 0,1-1 0,0 1 0,-1-1 0,1 0 0,0 1 0,0-1 0,0 1 0,0-1 0,1 1 0,-1-3 0,0 4 0,0 0 0,0 0 0,0 0 0,0-1 0,0 1 0,1 0 0,-1 0 0,0 0 0,0 0 0,0-1 0,0 1 0,0 0 0,0 0 0,0 0 0,1 0 0,-1 0 0,0-1 0,0 1 0,0 0 0,0 0 0,0 0 0,1 0 0,-1 0 0,0 0 0,0 0 0,0 0 0,0 0 0,1 0 0,-1 0 0,0 0 0,0 0 0,0 0 0,1 0 0,-1 0 0,0 0 0,0 0 0,10 10 0,-6 1 0,0-1 0,0 2 0,-1-1 0,0 0 0,-1 0 0,-1 1 0,1 16 0,0-1 0,3 36 0,-2 0 0,-4 0 0,-16 119 0,9-112 0,2 0 0,5 74 0,1-140-1365</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25.980"/>
    </inkml:context>
    <inkml:brush xml:id="br0">
      <inkml:brushProperty name="width" value="0.035" units="cm"/>
      <inkml:brushProperty name="height" value="0.035" units="cm"/>
      <inkml:brushProperty name="color" value="#FFC114"/>
    </inkml:brush>
  </inkml:definitions>
  <inkml:trace contextRef="#ctx0" brushRef="#br0">0 0 24575,'2059'11'-5754,"451"12"1340,-1750-7 7294,-739-15-2191,-13-2-280,0 2 0,0-1 0,-1 1 0,1 0 0,12 4 0,-20-5-395,0 0-1,0 0 1,0 0-1,0 0 1,-1 0-1,1 0 1,0 0-1,0 0 0,0 0 1,0 0-1,0 0 1,0 0-1,0 0 1,0 1-1,0-1 1,0 0-1,0 0 1,0 0-1,0 0 1,0 0-1,0 0 1,0 0-1,0 0 1,0 0-1,0 0 1,0 0-1,0 1 1,0-1-1,0 0 1,0 0-1,0 0 1,0 0-1,0 0 1,0 0-1,0 0 1,0 0-1,0 0 1,0 0-1,0 1 1,0-1-1,0 0 1,0 0-1,0 0 1,0 0-1,0 0 1,0 0-1,0 0 1,0 0-1,0 0 1,1 0-1,-1 0 1,0 0-1,0 0 1,0 0-1,0 0 1,0 0-1,0 0 1,0 0-1,-12 3-4855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22.298"/>
    </inkml:context>
    <inkml:brush xml:id="br0">
      <inkml:brushProperty name="width" value="0.035" units="cm"/>
      <inkml:brushProperty name="height" value="0.035" units="cm"/>
      <inkml:brushProperty name="color" value="#FFC114"/>
    </inkml:brush>
  </inkml:definitions>
  <inkml:trace contextRef="#ctx0" brushRef="#br0">17 343 24575,'-1'-1'0,"0"1"0,0 0 0,1 0 0,-1 0 0,0 0 0,0 1 0,0-1 0,0 0 0,0 0 0,1 0 0,-1 1 0,0-1 0,0 0 0,0 1 0,1-1 0,-1 1 0,0-1 0,0 1 0,1-1 0,0 1 0,-1-1 0,1 0 0,0 1 0,0-1 0,0 0 0,0 1 0,0-1 0,0 0 0,0 1 0,0-1 0,0 1 0,0-1 0,0 0 0,0 1 0,0-1 0,0 0 0,1 1 0,-1-1 0,0 0 0,0 1 0,0-1 0,0 0 0,1 0 0,-1 1 0,0-1 0,0 0 0,0 0 0,1 1 0,0 0 0,1 0 0,-1 0 0,0 1 0,1-1 0,-1-1 0,1 1 0,-1 0 0,1 0 0,-1 0 0,1-1 0,0 1 0,-1-1 0,1 1 0,0-1 0,-1 0 0,1 0 0,0 0 0,1 0 0,4-1 0,0-1 0,-1 0 0,1 0 0,-1-1 0,0 0 0,0 0 0,0 0 0,0-1 0,-1 1 0,1-2 0,-1 1 0,0 0 0,8-10 0,5-7 0,-2 0 0,16-25 0,11-28 0,-31 51 0,1 0 0,1 1 0,32-38 0,-45 58 0,1-1 0,0 1 0,0 1 0,0-1 0,0 0 0,0 0 0,0 1 0,0-1 0,1 1 0,-1 0 0,0 0 0,1 0 0,-1 0 0,1 0 0,-1 0 0,1 0 0,0 1 0,-1 0 0,1-1 0,0 1 0,-1 0 0,1 0 0,0 0 0,-1 1 0,1-1 0,0 1 0,-1-1 0,1 1 0,-1 0 0,1 0 0,-1 0 0,1 0 0,-1 1 0,0-1 0,0 1 0,0-1 0,4 4 0,6 7 10,0-1 1,-1 2-1,0-1 0,-1 2 0,15 26 1,34 80-403,-37-74-643,11 23-5791</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7:57.013"/>
    </inkml:context>
    <inkml:brush xml:id="br0">
      <inkml:brushProperty name="width" value="0.035" units="cm"/>
      <inkml:brushProperty name="height" value="0.035" units="cm"/>
      <inkml:brushProperty name="color" value="#FFC114"/>
    </inkml:brush>
  </inkml:definitions>
  <inkml:trace contextRef="#ctx0" brushRef="#br0">98 1 24575,'0'3'0,"0"3"0,-3 5 0,0 2 0,-4 5 0,-3 5 0,-2 8 0,-2 3 0,0 6 0,4 3 0,0 7 0,2 3 0,2 1 0,6 1 0,4-2 0,3-9-8191</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7:57.353"/>
    </inkml:context>
    <inkml:brush xml:id="br0">
      <inkml:brushProperty name="width" value="0.035" units="cm"/>
      <inkml:brushProperty name="height" value="0.035" units="cm"/>
      <inkml:brushProperty name="color" value="#FFC114"/>
    </inkml:brush>
  </inkml:definitions>
  <inkml:trace contextRef="#ctx0" brushRef="#br0">36 0 24575,'-8'18'0,"2"1"0,0 0 0,2-1 0,0 2 0,0-1 0,2 0 0,0 36 0,3-35 0,1 0 0,0 0 0,9 31 0,-7-33 0,0 0 0,-1 0 0,-1 0 0,0 36 0,-4-33-682,-10 38-1,1-23-6143</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7:57.698"/>
    </inkml:context>
    <inkml:brush xml:id="br0">
      <inkml:brushProperty name="width" value="0.035" units="cm"/>
      <inkml:brushProperty name="height" value="0.035" units="cm"/>
      <inkml:brushProperty name="color" value="#FFC114"/>
    </inkml:brush>
  </inkml:definitions>
  <inkml:trace contextRef="#ctx0" brushRef="#br0">617 1 24575,'-3'14'0,"-4"17"0,-3 14 0,0 10 0,-2 9 0,2 3 0,0 3 0,-2 0 0,1 1 0,0-5 0,2-3 0,-1-2 0,2-3 0,-1 1 0,-1-2 0,0-10-8191</inkml:trace>
  <inkml:trace contextRef="#ctx0" brushRef="#br0" timeOffset="1">129 2894 24575,'-9'12'0,"-8"14"0,-7 12 0,-3 6 0,4-3 0,6-4 0,8-7 0,6-8-8191</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7:58.081"/>
    </inkml:context>
    <inkml:brush xml:id="br0">
      <inkml:brushProperty name="width" value="0.035" units="cm"/>
      <inkml:brushProperty name="height" value="0.035" units="cm"/>
      <inkml:brushProperty name="color" value="#FFC114"/>
    </inkml:brush>
  </inkml:definitions>
  <inkml:trace contextRef="#ctx0" brushRef="#br0">71 1 24575,'-3'8'0,"-4"12"0,-3 11 0,-1 9 0,0 6 0,1 4 0,2 1 0,3 2 0,2 2 0,1 1 0,2-9-8191</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39.454"/>
    </inkml:context>
    <inkml:brush xml:id="br0">
      <inkml:brushProperty name="width" value="0.035" units="cm"/>
      <inkml:brushProperty name="height" value="0.035" units="cm"/>
      <inkml:brushProperty name="color" value="#FFC114"/>
    </inkml:brush>
  </inkml:definitions>
  <inkml:trace contextRef="#ctx0" brushRef="#br0">4274 291 24575,'0'-1'0,"1"0"0,-1 0 0,1 0 0,0 0 0,-1 0 0,1 0 0,0 0 0,0 1 0,0-1 0,0 0 0,0 0 0,0 1 0,0-1 0,0 1 0,0-1 0,0 1 0,0-1 0,0 1 0,0 0 0,0-1 0,1 1 0,-1 0 0,0 0 0,0 0 0,0 0 0,2 0 0,-2 0 0,1 0 0,0 0 0,0-1 0,-1 1 0,1-1 0,0 1 0,-1-1 0,1 0 0,0 1 0,-1-1 0,1 0 0,2-2 0,-4 3 0,0-1 0,0 0 0,0 1 0,0-1 0,0 1 0,0-1 0,0 1 0,0-1 0,0 0 0,0 1 0,0-1 0,0 1 0,-1-1 0,1 1 0,0-1 0,0 1 0,-1-1 0,1 1 0,0-1 0,-1 1 0,1-1 0,0 1 0,-1-1 0,1 1 0,-1 0 0,1-1 0,0 1 0,-1 0 0,1-1 0,-1 1 0,1 0 0,-1 0 0,0-1 0,1 1 0,-1 0 0,1 0 0,-1 0 0,0 0 0,-27-9 0,27 8 0,-59-10 0,1 2 0,-108-2 0,90 8 0,-1333-47-3117,889 36 2503,290 7 538,-1200-53-745,1373 57 902,1 0 242,1-2 1,-78-17 0,114 12 354,19 10-645,1 0 0,0 0 0,0 0 0,0-1 0,0 1 0,-1 0 0,1 0 0,0 0 0,0-1 0,0 1 1,0 0-1,0 0 0,0-1 0,0 1 0,0 0 0,0 0 0,0-1 0,0 1 0,0 0 0,0 0 0,0-1 0,0 1 0,0 0 0,0 0 1,0-1-1,0 1 0,0 0 0,0 0 0,0-1 0,1 1 0,-1 0 0,0 0 0,0 0 0,0-1 0,0 1 0,1 0 0,-1 0 0,0-1 0,3 0 110,0-1 0,0 0-1,0 1 1,0 0-1,0-1 1,0 1 0,0 1-1,0-1 1,4 0-1,16-4-116,1 2 1,-1 1-1,1 1 0,0 1 0,-1 1 0,28 4 0,-48-4-12,1 0-1,-1 0 0,0 0 0,0 1 1,0-1-1,-1 1 0,1 0 1,5 4-1,-7-6-41,-1 1 0,0-1 0,1 0 0,-1 1 0,1-1 0,-1 1 0,1-1 0,-1 1 0,0-1 0,1 1 0,-1-1 0,0 1 0,0-1 0,1 1 0,-1 0 0,0-1 0,0 1 0,0-1 0,0 1 0,0 0 0,0-1 0,0 1 0,0 0 0,0-1 0,0 1 0,0-1-1,0 1 1,0 0 0,0-1 0,0 1 0,-1-1 0,1 1 0,0-1 0,0 1 0,-1 0 0,1-1 0,-1 1 0,1-1 0,0 0 0,-1 1 0,1-1 0,-1 1 0,1-1 0,-1 0 0,1 1 0,-1-1 0,1 0 0,-1 1 0,1-1 0,-1 0 0,0 0 0,0 1 0,-10 3-6798</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40.258"/>
    </inkml:context>
    <inkml:brush xml:id="br0">
      <inkml:brushProperty name="width" value="0.035" units="cm"/>
      <inkml:brushProperty name="height" value="0.035" units="cm"/>
      <inkml:brushProperty name="color" value="#FFC114"/>
    </inkml:brush>
  </inkml:definitions>
  <inkml:trace contextRef="#ctx0" brushRef="#br0">395 178 24575,'0'0'0,"-1"0"0,0 1 0,0-1 0,1 0 0,-1 0 0,0 0 0,1 0 0,-1-1 0,0 1 0,1 0 0,-1 0 0,0 0 0,1 0 0,-1-1 0,0 1 0,1 0 0,-1-1 0,0 1 0,1 0 0,-1-1 0,1 1 0,-1-1 0,1 1 0,-1-1 0,1 1 0,-1-1 0,1 1 0,0-1 0,-1 0 0,1 1 0,0-1 0,-1 0 0,1 1 0,0-2 0,0-1 0,0 0 0,0-1 0,0 1 0,1 0 0,-1 0 0,3-6 0,-2 7 0,0 0 0,0 0 0,-1-1 0,1 1 0,-1 0 0,1-1 0,-1 1 0,0 0 0,0-1 0,0 1 0,0 0 0,-1-1 0,1 1 0,-1-3 0,-1 3 0,1 0 0,0 0 0,-1 0 0,0 1 0,1-1 0,-1 1 0,0-1 0,0 1 0,0 0 0,0 0 0,0 0 0,0 0 0,0 0 0,0 0 0,-1 0 0,1 1 0,0-1 0,0 1 0,-1-1 0,1 1 0,0 0 0,-1 0 0,1 0 0,0 1 0,-1-1 0,1 0 0,-4 2 0,-4 0 0,0 1 0,0 1 0,0-1 0,-16 10 0,7-1 0,0 1 0,1 0 0,1 2 0,1-1 0,0 2 0,0 1 0,2 0 0,0 0 0,1 1 0,1 1 0,0 0 0,2 1 0,0 0 0,-9 29 0,12-27 0,1 0 0,0 0 0,2 0 0,1 1 0,0-1 0,1 28 0,3-34 0,0 1 0,1 0 0,1-1 0,0 1 0,1-1 0,1 0 0,1 0 0,12 26 0,-12-31 0,1 1 0,1-1 0,-1-1 0,2 1 0,0-1 0,0-1 0,0 1 0,1-2 0,1 1 0,-1-1 0,20 10 0,-14-10 0,0-1 0,0-1 0,1 0 0,0-1 0,0-1 0,0 0 0,0-2 0,19 2 0,-6-4 0,0 0 0,-1-2 0,1-2 0,-1 0 0,0-2 0,0-1 0,-1-1 0,0-2 0,0-1 0,31-17 0,-37 16 0,-2-1 0,1-1 0,-2-1 0,1 0 0,-2-2 0,-1 0 0,0-1 0,-1-1 0,20-30 0,-26 34 0,-1-1 0,-1 0 0,0-1 0,-1 0 0,-1 0 0,0 0 0,-2-1 0,0 0 0,0 0 0,-2 0 0,-1 0 0,0 0 0,-2-26 0,-1 25 0,-2 0 0,0 0 0,0 0 0,-2 1 0,0-1 0,-1 1 0,-1 1 0,-1 0 0,0 0 0,-2 0 0,1 1 0,-2 1 0,0 0 0,-20-19 0,21 24 0,0 0 0,-1 1 0,-1 0 0,1 1 0,-1 0 0,-1 1 0,0 1 0,1 0 0,-2 1 0,1 0 0,-1 1 0,1 0 0,-1 2 0,0 0 0,0 0 0,-1 1 0,1 1 0,-27 4 0,24-1-273,1 0 0,0 2 0,0 0 0,-30 15 0,2 3-6553</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40.739"/>
    </inkml:context>
    <inkml:brush xml:id="br0">
      <inkml:brushProperty name="width" value="0.035" units="cm"/>
      <inkml:brushProperty name="height" value="0.035" units="cm"/>
      <inkml:brushProperty name="color" value="#FFC114"/>
    </inkml:brush>
  </inkml:definitions>
  <inkml:trace contextRef="#ctx0" brushRef="#br0">5 52 24575,'-1'1'0,"1"-1"0,0 0 0,0 0 0,-1 1 0,1-1 0,0 0 0,0 0 0,-1 1 0,1-1 0,0 0 0,0 1 0,0-1 0,0 0 0,-1 1 0,1-1 0,0 1 0,0-1 0,0 0 0,0 1 0,0-1 0,0 0 0,0 1 0,0-1 0,0 0 0,0 1 0,0-1 0,0 1 0,0-1 0,0 0 0,1 1 0,-1-1 0,0 1 0,13 7 0,19 1 0,59-2 0,1-4 0,106-11 0,-130 5 0,530-41 0,-278 17 0,-190 20-1365,-85 5-5461</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42.011"/>
    </inkml:context>
    <inkml:brush xml:id="br0">
      <inkml:brushProperty name="width" value="0.035" units="cm"/>
      <inkml:brushProperty name="height" value="0.035" units="cm"/>
      <inkml:brushProperty name="color" value="#FFC114"/>
    </inkml:brush>
  </inkml:definitions>
  <inkml:trace contextRef="#ctx0" brushRef="#br0">335 1 24575,'20'0'0,"0"2"0,0 0 0,-1 1 0,1 2 0,32 10 0,-41-8 0,-16 0 0,-23-1 0,-145 7 71,-61 6-1507,177-12-5390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44.123"/>
    </inkml:context>
    <inkml:brush xml:id="br0">
      <inkml:brushProperty name="width" value="0.035" units="cm"/>
      <inkml:brushProperty name="height" value="0.035" units="cm"/>
      <inkml:brushProperty name="color" value="#FFC114"/>
    </inkml:brush>
  </inkml:definitions>
  <inkml:trace contextRef="#ctx0" brushRef="#br0">102 333 24575,'-1'-1'0,"0"1"0,1 0 0,-1-1 0,0 1 0,0-1 0,1 1 0,-1-1 0,1 1 0,-1-1 0,0 1 0,1-1 0,-1 0 0,1 1 0,-1-1 0,1 0 0,-1 1 0,1-1 0,0 0 0,-1 0 0,1 1 0,0-1 0,0 0 0,0 0 0,-1 0 0,1-1 0,-2-21 0,3 20 0,2 7 0,1 7 0,4 31 0,-2 0 0,-2 1 0,-1 0 0,-5 50 0,0-63 0,-2-1 0,-1 1 0,-1-1 0,-1 0 0,-2-1 0,-23 52 0,31-78 0,0 1 0,-1-1 0,1 1 0,-1-1 0,0 0 0,0 1 0,-3 2 0,4-5 0,1 1 0,0-1 0,-1 0 0,1 1 0,-1-1 0,1 0 0,-1 0 0,1 0 0,-1 0 0,1 1 0,-1-1 0,1 0 0,-1 0 0,1 0 0,-1 0 0,0 0 0,1 0 0,-1 0 0,1 0 0,-1-1 0,1 1 0,-1 0 0,1 0 0,-1 0 0,1 0 0,-1-1 0,1 1 0,0 0 0,-1 0 0,1-1 0,-1 1 0,1-1 0,0 1 0,-1 0 0,1-1 0,0 1 0,-1-1 0,1 1 0,0 0 0,-1-1 0,1 1 0,0-1 0,0 1 0,0-1 0,0 1 0,-1-1 0,1 0 0,-2-6 0,-1 0 0,1 0 0,1 0 0,-1 0 0,1 0 0,0-1 0,1 1 0,0-13 0,10-61 0,-8 67 0,8-45 0,3 1 0,36-101 0,-34 121 0,1 1 0,3 0 0,0 2 0,49-66 0,-56 86 0,1 2 0,0-1 0,0 2 0,1 0 0,1 0 0,0 1 0,1 1 0,28-14 0,-36 21 0,0 0 0,0 1 0,0-1 0,0 1 0,1 1 0,-1-1 0,0 2 0,1-1 0,11 2 0,-14-1 0,0 1 0,0 1 0,0-1 0,0 1 0,-1 0 0,1 0 0,-1 1 0,1-1 0,-1 1 0,0 1 0,0-1 0,0 1 0,-1-1 0,7 8 0,-6-6 0,0 1 0,0 0 0,-1 0 0,0 0 0,0 1 0,0-1 0,-1 1 0,0 0 0,0 0 0,-1 0 0,0 0 0,2 12 0,-3-8 0,0 0 0,-1 0 0,0 1 0,-1-1 0,0 0 0,-1 0 0,-5 19 0,0-8 0,-2 0 0,0 0 0,-1-1 0,-2 0 0,0-1 0,-1-1 0,-22 26 0,17-24 0,-1-1 0,0-1 0,-2 0 0,-1-2 0,0 0 0,-33 18 0,38-28 0,17-7 0,1 0 0,-1 0 0,0 0 0,0 0 0,0-1 0,0 1 0,0 0 0,0 0 0,0 0 0,0 0 0,0 0 0,0 0 0,0 0 0,0 0 0,0 0 0,0 0 0,0 0 0,0 0 0,0 0 0,0 0 0,0 0 0,0-1 0,0 1 0,0 0 0,0 0 0,0 0 0,0 0 0,0 0 0,0 0 0,0 0 0,0 0 0,0 0 0,0 0 0,0 0 0,0 0 0,0 0 0,0 0 0,0 0 0,0-1 0,0 1 0,0 0 0,-1 0 0,1 0 0,0 0 0,0 0 0,0 0 0,0 0 0,0 0 0,0 0 0,0 0 0,0 0 0,0 0 0,0 0 0,0 0 0,0 0 0,0 0 0,25-17 0,0 8 0,0 1 0,0 1 0,1 1 0,0 1 0,0 2 0,0 0 0,1 2 0,-1 1 0,27 3 0,-44-2 0,1 0 0,-1 1 0,1 0 0,-1 0 0,1 1 0,-1 1 0,0-1 0,14 9 0,-21-11 0,0 1 0,1-1 0,-1 1 0,0 0 0,0 0 0,0 0 0,0 0 0,-1 0 0,1 0 0,0 0 0,-1 0 0,1 1 0,-1-1 0,0 0 0,0 1 0,0 0 0,0-1 0,-1 1 0,1-1 0,0 1 0,-1 0 0,0 0 0,0-1 0,0 1 0,0 0 0,0-1 0,0 1 0,-1 0 0,1-1 0,-1 1 0,0 0 0,0-1 0,0 1 0,-2 3 0,-3 4 0,0 0 0,0 0 0,-1-1 0,0 0 0,-1-1 0,0 0 0,0 0 0,-1 0 0,0-1 0,0 0 0,0-1 0,-14 7 0,-12 4 0,0-1 0,-48 14 0,51-19 0,0-2 0,-1-1 0,0-1 0,0-2 0,0-2 0,-1-1 0,-38-2 0,65-1 0,1 1 0,0-1 0,0-1 0,0 1 0,-7-4 0,11 5 0,1-1 0,-1 0 0,1 1 0,0-1 0,-1 0 0,1 0 0,0 0 0,0 0 0,0 0 0,-1 0 0,1 0 0,0-1 0,0 1 0,1 0 0,-1 0 0,0-1 0,0 1 0,1-1 0,-1 1 0,1-1 0,-1 1 0,1-1 0,-1 1 0,1-1 0,0-2 0,5-24-1365,7-1-5461</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44.496"/>
    </inkml:context>
    <inkml:brush xml:id="br0">
      <inkml:brushProperty name="width" value="0.035" units="cm"/>
      <inkml:brushProperty name="height" value="0.035" units="cm"/>
      <inkml:brushProperty name="color" value="#FFC114"/>
    </inkml:brush>
  </inkml:definitions>
  <inkml:trace contextRef="#ctx0" brushRef="#br0">92 197 24575,'-29'1'0,"16"0"0,1-1 0,-1 0 0,-12-2 0,56-11 0,68-19 0,122-56 0,-215 85 0,31-16 0,-36 19 0,1-1 0,0 0 0,-1-1 0,1 1 0,-1 0 0,0 0 0,1-1 0,-1 1 0,0 0 0,0-1 0,0 0 0,0 1 0,0-1 0,0 0 0,0 1 0,0-1 0,0-2 0,-1 3 0,0 0 0,0 1 0,0-1 0,0 0 0,-1 1 0,1-1 0,0 1 0,0-1 0,-1 0 0,1 1 0,0-1 0,-1 1 0,1-1 0,0 1 0,-1-1 0,1 1 0,-1-1 0,1 1 0,-1 0 0,1-1 0,-1 1 0,1 0 0,-1-1 0,0 1 0,1 0 0,-1 0 0,1-1 0,-1 1 0,0 0 0,1 0 0,-1 0 0,0 0 0,1 0 0,-1 0 0,1 0 0,-1 0 0,0 0 0,-1 0 0,-26 3 0,19-1 0,-1 1 0,1 0 0,0 0 0,0 1 0,1 0 0,-1 1 0,1 0 0,0 0 0,0 1 0,0 0 0,1 0 0,-8 8 0,6-4 0,1 1 0,0 0 0,1 0 0,0 1 0,1 0 0,0 0 0,-7 24 0,3 0 0,2 1 0,2 1 0,1-1 0,2 1 0,2 45 0,1-51 60,6 38 0,-5-59-272,1 0 0,1 0 0,0 0-1,1 0 1,0 0 0,10 19 0,-1-10-6614</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23.703"/>
    </inkml:context>
    <inkml:brush xml:id="br0">
      <inkml:brushProperty name="width" value="0.035" units="cm"/>
      <inkml:brushProperty name="height" value="0.035" units="cm"/>
      <inkml:brushProperty name="color" value="#FFC114"/>
    </inkml:brush>
  </inkml:definitions>
  <inkml:trace contextRef="#ctx0" brushRef="#br0">128 1015 24575,'-13'-1'0,"0"2"0,0 0 0,0 0 0,1 1 0,-13 4 0,22-5 0,1 0 0,-1 0 0,1 0 0,-1 0 0,1 0 0,0 1 0,0-1 0,0 1 0,-1-1 0,2 1 0,-1 0 0,0 0 0,-2 3 0,3-3 0,0 0 0,0-1 0,0 1 0,1 0 0,-1 0 0,1 0 0,0 0 0,-1 0 0,1 0 0,0 0 0,0 0 0,0 0 0,0 0 0,1 0 0,-1 0 0,1 0 0,-1 0 0,1 0 0,-1 0 0,2 2 0,3 7 0,1 0 0,0 0 0,1-1 0,0 0 0,1 0 0,0 0 0,0-1 0,18 14 0,0-2 0,1-1 0,30 17 0,-24-18-17,1-2-1,0-1 1,1-2 0,1-2-1,0 0 1,63 9-1,-48-14-35,0-2-1,0-3 1,1-2-1,72-9 1,-38-4-12,-2-4 0,0-4 0,-1-4 0,-1-3 0,130-65 0,-82 25 65,-3-6 0,-4-5 0,-3-5 0,160-147 0,-217 172 0,90-110 0,-130 139 0,-1-1 0,-1 0 0,-2-2 0,-2 0 0,0-1 0,14-46 0,-26 64 76,-1 0 0,4-29-1,-7 41-51,-1 0-1,0 0 1,0 0-1,0 1 1,0-1-1,0 0 0,-1 0 1,0 0-1,0 1 1,0-1-1,0 0 1,0 1-1,-1-1 1,1 1-1,-1-1 0,0 1 1,-4-4-1,6 6-17,-1 0 0,0 0 0,1 1 0,-1-1 0,0 0 0,1 1 0,-1-1 0,0 1 0,0-1 0,0 1 0,0-1 0,0 1 0,1 0 0,-1-1 0,0 1 0,0 0 0,0 0 0,-2 0 0,2 0-5,1 0 1,-1 0-1,0 0 1,1 1-1,-1-1 1,0 0-1,1 1 1,-1-1-1,1 1 0,-1-1 1,1 0-1,-1 1 1,1-1-1,-1 1 1,1 0-1,-1-1 1,1 1-1,0-1 1,-1 2-1,-1 3-6,0 1 0,0-1 1,0 0-1,0 12 0,0-10 16,-1 0-1376</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44.963"/>
    </inkml:context>
    <inkml:brush xml:id="br0">
      <inkml:brushProperty name="width" value="0.035" units="cm"/>
      <inkml:brushProperty name="height" value="0.035" units="cm"/>
      <inkml:brushProperty name="color" value="#FFC114"/>
    </inkml:brush>
  </inkml:definitions>
  <inkml:trace contextRef="#ctx0" brushRef="#br0">110 271 24575,'0'-1'0,"-1"-16"0,-1 13 0,-2 9 0,-4 17 0,1 0 0,2 1 0,0 0 0,-3 26 0,3-12 0,-19 152 0,6-37 0,17-142 0,1-7 0,0 1 0,-1 0 0,1 0 0,-1 0 0,0 0 0,0-1 0,0 1 0,0 0 0,-1-1 0,0 1 0,0-1 0,-2 5 0,3-8 0,1 0 0,0 0 0,0 0 0,0 0 0,0 0 0,0 0 0,0 0 0,0 0 0,0 1 0,-1-1 0,1 0 0,0 0 0,0 0 0,0 0 0,0 0 0,0 0 0,0 0 0,0 0 0,0 0 0,-1 0 0,1-1 0,0 1 0,0 0 0,0 0 0,0 0 0,0 0 0,0 0 0,0 0 0,0 0 0,-1 0 0,1 0 0,0 0 0,0 0 0,0 0 0,0 0 0,0 0 0,0 0 0,0-1 0,0 1 0,0 0 0,0 0 0,0 0 0,0 0 0,0 0 0,0 0 0,0 0 0,0 0 0,0-1 0,0 1 0,0 0 0,0 0 0,0 0 0,0 0 0,-2-12 0,2-11 0,9-83 0,5 1 0,4 0 0,37-121 0,-51 213 0,8-25 0,23-53 0,-31 83 0,0-1 0,1 1 0,0 0 0,0 0 0,1 0 0,0 0 0,0 1 0,0 0 0,1 1 0,1-1 0,14-9 0,-19 14 0,0 1 0,1-1 0,-1 1 0,1 0 0,-1 0 0,1 0 0,-1 0 0,1 0 0,0 1 0,-1 0 0,1 0 0,0 0 0,0 0 0,-1 0 0,1 1 0,4 1 0,-3 0 0,1 0 0,0 0 0,-1 1 0,1 0 0,-1 0 0,0 0 0,0 1 0,0-1 0,4 6 0,1 1 0,0 1 0,-2 0 0,1 0 0,-1 1 0,-1-1 0,0 2 0,9 23 0,-12-27 0,-1 0 0,-1 0 0,0 0 0,0 0 0,-1 0 0,0 1 0,-1-1 0,0 0 0,0 1 0,-3 14 0,1-18 0,1 1 0,-1-1 0,-1 1 0,1-1 0,-1 0 0,0 0 0,0 0 0,-1 0 0,0-1 0,0 0 0,0 1 0,-1-1 0,1-1 0,-1 1 0,-8 5 0,-2 0 17,0-1 0,-1 0 1,0-2-1,0 0 0,-1 0 0,-19 4 0,-3-2-760,-62 8 1,41-11-6084</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47.332"/>
    </inkml:context>
    <inkml:brush xml:id="br0">
      <inkml:brushProperty name="width" value="0.035" units="cm"/>
      <inkml:brushProperty name="height" value="0.035" units="cm"/>
      <inkml:brushProperty name="color" value="#FFC114"/>
    </inkml:brush>
  </inkml:definitions>
  <inkml:trace contextRef="#ctx0" brushRef="#br0">64 3520 24575,'-1'-3'0,"0"0"0,0 0 0,0 0 0,0 0 0,0 0 0,-1 1 0,1-1 0,-4-4 0,-3-6 0,0-8 0,0 1 0,2-2 0,0 1 0,2 0 0,0-1 0,1 0 0,1 0 0,2 0 0,0 0 0,4-34 0,8-20 0,35-124 0,-26 121 0,85-409-167,-22-6-164,28-139 76,-105 601 255,107-493 0,-74 372 0,83-202 0,-64 234 594,-33 72-435,-26 49-159,0 0 0,0 0 0,0 0 0,0 0 0,0 0 0,0 0 0,0 0 0,-1 0 0,1 0 0,0 0 0,0 0 0,0 0 0,0 0 0,0 0 0,0 0 0,0 0 0,0 0 0,0 0 0,0 0 0,0 0 0,0 0 0,0 0 0,0 0 0,0 0 0,0 0 0,0 0 0,0 0 0,0 0 0,0 0 0,0 0 0,0 0 0,0 0 0,-1 0 0,1 0 0,0 0 0,0 0 0,0 0 0,0 0 0,0 0 0,0 0 0,0 0 0,0 0 0,0-1 0,0 1 0,0 0 0,0 0 0,0 0 0,0 0 0,0 0 0,-7 5 0,-8 9 0,-36 33-1365,40-37-5461</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47.674"/>
    </inkml:context>
    <inkml:brush xml:id="br0">
      <inkml:brushProperty name="width" value="0.035" units="cm"/>
      <inkml:brushProperty name="height" value="0.035" units="cm"/>
      <inkml:brushProperty name="color" value="#FFC114"/>
    </inkml:brush>
  </inkml:definitions>
  <inkml:trace contextRef="#ctx0" brushRef="#br0">1929 167 24575,'-131'-16'0,"-721"-46"-431,24 2 18,811 58 413,-10 0 0,-32-8 0,45 6 306,14 4-329,0 0 0,0 0 0,0 0 0,0 0 1,0 0-1,1 0 0,-1 0 0,0 0 0,0 0 0,0 0 1,0 0-1,0-1 0,1 1 0,-1 0 0,0 0 0,0 0 0,0 0 1,0 0-1,0 0 0,0 0 0,0 0 0,1 0 0,-1 0 1,0 0-1,0-1 0,0 1 0,0 0 0,0 0 0,0 0 1,0 0-1,0 0 0,0 0 0,0-1 0,0 1 0,0 0 0,1 0 1,-1 0-1,0 0 0,0 0 0,0-1 0,0 1 0,0 0 1,0 0-1,0 0 0,-1 0 0,1 0 0,0-1 0,0 1 0,0 0 1,0 0-1,0 0 0,0 0 0,0 0 0,0 0 0,0-1 1,0 1-1,0 0 0,0 0 0,0 0 0,-1 0 0,1 0 0,0 0 1,0 0-1,0 0 0,0 0 0,0-1 0,14-2-6099</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48.015"/>
    </inkml:context>
    <inkml:brush xml:id="br0">
      <inkml:brushProperty name="width" value="0.035" units="cm"/>
      <inkml:brushProperty name="height" value="0.035" units="cm"/>
      <inkml:brushProperty name="color" value="#FFC114"/>
    </inkml:brush>
  </inkml:definitions>
  <inkml:trace contextRef="#ctx0" brushRef="#br0">517 34 24575,'-9'-1'0,"0"0"0,1-1 0,-1 0 0,0 0 0,1-1 0,-12-4 0,-27-8 0,45 14 0,1 1 0,0 0 0,0 0 0,0 0 0,-1 1 0,1-1 0,0 0 0,0 0 0,0 1 0,-1-1 0,1 1 0,0-1 0,0 1 0,0-1 0,0 1 0,0 0 0,0-1 0,0 1 0,-2 2 0,-16 20 0,9-10 0,-11 8 0,0-2 0,-2 0 0,0-2 0,-2 0 0,-36 18 0,24-14 0,-49 37 0,82-55 0,0 0 0,0 1 0,0-1 0,1 1 0,-1 0 0,1 0 0,0 0 0,0 0 0,1 1 0,-1-1 0,1 1 0,0 0 0,-2 5 0,4-6 0,-1 0 0,1 0 0,-1 0 0,1 0 0,1 0 0,-1 0 0,0 0 0,1 0 0,0 0 0,0 0 0,0 0 0,1 0 0,-1 0 0,1-1 0,0 1 0,0 0 0,3 3 0,8 10-182,1 0 0,0-1 0,2-1 0,31 25 0,-39-34-273,36 30-6371</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49.485"/>
    </inkml:context>
    <inkml:brush xml:id="br0">
      <inkml:brushProperty name="width" value="0.035" units="cm"/>
      <inkml:brushProperty name="height" value="0.035" units="cm"/>
      <inkml:brushProperty name="color" value="#FFC114"/>
    </inkml:brush>
  </inkml:definitions>
  <inkml:trace contextRef="#ctx0" brushRef="#br0">11585 1045 24575,'1'-16'0,"0"1"0,1 0 0,1-1 0,0 1 0,1 0 0,0 0 0,2 1 0,8-19 0,-4 13 0,2 1 0,0 0 0,0 1 0,2 0 0,17-17 0,-29 32 0,1 1 0,-1-1 0,1 1 0,0 0 0,-1 0 0,1 0 0,0 0 0,0 1 0,0-1 0,1 1 0,-1-1 0,0 1 0,5-1 0,-6 2 0,-1 0 0,1 0 0,0 1 0,-1-1 0,1 0 0,-1 1 0,0-1 0,1 0 0,-1 1 0,1 0 0,-1-1 0,0 1 0,1 0 0,-1 0 0,0 0 0,0 0 0,1 0 0,-1 0 0,0 0 0,0 0 0,0 0 0,0 0 0,-1 1 0,1-1 0,0 0 0,0 1 0,-1-1 0,1 1 0,-1-1 0,1 1 0,-1-1 0,0 3 0,5 13 0,-2 0 0,0 0 0,-1 1 0,-1 31 0,-9 75 0,4-86 0,-30 410 0,29 3 0,27-118 0,2 162 0,-29-390 0,3-92 0,0 0 0,-1-1 0,0 0 0,-1 1 0,0-1 0,-6 11 0,8-19 0,0-1 0,0 0 0,0 0 0,0 0 0,-1-1 0,1 1 0,-1-1 0,0 1 0,0-1 0,0 0 0,0 0 0,0 0 0,0 0 0,-1 0 0,1-1 0,-1 0 0,1 1 0,-1-2 0,1 1 0,-1 0 0,0 0 0,1-1 0,-1 0 0,0 0 0,1 0 0,-5-1 0,-11-1 0,0-1 0,0-1 0,-35-13 0,21 7 0,-91-21-35,-1 5 0,-144-10-1,-262 5-854,410 26 725,-4255-158-9526,741 81 9599,3421 79-145,-1259-40 1688,1466 43-1464,-272-23 1013,199 13 1278,-113-30 1,181 37-1941,0 0 0,1-1-1,0-1 1,0 0 0,0 0 0,-11-8 0,20 12-252,1-1 0,-1 1 1,0-1-1,1 1 0,-1-1 0,0 0 0,1 0 0,0 1 0,-1-1 1,1 0-1,0 0 0,0 0 0,0-1 0,1 1 0,-1 0 0,0-3 1,1 3-71,0 0 1,0-1-1,0 1 1,1 0-1,-1-1 1,1 1-1,-1 0 1,1 0-1,0 0 1,0-1-1,0 1 1,0 0-1,0 0 1,1 0-1,-1 1 1,1-1-1,-1 0 1,1 0-1,2-1 1,12-11-13,1 2 0,0 0 0,1 1 0,0 0 0,25-10 1,0 0-4,2-3-1,-1-2 0,43-35 0,-64 43 0,-2-1 0,-1 0 0,0-2 0,-1-1 0,21-31 0,-16 14 0,-2 0 0,-2-2 0,29-80 0,24-137 0,-64 226 0,55-239 0,57-198 0,-93 382 0,3 2 0,4 1 0,60-102 0,-84 166 0,1 0 0,1 2 0,0-1 0,1 2 0,26-25 0,-37 40 0,0 0 0,0 0 0,-1 1 0,1-1 0,0 1 0,0 0 0,1 0 0,-1 0 0,0 0 0,0 1 0,0-1 0,1 1 0,-1 0 0,0 0 0,1 0 0,5 1 0,5 1 0,1 1 0,21 8 0,-8-2 0,84 16-84,1-4 0,198 10-1,235-29-897,278-37-1431,4-21-1137,-141 8 2148,3484-67-1865,-2706 160 3347,-491 16 3534,-928-57-2781,264 8 5173,-301-12-5840,1-1 1,-1 0-1,0 0 0,0 0 1,1-1-1,-1-1 0,9-3 1,-48 1-164,-44 5-1368,31 0-5461</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50.183"/>
    </inkml:context>
    <inkml:brush xml:id="br0">
      <inkml:brushProperty name="width" value="0.035" units="cm"/>
      <inkml:brushProperty name="height" value="0.035" units="cm"/>
      <inkml:brushProperty name="color" value="#FFC114"/>
    </inkml:brush>
  </inkml:definitions>
  <inkml:trace contextRef="#ctx0" brushRef="#br0">98 65 24575,'0'-1'0,"0"-6"0,0 0 0,-1 0 0,-2-13 0,3 19 0,0 0 0,-1 0 0,1 1 0,0-1 0,0 0 0,0 0 0,0 1 0,-1-1 0,1 0 0,0 1 0,-1-1 0,1 0 0,-1 1 0,1-1 0,-1 1 0,1-1 0,-1 0 0,1 1 0,-1-1 0,1 1 0,-1 0 0,0-1 0,1 1 0,-1-1 0,0 1 0,1 0 0,-1 0 0,0-1 0,1 1 0,-1 0 0,0 0 0,0 0 0,1 0 0,-1 0 0,0 0 0,0 0 0,1 0 0,-1 0 0,0 0 0,0 0 0,1 0 0,-1 0 0,0 1 0,1-1 0,-1 0 0,0 1 0,1-1 0,-1 0 0,0 1 0,0 0 0,-1 0 0,0 1 0,0 0 0,0 0 0,0 0 0,0 0 0,1 0 0,-1 0 0,1 0 0,-1 0 0,1 1 0,0-1 0,-2 4 0,-8 34 0,9-32 0,-8 36 0,3 0 0,1 1 0,2 0 0,2 0 0,6 63 0,-1-75 0,1 0 0,3 0 0,0 0 0,2 0 0,1-1 0,2-1 0,30 58 0,-34-75 0,1-1 0,0 0 0,1-1 0,0 0 0,1 0 0,1-1 0,0-1 0,0 0 0,1-1 0,0 0 0,0 0 0,1-2 0,25 11 0,-22-12 0,0-1 0,0-1 0,1 0 0,-1-1 0,1-1 0,0 0 0,0-2 0,0 0 0,0-1 0,0-1 0,32-7 0,-28 3 0,0-1 0,-1-1 0,0-1 0,0 0 0,-1-2 0,0 0 0,-1-2 0,0 0 0,-1-1 0,-1 0 0,0-2 0,-1 0 0,-1-1 0,0 0 0,-1-1 0,-1-1 0,-1 0 0,-1-1 0,0 0 0,-2-1 0,0 0 0,-1 0 0,-2-1 0,0 0 0,-1 0 0,-1-1 0,2-41 0,-7 31 0,-1-1 0,-1 1 0,-2 0 0,-1 0 0,-1 1 0,-2 0 0,-2 0 0,0 1 0,-26-47 0,36 76 0,-16-26 0,17 27 0,0 0 0,-1 0 0,1 1 0,-1-1 0,1 0 0,-1 0 0,0 0 0,1 1 0,-1-1 0,0 0 0,1 1 0,-1-1 0,0 0 0,0 1 0,0-1 0,0 1 0,1 0 0,-1-1 0,0 1 0,0 0 0,0-1 0,0 1 0,0 0 0,0 0 0,-2 0 0,3 0 2,0 1 0,-1 0 0,1-1 0,0 1-1,-1 0 1,1-1 0,0 1 0,0 0 0,0 0 0,-1-1-1,1 1 1,0 0 0,0 0 0,0 0 0,0-1 0,0 1-1,0 0 1,1 0 0,-1-1 0,0 1 0,0 0 0,1 0-1,-1-1 1,0 1 0,1 0 0,-1-1 0,1 2 0,11 22-1066,-11-23 711,13 23-6473</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50.524"/>
    </inkml:context>
    <inkml:brush xml:id="br0">
      <inkml:brushProperty name="width" value="0.035" units="cm"/>
      <inkml:brushProperty name="height" value="0.035" units="cm"/>
      <inkml:brushProperty name="color" value="#FFC114"/>
    </inkml:brush>
  </inkml:definitions>
  <inkml:trace contextRef="#ctx0" brushRef="#br0">66 50 24575,'0'-3'0,"-1"0"0,0 0 0,0 1 0,0-1 0,-1 0 0,1 1 0,-1-1 0,1 1 0,-1-1 0,0 1 0,0 0 0,0 0 0,0 0 0,0 0 0,-1 0 0,1 0 0,0 1 0,-1-1 0,1 1 0,-1 0 0,-4-2 0,6 3 0,0 0 0,0 0 0,0 0 0,1 1 0,-1-1 0,0 0 0,0 1 0,1-1 0,-1 0 0,0 1 0,1-1 0,-1 1 0,0-1 0,1 1 0,-1-1 0,1 1 0,-1-1 0,1 1 0,-1 0 0,1-1 0,-1 1 0,1 0 0,0 0 0,-1-1 0,1 1 0,0 0 0,0 0 0,-1-1 0,1 2 0,-4 26 0,3 4 0,2 0 0,7 51 0,19 65 0,-6-38 0,20 196-1365,-38-264-5461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50.854"/>
    </inkml:context>
    <inkml:brush xml:id="br0">
      <inkml:brushProperty name="width" value="0.035" units="cm"/>
      <inkml:brushProperty name="height" value="0.035" units="cm"/>
      <inkml:brushProperty name="color" value="#FFC114"/>
    </inkml:brush>
  </inkml:definitions>
  <inkml:trace contextRef="#ctx0" brushRef="#br0">65 1002 24575,'-24'-10'0,"19"8"0,0 0 0,0 0 0,0-1 0,0 0 0,-5-3 0,10 6 0,-1 0 0,1-1 0,0 1 0,-1 0 0,1 0 0,0 0 0,0 0 0,-1-1 0,1 1 0,0 0 0,0 0 0,0 0 0,-1-1 0,1 1 0,0 0 0,0 0 0,0-1 0,0 1 0,-1 0 0,1-1 0,0 1 0,0 0 0,0 0 0,0-1 0,0 1 0,0 0 0,0-1 0,0 1 0,0 0 0,0-1 0,0 1 0,0 0 0,0 0 0,0-1 0,0 1 0,0 0 0,1-1 0,-1 1 0,0 0 0,0 0 0,0-1 0,0 1 0,0 0 0,1 0 0,-1-1 0,0 1 0,0 0 0,1 0 0,-1 0 0,0-1 0,0 1 0,1 0 0,-1 0 0,0 0 0,0 0 0,1-1 0,19-4 0,37 0 0,109 3 0,-1 1 0,-136 0-195,0-2 0,0-1 0,0-1 0,0-1 0,-1-2 0,28-12 0,-21 3-6631</inkml:trace>
  <inkml:trace contextRef="#ctx0" brushRef="#br0" timeOffset="1">82 329 24575,'-4'-10'0,"0"-1"0,0 1 0,1-1 0,1 1 0,0-1 0,0 0 0,1 0 0,0 0 0,1 0 0,1 0 0,1-15 0,0 16 0,0 0 0,0 0 0,0 0 0,1 1 0,1-1 0,0 1 0,0 0 0,1 0 0,0 0 0,0 1 0,1-1 0,9-10 0,-9 14 0,0 0 0,0 0 0,0 0 0,0 1 0,1 0 0,-1 0 0,1 1 0,0-1 0,1 2 0,-1-1 0,0 1 0,13-3 0,-9 4 0,0 0 0,0 1 0,0 0 0,0 1 0,1 0 0,-1 0 0,21 7 0,-9 0 0,1 1 0,-1 1 0,-1 1 0,0 1 0,0 1 0,-2 0 0,22 19 0,-25-19-136,-1 2-1,-1 0 1,0 0-1,-1 1 1,0 1-1,-2 1 1,0 0-1,-1 0 0,15 32 1,-13-11-6690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59.013"/>
    </inkml:context>
    <inkml:brush xml:id="br0">
      <inkml:brushProperty name="width" value="0.035" units="cm"/>
      <inkml:brushProperty name="height" value="0.035" units="cm"/>
      <inkml:brushProperty name="color" value="#FFC114"/>
    </inkml:brush>
  </inkml:definitions>
  <inkml:trace contextRef="#ctx0" brushRef="#br0">81 84 24575,'7'147'0,"-1"29"0,-6-145 0,-2 0 0,-2 0 0,-12 51 0,15-78 0,0 0 0,0-1 0,-1 1 0,1-1 0,-1 1 0,0-1 0,-3 4 0,4-6 0,1-1 0,0 1 0,-1-1 0,1 1 0,-1-1 0,1 0 0,-1 1 0,1-1 0,-1 0 0,1 1 0,-1-1 0,1 0 0,-1 1 0,1-1 0,-1 0 0,0 0 0,1 0 0,-1 0 0,0 0 0,0 0 0,0 0 0,0 0 0,0-1 0,1 1 0,-1 0 0,0-1 0,0 1 0,1-1 0,-1 1 0,0-1 0,0 0 0,1 1 0,-1-1 0,1 0 0,-1 1 0,1-1 0,-1 0 0,1 0 0,-1-1 0,-4-10 0,1 0 0,0-1 0,1 0 0,0 1 0,1-1 0,1 0 0,0-13 0,-2-3 0,0-1 0,1 1 0,2-1 0,0 1 0,2 0 0,8-38 0,-8 55 0,1 0 0,1 1 0,0-1 0,0 1 0,1 0 0,1 0 0,0 1 0,0 0 0,1 0 0,0 0 0,1 1 0,0 0 0,0 0 0,1 1 0,17-13 0,-9 10 0,1 1 0,0 1 0,0 1 0,0 0 0,1 1 0,29-6 0,-35 10 0,0 1 0,0 0 0,0 1 0,0 0 0,0 1 0,0 1 0,0 0 0,0 0 0,0 2 0,24 6 0,-34-8 0,-1 0 0,1 0 0,-1 0 0,1 0 0,-1 0 0,1 1 0,-1-1 0,0 1 0,0 0 0,0-1 0,0 1 0,0 0 0,0 0 0,0 1 0,-1-1 0,1 0 0,-1 0 0,1 1 0,-1-1 0,0 1 0,0-1 0,1 4 0,-2-2 0,0-1 0,0 1 0,0 0 0,0-1 0,-1 1 0,1 0 0,-1-1 0,0 1 0,0-1 0,0 1 0,-1-1 0,1 1 0,-1-1 0,0 0 0,-4 6 0,-4 5 0,-1-1 0,0-1 0,-1 0 0,0 0 0,-20 14 0,-76 45 0,21-15 0,86-56 0,-27 25 0,27-25 0,1 1 0,-1-1 0,1 1 0,0-1 0,-1 0 0,1 1 0,0-1 0,-1 1 0,1-1 0,0 1 0,0-1 0,-1 1 0,1-1 0,0 1 0,0-1 0,0 1 0,0 0 0,0-1 0,0 1 0,0-1 0,0 1 0,0-1 0,0 1 0,0-1 0,0 1 0,0 0 0,0-1 0,0 1 0,0-1 0,1 1 0,-1-1 0,0 1 0,0-1 0,1 1 0,-1-1 0,0 0 0,1 1 0,-1-1 0,1 1 0,-1-1 0,0 0 0,1 1 0,-1-1 0,1 0 0,-1 1 0,1-1 0,-1 0 0,1 0 0,-1 1 0,1-1 0,0 0 0,-1 0 0,1 0 0,-1 0 0,1 0 0,-1 0 0,2 0 0,19 4 0,1-1 0,27 1 0,-29-3 0,0 1 0,0 0 0,26 7 0,-40-7 0,0 0 0,0 0 0,0 1 0,0 0 0,-1 0 0,1 0 0,-1 0 0,0 1 0,9 8 0,-13-11 0,0 1 0,1 0 0,-1-1 0,0 1 0,0 0 0,0 0 0,0 0 0,0-1 0,-1 1 0,1 0 0,-1 0 0,1 0 0,-1 0 0,0 0 0,1 0 0,-1 1 0,0-1 0,0 0 0,-1 0 0,1 0 0,0 0 0,-1 0 0,1 0 0,-1 0 0,0 0 0,1-1 0,-1 1 0,0 0 0,0 0 0,-1 0 0,1-1 0,0 1 0,0 0 0,-2 1 0,-4 4 0,-1 1 0,0-1 0,0-1 0,0 1 0,-1-1 0,0-1 0,0 1 0,0-2 0,-17 7 0,-1-1 0,-1-2 0,-37 7 0,63-14-22,-10 1 70,0 0 1,-21 0-1,30-2-131,0 0 0,1 0 1,-1 0-1,0-1 1,0 1-1,1-1 0,-1 1 1,0-1-1,1 0 0,-1 0 1,0-1-1,1 1 0,0 0 1,-1-1-1,1 1 0,0-1 1,-4-3-1,-3-10-6743</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59.418"/>
    </inkml:context>
    <inkml:brush xml:id="br0">
      <inkml:brushProperty name="width" value="0.035" units="cm"/>
      <inkml:brushProperty name="height" value="0.035" units="cm"/>
      <inkml:brushProperty name="color" value="#FFC114"/>
    </inkml:brush>
  </inkml:definitions>
  <inkml:trace contextRef="#ctx0" brushRef="#br0">0 228 24575,'14'-7'0,"-9"4"0,0 0 0,0 0 0,1 0 0,0 1 0,-1 0 0,7-2 0,-11 4 0,0 0 0,0 0 0,0 0 0,1 0 0,-1 0 0,0 0 0,0 1 0,0-1 0,0 0 0,0 0 0,0 1 0,0-1 0,0 1 0,0-1 0,0 1 0,-1-1 0,1 1 0,0-1 0,0 1 0,0 0 0,-1 0 0,1-1 0,0 1 0,0 0 0,-1 0 0,1 0 0,-1 0 0,1 0 0,-1 0 0,1 0 0,-1 0 0,0 0 0,1 0 0,-1 0 0,0 0 0,0 0 0,0 0 0,0 0 0,0 0 0,0 2 0,3 43 0,-5 75 0,-1-39 0,4-62 0,-1-11 0,0 0 0,0 0 0,-1 0 0,-2 10 0,3-19 0,0 1 0,0-1 0,0 0 0,0 0 0,0 0 0,0 0 0,0 0 0,0 1 0,0-1 0,0 0 0,0 0 0,0 0 0,0 0 0,0 1 0,0-1 0,0 0 0,0 0 0,0 0 0,0 0 0,0 0 0,0 1 0,0-1 0,0 0 0,0 0 0,0 0 0,0 0 0,0 0 0,0 0 0,-1 1 0,1-1 0,0 0 0,0 0 0,0 0 0,0 0 0,0 0 0,0 0 0,-1 0 0,1 0 0,0 0 0,0 0 0,0 0 0,0 1 0,0-1 0,-1 0 0,1 0 0,0 0 0,0 0 0,0 0 0,0 0 0,0 0 0,-1 0 0,1 0 0,0-1 0,-4-9 0,0-20 0,5 6 0,1-1 0,1 1 0,10-41 0,29-71 0,-40 129 0,1-2 0,41-105 0,-39 103 0,0 0 0,1 0 0,0 1 0,1 0 0,1 0 0,-1 1 0,17-16 0,-22 23 0,0 1 0,0-1 0,-1 1 0,1 0 0,0-1 0,0 1 0,0 0 0,0 0 0,0 0 0,1 1 0,-1-1 0,0 0 0,0 1 0,1-1 0,-1 1 0,0 0 0,0 0 0,1 0 0,-1 0 0,4 1 0,-4 0 0,1 0 0,-1 0 0,1 0 0,-1 1 0,1-1 0,-1 1 0,0-1 0,0 1 0,0 0 0,0 0 0,0 0 0,0 0 0,-1 0 0,3 5 0,2 4 0,-1 0 0,0 0 0,0 1 0,-2-1 0,1 1 0,2 17 0,2 43 0,-4 0 0,-5 101 0,-1-101 0,-2-4-1365,0-47-5461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24.032"/>
    </inkml:context>
    <inkml:brush xml:id="br0">
      <inkml:brushProperty name="width" value="0.035" units="cm"/>
      <inkml:brushProperty name="height" value="0.035" units="cm"/>
      <inkml:brushProperty name="color" value="#FFC114"/>
    </inkml:brush>
  </inkml:definitions>
  <inkml:trace contextRef="#ctx0" brushRef="#br0">1 52 24575,'0'-5'0,"0"0"0,0 1 0,0-1 0,0 1 0,1-1 0,-1 1 0,3-6 0,-3 9 0,0 1 0,0-1 0,1 0 0,-1 1 0,0-1 0,1 1 0,-1-1 0,1 1 0,-1-1 0,0 1 0,1 0 0,-1-1 0,1 1 0,-1-1 0,1 1 0,-1 0 0,1 0 0,-1-1 0,1 1 0,0 0 0,0-1 0,0 1 0,0 0 0,1 0 0,-1 0 0,0 1 0,0-1 0,1 0 0,-1 0 0,0 1 0,0-1 0,0 1 0,1-1 0,-1 1 0,0-1 0,1 2 0,18 11 0,29 25 0,-30-22 0,28 18 0,-28-24 0,-1 0 0,1-2 0,1-1 0,-1 0 0,1-1 0,1-1 0,-1-1 0,0-1 0,1-1 0,0 0 0,0-2 0,-1 0 0,1-2 0,29-5 0,-45 7 0,-1-1 0,0 0 0,0 0 0,1 1 0,-1 0 0,0 0 0,6 1 0,-9-1 0,0 0 0,0 0 0,0 1 0,-1-1 0,1 0 0,0 1 0,0-1 0,-1 1 0,1-1 0,0 1 0,-1-1 0,1 1 0,0 0 0,-1-1 0,1 1 0,-1 0 0,1 0 0,-1-1 0,1 1 0,-1 0 0,0 0 0,1-1 0,-1 1 0,0 0 0,0 0 0,1 0 0,-1 0 0,0 0 0,0-1 0,0 1 0,0 0 0,0 0 0,0 0 0,0 0 0,-1 0 0,1 1 0,-3 17 30,1 0 0,1 0 0,2 36 0,0-47-136,0-1 0,1 0 0,0 0 0,0 0 0,0 0 0,1 0-1,0-1 1,1 1 0,-1-1 0,1 0 0,0 0 0,1 0 0,6 7 0,11 7-6720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59.880"/>
    </inkml:context>
    <inkml:brush xml:id="br0">
      <inkml:brushProperty name="width" value="0.035" units="cm"/>
      <inkml:brushProperty name="height" value="0.035" units="cm"/>
      <inkml:brushProperty name="color" value="#FFC114"/>
    </inkml:brush>
  </inkml:definitions>
  <inkml:trace contextRef="#ctx0" brushRef="#br0">58 347 24575,'-3'-3'0,"-1"1"0,1-1 0,-1 1 0,0 0 0,1-1 0,-1 2 0,0-1 0,-6-1 0,-6-4 0,14 4 0,10 1 0,14 1 0,21-1 0,-1-2 0,1-1 0,55-15 0,120-48 0,-216 67 0,22-7 0,-1-1 0,0-2 0,39-23 0,-59 33 0,-1-1 0,0 0 0,-1 1 0,1-1 0,0 0 0,0 0 0,-1 0 0,1 0 0,-1 0 0,0-1 0,0 1 0,0 0 0,0-1 0,0 1 0,0-1 0,0 1 0,-1-1 0,1 1 0,-1-5 0,0 2 0,0 1 0,-1 0 0,1 0 0,-1 0 0,0 0 0,0 0 0,-1 0 0,1 0 0,-1 0 0,0 0 0,-4-5 0,4 4 0,-1 1 0,-1 0 0,1 0 0,-1 1 0,1-1 0,-1 1 0,0 0 0,0 0 0,-7-4 0,8 5 0,1 1 0,-1 0 0,0 0 0,1 0 0,-1 0 0,0 0 0,0 1 0,0-1 0,1 1 0,-1 0 0,0 0 0,0 0 0,0 0 0,0 0 0,0 1 0,-5 1 0,0 2 0,0 0 0,0 0 0,0 1 0,1 0 0,-1 1 0,1 0 0,1 0 0,-1 0 0,1 1 0,0 0 0,1 0 0,-1 1 0,1-1 0,1 1 0,-1 0 0,2 1 0,-1-1 0,1 1 0,0-1 0,1 1 0,-2 12 0,4-16 0,0 1 0,1-1 0,0 0 0,0 0 0,0 0 0,1 1 0,0-1 0,0 0 0,0-1 0,1 1 0,-1 0 0,1-1 0,0 1 0,0-1 0,1 0 0,0 0 0,-1 0 0,1-1 0,0 1 0,1-1 0,-1 0 0,6 3 0,12 7 0,0-1 0,0-2 0,33 12 0,-48-20 0,2 2 0,0-1 0,0 0 0,0 1 0,0 0 0,9 6 0,-17-9 0,0-1 0,0 1 0,0 0 0,0-1 0,0 1 0,0 0 0,0 0 0,0-1 0,0 1 0,-1 0 0,1 0 0,0 0 0,-1 0 0,1 0 0,-1 0 0,1 1 0,-1-1 0,1 0 0,-1 0 0,0 0 0,1 0 0,-1 1 0,0-1 0,0 0 0,0 0 0,0 0 0,0 1 0,0-1 0,0 0 0,0 0 0,-1 0 0,1 0 0,0 1 0,-1-1 0,1 0 0,-1 0 0,1 0 0,-1 0 0,0 0 0,1 0 0,-2 1 0,-3 4 0,0-1 0,-1 0 0,0 0 0,0 0 0,0-1 0,0 0 0,-1 0 0,-12 5 0,-60 20 0,74-27 0,-48 13-1365,4-3-5461</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00.343"/>
    </inkml:context>
    <inkml:brush xml:id="br0">
      <inkml:brushProperty name="width" value="0.035" units="cm"/>
      <inkml:brushProperty name="height" value="0.035" units="cm"/>
      <inkml:brushProperty name="color" value="#FFC114"/>
    </inkml:brush>
  </inkml:definitions>
  <inkml:trace contextRef="#ctx0" brushRef="#br0">1600 130 24575,'0'-4'0,"-1"0"0,0 0 0,0 0 0,0 1 0,0-1 0,-1 0 0,1 0 0,-1 1 0,0-1 0,0 1 0,-1-1 0,1 1 0,-1 0 0,1 0 0,-1 0 0,0 0 0,0 1 0,0-1 0,-1 1 0,1 0 0,-8-4 0,-2-1 0,-1 0 0,0 1 0,-1 1 0,-21-6 0,1 4 0,0 2 0,0 1 0,-1 1 0,-68 5 0,30 5 0,-97 22 0,95-11-62,0 3-1,2 3 1,1 4-1,-74 38 1,104-44 23,1 3 0,2 1 0,0 2 0,2 1 0,1 3-1,1 1 1,-55 66 0,73-75 39,0 1 0,2 1 0,1 1 0,1 0 0,1 1 0,2 0 0,0 1 0,2 0 0,2 1 0,-6 38 0,10-43 0,1 0 0,2 0 0,0 0 0,2 0 0,0-1 0,2 1 0,1 0 0,1-1 0,1 0 0,0 0 0,2-1 0,24 43 0,-21-45 10,2 0 0,0-2 0,1 0-1,1 0 1,1-1 0,1-2 0,0 1-1,1-2 1,32 20 0,-23-19 21,1-1-1,0-2 1,1-1 0,0-1-1,1-1 1,53 8 0,-32-11 4,0-3-1,0-1 1,0-3 0,0-3-1,0-1 1,0-3 0,-1-2 0,93-29-1,-97 21-34,0-2 0,-2-2 0,-1-2 0,0-2 0,-2-1 0,-1-3 0,-1-1 0,-2-2 0,-1-2 0,49-56 0,-59 57 0,-1-1 0,-2-1 0,-1-1 0,-1-2 0,-3 0 0,-1 0 0,-1-2 0,-3 0 0,-1-1 0,-2-1 0,-2 1 0,6-67 0,-14 88 0,-1 0 0,0 0 0,-2 1 0,0-1 0,-1 0 0,-1 1 0,-1-1 0,-12-31 0,13 43 0,1 1 0,-1 0 0,-1 0 0,1 0 0,-1 0 0,0 1 0,-1 0 0,1 0 0,-1 0 0,-9-5 0,9 7 0,1 1 0,-1 0 0,0 0 0,0 0 0,0 1 0,-1 0 0,1 0 0,-1 1 0,1 0 0,-1 0 0,1 0 0,-1 1 0,1 0 0,-9 1 0,4 0-124,1 1 0,-1 1 0,1-1 0,-1 2 0,1 0 0,0 0-1,1 0 1,-1 1 0,1 1 0,-12 9 0,-8 8-6702</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00.779"/>
    </inkml:context>
    <inkml:brush xml:id="br0">
      <inkml:brushProperty name="width" value="0.035" units="cm"/>
      <inkml:brushProperty name="height" value="0.035" units="cm"/>
      <inkml:brushProperty name="color" value="#FFC114"/>
    </inkml:brush>
  </inkml:definitions>
  <inkml:trace contextRef="#ctx0" brushRef="#br0">100 561 24575,'-29'-1'0,"-32"2"0,61-1 0,-1 0 0,1 0 0,-1 0 0,1 0 0,0 0 0,-1 0 0,1 0 0,-1 1 0,1-1 0,0 0 0,-1 0 0,1 0 0,0 0 0,-1 0 0,1 1 0,0-1 0,-1 0 0,1 0 0,0 1 0,-1-1 0,1 0 0,0 1 0,0-1 0,-1 0 0,1 1 0,0-1 0,0 0 0,0 1 0,0-1 0,-1 0 0,1 1 0,0-1 0,0 1 0,6 13 0,17 12 0,-12-15 0,0-1 0,1 0 0,0-1 0,1 0 0,17 8 0,-23-14 0,-1 0 0,1-1 0,0 0 0,0 0 0,0 0 0,0-1 0,0 0 0,0 0 0,0-1 0,0 0 0,1 0 0,-1-1 0,11-2 0,-2-1 0,0-2 0,-1 0 0,0 0 0,0-2 0,-1 0 0,0 0 0,0-2 0,-1 1 0,0-2 0,21-21 0,-13 9 0,0-2 0,-1 0 0,-2-1 0,26-47 0,-31 47 0,-1-1 0,-1 0 0,-1-1 0,9-43 0,-16 52 0,0 1 0,-1 0 0,-1-1 0,-1 1 0,-1-1 0,0 1 0,-1-1 0,-6-22 0,8 38 0,-1 1 0,0-1 0,0 0 0,0 1 0,0-1 0,-1 0 0,1 1 0,-1 0 0,1-1 0,-1 1 0,0 0 0,0 0 0,-3-3 0,5 4 0,-1 1 0,0 0 0,1-1 0,-1 1 0,1 0 0,-1 0 0,1 0 0,-1-1 0,0 1 0,1 0 0,-1 0 0,0 0 0,1 0 0,-1 0 0,1 0 0,-1 0 0,0 0 0,1 0 0,-1 0 0,1 1 0,-1-1 0,0 0 0,0 1 0,-1 0 0,1 0 0,0 0 0,-1 0 0,1 1 0,0-1 0,0 0 0,0 1 0,0-1 0,0 1 0,0-1 0,0 1 0,0 2 0,-3 4-341,1 1 0,1 0-1,-3 14 1,1 3-6485</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01.149"/>
    </inkml:context>
    <inkml:brush xml:id="br0">
      <inkml:brushProperty name="width" value="0.035" units="cm"/>
      <inkml:brushProperty name="height" value="0.035" units="cm"/>
      <inkml:brushProperty name="color" value="#FFC114"/>
    </inkml:brush>
  </inkml:definitions>
  <inkml:trace contextRef="#ctx0" brushRef="#br0">98 374 24575,'-12'-13'0,"1"0"0,0-1 0,1 0 0,1 0 0,0-1 0,1 0 0,0-1 0,2 0 0,-6-18 0,11 32 0,1 1 0,0-1 0,-1 1 0,1-1 0,0 0 0,0 1 0,0-1 0,0 0 0,1 1 0,-1-1 0,0 0 0,1 1 0,-1-1 0,1 1 0,-1-1 0,1 1 0,0-1 0,-1 1 0,1-1 0,2-1 0,-1 1 0,0 0 0,0 0 0,1 1 0,-1-1 0,0 1 0,1-1 0,-1 1 0,1 0 0,0 0 0,-1 0 0,5 0 0,6-2 0,1 1 0,0 1 0,27 1 0,-34 0 0,-4 1 0,1-1 0,0 0 0,-1 0 0,1-1 0,-1 1 0,1-1 0,-1 1 0,0-1 0,1 0 0,-1-1 0,0 1 0,0 0 0,1-1 0,-1 0 0,0 0 0,0 0 0,-1 0 0,1 0 0,0 0 0,-1-1 0,1 0 0,-1 1 0,0-1 0,0 0 0,0 0 0,0 0 0,-1 0 0,1 0 0,-1-1 0,0 1 0,2-6 0,3-16 0,3-12 0,-8 35 0,0 0 0,-1 0 0,1 1 0,0-1 0,0 0 0,0 1 0,0-1 0,0 1 0,0-1 0,1 1 0,-1 0 0,0-1 0,1 1 0,-1 0 0,3-1 0,-2 1 0,-1 1 0,1 0 0,-1-1 0,1 1 0,-1 0 0,1 0 0,-1 0 0,1 1 0,-1-1 0,1 0 0,-1 0 0,0 1 0,1-1 0,-1 1 0,0-1 0,1 1 0,-1 0 0,0 0 0,1-1 0,-1 1 0,0 0 0,0 0 0,0 0 0,0 0 0,0 0 0,0 0 0,1 3 0,26 37 0,-25-37 0,20 42-284,-1 0-1,21 72 1,-37-102-228,15 46-6314</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13.594"/>
    </inkml:context>
    <inkml:brush xml:id="br0">
      <inkml:brushProperty name="width" value="0.035" units="cm"/>
      <inkml:brushProperty name="height" value="0.035" units="cm"/>
      <inkml:brushProperty name="color" value="#FFC114"/>
    </inkml:brush>
  </inkml:definitions>
  <inkml:trace contextRef="#ctx0" brushRef="#br0">270 111 24575,'-13'-36'0,"18"4"0,-4 29 0,0 0 0,0 0 0,-1 0 0,1-1 0,-1 1 0,0 0 0,0 0 0,0-1 0,0 1 0,0 0 0,-2-4 0,2 7 0,-1 0 0,1 0 0,-1 0 0,0 0 0,1 0 0,-1 0 0,1 0 0,-1 0 0,0 0 0,1 0 0,-1 0 0,1 1 0,-1-1 0,1 0 0,-1 1 0,1-1 0,-1 0 0,1 1 0,-1-1 0,1 0 0,-1 1 0,1-1 0,0 1 0,-1-1 0,1 1 0,0-1 0,-1 1 0,1-1 0,0 1 0,-1 0 0,-14 18 0,-10 20 0,1 1 0,-27 65 0,-24 91 0,73-190 0,-39 126 0,36-114 0,1 1 0,1 0 0,1 0 0,1 0 0,1 21 0,0-37 0,0 0 0,0 0 0,0 0 0,0 0 0,1 0 0,0-1 0,-1 1 0,1 0 0,0 0 0,0-1 0,1 1 0,-1 0 0,0-1 0,1 1 0,0-1 0,0 0 0,-1 0 0,1 1 0,0-1 0,1-1 0,-1 1 0,0 0 0,1 0 0,-1-1 0,1 1 0,-1-1 0,1 0 0,-1 0 0,1 0 0,0 0 0,0 0 0,0 0 0,-1-1 0,1 0 0,0 1 0,0-1 0,0 0 0,0 0 0,0-1 0,0 1 0,0-1 0,-1 1 0,6-3 0,24-6-1365,0-3-5461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14.107"/>
    </inkml:context>
    <inkml:brush xml:id="br0">
      <inkml:brushProperty name="width" value="0.035" units="cm"/>
      <inkml:brushProperty name="height" value="0.035" units="cm"/>
      <inkml:brushProperty name="color" value="#FFC114"/>
    </inkml:brush>
  </inkml:definitions>
  <inkml:trace contextRef="#ctx0" brushRef="#br0">154 186 24575,'15'-6'0,"-1"0"0,1-2 0,22-14 0,-6 3 0,-20 12 0,41-25 0,-47 29 0,-1 0 0,0-1 0,0 1 0,0-1 0,0 0 0,-1 0 0,1 0 0,4-8 0,-8 11 0,1 0 0,-1 0 0,0 1 0,0-1 0,1 0 0,-1 1 0,0-1 0,0 0 0,0 0 0,0 1 0,0-1 0,0 0 0,0 0 0,0 0 0,0 1 0,0-1 0,0 0 0,0 0 0,-1 1 0,1-1 0,0 0 0,-1 1 0,1-1 0,-1-1 0,0 1 0,-1-1 0,1 1 0,0 0 0,-1 0 0,1 0 0,-1 0 0,1 0 0,-1 0 0,0 0 0,-2-1 0,-3 0 0,-1 0 0,0 0 0,-14-2 0,9 3 0,0 1 0,0 0 0,0 0 0,0 2 0,0-1 0,0 2 0,0 0 0,0 0 0,1 1 0,-1 1 0,1 0 0,1 0 0,-1 1 0,1 1 0,-15 11 0,18-12 0,1 0 0,-1 1 0,2 0 0,-1 0 0,1 0 0,0 1 0,1 0 0,0 1 0,0-1 0,0 1 0,1 0 0,1 0 0,0 0 0,0 0 0,0 0 0,1 1 0,1 0 0,0-1 0,0 1 0,1 0 0,1 13 0,-1-17 0,1-1 0,0 0 0,0 0 0,0 0 0,1 1 0,0-2 0,0 1 0,0 0 0,0 0 0,1-1 0,0 1 0,0-1 0,0 0 0,1 0 0,4 5 0,-3-5 0,1 1 0,0-1 0,0 0 0,1 0 0,-1-1 0,1 0 0,0 0 0,0 0 0,14 3 0,-8-4 0,-1 0 0,1-1 0,0 0 0,-1-1 0,1 0 0,0-1 0,0 0 0,-1-1 0,1-1 0,-1 0 0,0-1 0,15-6 0,-24 9 0,-1 0 0,0 0 0,1 0 0,-1 0 0,0-1 0,0 1 0,0-1 0,0 0 0,0 1 0,0-1 0,0 0 0,-1 0 0,1 0 0,-1-1 0,1 1 0,-1 0 0,0 0 0,2-5 0,-3 5 0,0 1 0,0-1 0,0 0 0,0 1 0,-1-1 0,1 0 0,-1 1 0,1-1 0,-1 1 0,1-1 0,-1 0 0,0 1 0,0-1 0,0 1 0,0 0 0,0-1 0,0 1 0,0 0 0,0 0 0,0-1 0,-1 1 0,1 0 0,0 0 0,-1 0 0,1 1 0,-1-1 0,1 0 0,-1 0 0,-2 0 0,-3-2 0,-1 0 0,0 1 0,0-1 0,0 2 0,0-1 0,0 1 0,0 0 0,-1 1 0,1 0 0,0 0 0,0 1 0,0 0 0,-1 0 0,1 1 0,0 0 0,1 1 0,-1-1 0,0 1 0,1 1 0,-1 0 0,1 0 0,0 0 0,0 1 0,-8 7 0,9-7 0,0 0 0,1 0 0,0 0 0,0 1 0,0 0 0,0 0 0,1 0 0,0 1 0,1-1 0,-1 1 0,1 0 0,0 0 0,1 0 0,0 0 0,0 0 0,0 1 0,1-1 0,0 1 0,1-1 0,-1 1 0,1-1 0,1 1 0,0-1 0,0 1 0,0-1 0,5 14 0,-4-17 0,-1 0 0,1 0 0,1 0 0,-1 0 0,1 0 0,-1 0 0,1-1 0,0 0 0,0 1 0,0-1 0,1 0 0,-1 0 0,1-1 0,4 3 0,-1-1 0,0-1 0,0 0 0,0 0 0,1-1 0,-1 0 0,1-1 0,12 2 0,2-2 0,1-1 0,-1-1 0,1-2 0,35-7 0,65-19-1365,-101 24-5461</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14.467"/>
    </inkml:context>
    <inkml:brush xml:id="br0">
      <inkml:brushProperty name="width" value="0.035" units="cm"/>
      <inkml:brushProperty name="height" value="0.035" units="cm"/>
      <inkml:brushProperty name="color" value="#FFC114"/>
    </inkml:brush>
  </inkml:definitions>
  <inkml:trace contextRef="#ctx0" brushRef="#br0">71 1 24575,'-7'0'0,"1"0"0,-1 0 0,0 0 0,1 1 0,-1 1 0,-8 1 0,14-2 0,0-1 0,0 1 0,0-1 0,0 1 0,0-1 0,0 1 0,1 0 0,-1-1 0,0 1 0,0 0 0,0 0 0,1 0 0,-1-1 0,1 1 0,-1 0 0,0 0 0,1 0 0,-1 2 0,1-2 0,-1 1 0,1 0 0,0 0 0,0 0 0,0-1 0,0 1 0,1 0 0,-1 0 0,0-1 0,1 1 0,-1 0 0,1 0 0,0-1 0,-1 1 0,2 1 0,59 96 0,-9-16 0,-11 5 0,-14-28 0,-26-57-114,1-1 1,-1 1-1,0-1 0,1 0 0,-1 0 1,1 0-1,0 1 0,-1-2 0,1 1 1,0 0-1,4 3 0,6-1-6712</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14.794"/>
    </inkml:context>
    <inkml:brush xml:id="br0">
      <inkml:brushProperty name="width" value="0.035" units="cm"/>
      <inkml:brushProperty name="height" value="0.035" units="cm"/>
      <inkml:brushProperty name="color" value="#FFC114"/>
    </inkml:brush>
  </inkml:definitions>
  <inkml:trace contextRef="#ctx0" brushRef="#br0">354 71 24575,'-8'-17'0,"6"10"0,-1 1 0,0 1 0,0-1 0,0 0 0,-5-5 0,7 10 0,0 0 0,0 0 0,0 0 0,0 0 0,0 0 0,0 0 0,0 0 0,0 1 0,0-1 0,-1 0 0,1 1 0,0-1 0,-1 1 0,1 0 0,0-1 0,-1 1 0,1 0 0,0 0 0,-1 0 0,1-1 0,0 2 0,-1-1 0,1 0 0,-1 0 0,1 0 0,0 1 0,-1-1 0,1 0 0,-2 2 0,-2 0 0,0 1 0,0 0 0,0 1 0,0-1 0,0 1 0,1 0 0,0 0 0,0 0 0,-6 8 0,-30 48 0,34-49 0,-32 53-341,2 1 0,3 3-1,-39 116 1,65-159-6485</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15.126"/>
    </inkml:context>
    <inkml:brush xml:id="br0">
      <inkml:brushProperty name="width" value="0.035" units="cm"/>
      <inkml:brushProperty name="height" value="0.035" units="cm"/>
      <inkml:brushProperty name="color" value="#FFC114"/>
    </inkml:brush>
  </inkml:definitions>
  <inkml:trace contextRef="#ctx0" brushRef="#br0">208 3 24575,'0'0'0,"0"1"0,0-1 0,0 0 0,0 0 0,1 0 0,-1 0 0,0 1 0,0-1 0,0 0 0,0 0 0,1 0 0,-1 0 0,0 0 0,0 0 0,0 0 0,1 0 0,-1 1 0,0-1 0,0 0 0,0 0 0,1 0 0,-1 0 0,0 0 0,0 0 0,0 0 0,1 0 0,-1 0 0,0 0 0,0 0 0,0-1 0,1 1 0,-1 0 0,0 0 0,0 0 0,0 0 0,1 0 0,-1 0 0,0 0 0,0 0 0,0-1 0,0 1 0,1 0 0,-1 0 0,0 0 0,0 0 0,0-1 0,0 1 0,0 0 0,0 0 0,1 0 0,-1 0 0,0-1 0,0 1 0,0 0 0,0 0 0,0-1 0,0 1 0,0 0 0,11 18 0,-7-1 0,0 0 0,-2 1 0,0 0 0,0 0 0,-2-1 0,-1 22 0,-19 109 0,15-120 0,-1 11 0,0-9 0,1 1 0,1-1 0,2 1 0,2 42 0,0-70-41,1 0 0,-1-1-1,1 1 1,-1-1-1,1 1 1,0 0 0,0-1-1,0 1 1,0-1 0,0 0-1,1 1 1,-1-1-1,1 0 1,0 0 0,-1 0-1,1 0 1,0 0 0,0 0-1,0 0 1,1-1-1,-1 1 1,0-1 0,0 0-1,1 0 1,-1 1 0,1-1-1,-1-1 1,1 1-1,0 0 1,-1-1 0,1 1-1,5-1 1,13 2-6785</inkml:trace>
  <inkml:trace contextRef="#ctx0" brushRef="#br0" timeOffset="1">225 323 24575,'-9'2'0,"-11"5"0,-10 3 0,-7 1 0,-3 0 0,4 2 0,7 2 0,11-3 0,12-2 0,13-4 0,13-2 0,12-5 0,13-5 0,12-5 0,-4 0-8191</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15.468"/>
    </inkml:context>
    <inkml:brush xml:id="br0">
      <inkml:brushProperty name="width" value="0.035" units="cm"/>
      <inkml:brushProperty name="height" value="0.035" units="cm"/>
      <inkml:brushProperty name="color" value="#FFC114"/>
    </inkml:brush>
  </inkml:definitions>
  <inkml:trace contextRef="#ctx0" brushRef="#br0">134 364 24575,'-3'3'0,"-4"1"0,-3 2 0,-3 4 0,-2-1 0,-2 2 0,0-1 0,-1 0 0,1 1 0,5 0 0,8-3 0,7-3 0,7-5 0,1-2-8191</inkml:trace>
  <inkml:trace contextRef="#ctx0" brushRef="#br0" timeOffset="1">151 78 24575,'0'-6'0,"0"-7"0,0-5 0,0-1 0,0 4 0,3 8 0,1 15 0,2 13 0,3 15 0,4 13 0,-2 12 0,-1 11 0,-4 6 0,-5 8 0,-11 1 0,-15-1 0,-16 0 0,0-15-8191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24.439"/>
    </inkml:context>
    <inkml:brush xml:id="br0">
      <inkml:brushProperty name="width" value="0.035" units="cm"/>
      <inkml:brushProperty name="height" value="0.035" units="cm"/>
      <inkml:brushProperty name="color" value="#FFC114"/>
    </inkml:brush>
  </inkml:definitions>
  <inkml:trace contextRef="#ctx0" brushRef="#br0">127 222 24575,'-25'-26'0,"2"-1"0,-40-61 0,61 85 0,0 0 0,0 0 0,1-1 0,-1 1 0,1-1 0,-1 1 0,1-1 0,1 1 0,-1-1 0,0 0 0,0-4 0,2 7 0,-1-1 0,0 1 0,0-1 0,1 1 0,-1 0 0,1-1 0,-1 1 0,1 0 0,0-1 0,0 1 0,-1 0 0,1 0 0,0-1 0,0 1 0,0 0 0,0 0 0,0 0 0,0 0 0,1 1 0,-1-1 0,0 0 0,0 0 0,1 1 0,-1-1 0,0 1 0,1-1 0,-1 1 0,1-1 0,-1 1 0,3 0 0,8-2 0,-1 1 0,0 0 0,1 1 0,-1 0 0,1 1 0,-1 0 0,0 1 0,1 0 0,10 5 0,8 2 0,-1 2 0,30 16 0,-37-16 0,-1 1 0,0 0 0,-1 2 0,-1 0 0,0 2 0,-1 0 0,17 19 0,-22-20 0,-1 1 0,-1 0 0,-1 1 0,0 0 0,-1 0 0,0 1 0,-2 0 0,0 0 0,5 24 0,-4-3 0,-2 0 0,-2 0 0,0 63 0,-17 118 0,2-67 0,10-147-120,1-3 31,0-1 0,-1 1 0,1 0 0,0-1 1,0 1-1,1 0 0,-1-1 0,0 1 0,1-1 0,0 1 0,-1-1 0,1 1 0,2 4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00.186"/>
    </inkml:context>
    <inkml:brush xml:id="br0">
      <inkml:brushProperty name="width" value="0.035" units="cm"/>
      <inkml:brushProperty name="height" value="0.035" units="cm"/>
      <inkml:brushProperty name="color" value="#FFC114"/>
    </inkml:brush>
  </inkml:definitions>
  <inkml:trace contextRef="#ctx0" brushRef="#br0">38 272 24575,'-6'-11'0,"-5"-7"0,11 18 0,0 0 0,-1 0 0,1 0 0,0-1 0,0 1 0,0 0 0,0 0 0,-1 0 0,1 0 0,0 0 0,0-1 0,-1 1 0,1 0 0,0 0 0,0 0 0,-1 0 0,1 0 0,0 0 0,0 0 0,-1 0 0,1 0 0,0 0 0,0 0 0,-1 0 0,1 0 0,0 0 0,0 0 0,0 0 0,-1 0 0,1 0 0,0 1 0,0-1 0,-1 0 0,1 0 0,0 0 0,0 0 0,0 0 0,-1 1 0,1-1 0,0 0 0,0 0 0,0 0 0,0 1 0,0-1 0,-1 0 0,1 0 0,0 0 0,0 1 0,0-1 0,0 0 0,0 0 0,0 1 0,0-1 0,0 0 0,0 0 0,0 1 0,0-1 0,0 0 0,0 0 0,0 1 0,-4 14 0,2 1 0,0-1 0,0 1 0,2 0 0,1 23 0,0 0 0,7 330 13,0-87-155,-19 1134-503,10-1394 645,4 300 0,1-271 0,2 0 0,2-1 0,2 0 0,21 61 0,-27-99 52,1 0 0,0 0 0,1-1-1,0 1 1,9 11 0,-12-19-17,1 1 1,0 0 0,1-1-1,-1 0 1,1 0 0,0 0-1,0-1 1,0 0 0,0 0-1,1 0 1,-1 0 0,12 3-1,19 1-35,0 0 0,0-3 0,0 0 0,47-3 0,-58-1 0,818-19-1793,-577 9 195,2400-53-7266,2 78 7943,-2101-1 912,1384 16 93,-1941-30-58,563-21 5880,-568 20-5802,8 1 416,0-2 0,0 0 1,0 0-1,0-1 0,17-7 1,-29 10-484,0-1 1,0 1-1,-1 0 1,1 0-1,0-1 1,0 1-1,0-1 1,-1 1-1,1 0 1,0-1-1,-1 1 1,1-1-1,-1 0 1,1 1-1,0-1 1,-1 0-1,1 1 1,-1-1-1,0 0 1,1 1-1,-1-1 1,1 0-1,-1 0 1,0 0-1,0 1 1,1-1-1,-1 0 1,0 0-1,0 0 1,0 1-1,0-1 1,0 0-1,0 0 1,0 0-1,0 0 1,-1 1-1,1-1 1,0 0-1,0 0 1,-1 0 0,1 1-1,0-1 1,-1 0-1,1 0 1,-1 1-1,1-1 1,-1 0-1,-5-5 320,1 0 0,-1 1 1,0-1-1,-9-5 0,-3-3 0,12 7-357,0 0 0,1-1 0,0 0 0,0 1 0,1-1 0,-1-1 0,2 1 0,-5-13 0,-15-75 0,16 63 0,-154-1038-115,138 515-515,-11-112 640,32 652-8,-12-110 365,-52-210-1,65 331-366,-1 0 0,1 1 0,-1-1 0,0 0 0,-1 1 0,1-1 0,-1 1 0,0 0 0,0-1 0,0 1 0,0 1 0,-1-1 0,0 0 0,0 1 0,0 0 0,0 0 0,0 0 0,0 1 0,-1-1 0,0 1 0,1 0 0,-1 0 0,0 0 0,0 1 0,0 0 0,0 0 0,0 0 0,-7 0 0,-68-5 0,-121 7 0,96 1 0,-2436-8-7126,833-3 2708,-266 26 3752,300 0 365,1589-16 450,-579-15 3484,629 12-2576,-1-2 0,-51-11 0,86 14-983,-1 1 1,0 0-1,1-1 1,-1 1-1,1-1 1,-1 1-1,0-1 1,1 0-1,0 1 0,-1-1 1,1 0-1,-1 0 1,1 0-1,0 0 1,-2-2-1,3 2-18,0 1-1,0-1 1,1 1-1,-1-1 0,0 1 1,0-1-1,1 1 1,-1-1-1,0 1 0,1-1 1,-1 1-1,1 0 1,-1-1-1,0 1 0,1 0 1,-1-1-1,1 1 1,-1 0-1,1-1 0,-1 1 1,1 0-1,-1 0 1,1 0-1,-1-1 0,1 1 1,-1 0-1,1 0 1,0 0-1,11-3 589,1 1 0,18-2 0,13 1-779,1 3 1,-1 1 0,70 12 0,-80-6-6692</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01.351"/>
    </inkml:context>
    <inkml:brush xml:id="br0">
      <inkml:brushProperty name="width" value="0.035" units="cm"/>
      <inkml:brushProperty name="height" value="0.035" units="cm"/>
      <inkml:brushProperty name="color" value="#FFC114"/>
    </inkml:brush>
  </inkml:definitions>
  <inkml:trace contextRef="#ctx0" brushRef="#br0">588 182 24575,'12'-71'0,"-12"67"0,1-1 0,-1 1 0,-1 0 0,1-1 0,-1 1 0,1 0 0,-1-1 0,0 1 0,-1 0 0,1 0 0,-1 0 0,0 0 0,0 0 0,0 0 0,0 1 0,-1-1 0,1 1 0,-1-1 0,0 1 0,0 0 0,0 0 0,-1 0 0,1 1 0,-1-1 0,0 1 0,1 0 0,-1 0 0,0 0 0,0 0 0,0 1 0,0-1 0,-1 1 0,1 0 0,0 1 0,0-1 0,-1 1 0,1 0 0,0 0 0,-1 0 0,1 0 0,0 1 0,-1-1 0,-5 3 0,-3 1 0,1 0 0,0 1 0,0 0 0,0 1 0,0 1 0,1-1 0,0 2 0,1-1 0,-17 17 0,0 3 0,1 0 0,-25 37 0,18-18 0,2 2 0,1 1 0,-39 92 0,54-105 0,3 0 0,0 1 0,3 0 0,1 1 0,1 0 0,-2 59 0,9-80 0,1 1 0,0-1 0,2 0 0,-1 1 0,2-1 0,1-1 0,0 1 0,1 0 0,0-1 0,9 15 0,-8-19 0,0-2 0,0 1 0,1-1 0,0 0 0,1-1 0,0 1 0,0-2 0,1 0 0,0 0 0,1 0 0,0-1 0,0-1 0,0 0 0,15 5 0,-11-6 0,0 0 0,-1-1 0,2-1 0,-1-1 0,0 0 0,0-1 0,1 0 0,-1-2 0,0 0 0,1 0 0,-1-1 0,0-1 0,22-7 0,-26 6 0,-1 0 0,1 0 0,-1-1 0,0-1 0,0 0 0,0 0 0,-1-1 0,0 0 0,-1 0 0,1-1 0,-1-1 0,-1 1 0,1-1 0,-2 0 0,1-1 0,-1 1 0,-1-1 0,8-19 0,-7 11 0,0-1 0,-2 0 0,0-1 0,-1 1 0,-2-1 0,1 1 0,-2-1 0,-1 0 0,0 1 0,-6-27 0,1 21 0,0 0 0,-1 1 0,-2-1 0,-1 2 0,0-1 0,-2 2 0,-21-32 0,27 45 0,-10-14 0,15 22 0,1 0 0,-1 0 0,0 0 0,1 0 0,-1 0 0,1-1 0,0 1 0,-1 0 0,1 0 0,0 0 0,0-1 0,-1 1 0,1 0 0,0 0 0,0-1 0,1 0 0,-1 1 0,1 1 0,-1 0 0,1-1 0,-1 1 0,1 0 0,-1 0 0,1-1 0,0 1 0,-1 0 0,1 0 0,-1 0 0,1 0 0,0 0 0,-1 0 0,1 0 0,0 0 0,-1 0 0,1 0 0,-1 0 0,1 0 0,0 0 0,-1 1 0,1-1 0,-1 0 0,1 0 0,0 1 0,22 7 0,-20-6 0,39 15 0,74 43 0,-100-49 0,1 0 0,-1 0 0,-1 2 0,0 0 0,-1 1 0,24 29 0,-32-33 0,0-1 0,0 1 0,-1 0 0,-1 1 0,0-1 0,0 1 0,-1 0 0,0-1 0,-1 2 0,0-1 0,0 17 0,-3 6 0,0 0 0,-10 48 0,9-66 0,1-9-273,0-1 0,0 1 0,1-1 0,1 8 0,1-1-6553</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01.704"/>
    </inkml:context>
    <inkml:brush xml:id="br0">
      <inkml:brushProperty name="width" value="0.035" units="cm"/>
      <inkml:brushProperty name="height" value="0.035" units="cm"/>
      <inkml:brushProperty name="color" value="#FFC114"/>
    </inkml:brush>
  </inkml:definitions>
  <inkml:trace contextRef="#ctx0" brushRef="#br0">62 191 24575,'2'-4'0,"-1"-1"0,1 0 0,-1 0 0,0 0 0,0 1 0,-1-1 0,1-6 0,-1 9 0,0 1 0,0-1 0,0 1 0,0-1 0,-1 1 0,1 0 0,0-1 0,-1 1 0,1-1 0,-1 1 0,0 0 0,-1-3 0,2 4 0,-1-1 0,1 1 0,-1-1 0,1 1 0,-1 0 0,1-1 0,-1 1 0,0 0 0,1-1 0,-1 1 0,0 0 0,1 0 0,-1-1 0,0 1 0,0 0 0,1 0 0,-1 0 0,0 0 0,1 0 0,-1 0 0,0 0 0,0 0 0,1 0 0,-1 1 0,0-1 0,-1 1 0,0 0 0,0 0 0,0 0 0,0 0 0,0 1 0,0-1 0,0 1 0,0 0 0,1-1 0,-1 1 0,0 0 0,1 0 0,0 0 0,-1 0 0,1 0 0,0 0 0,0 0 0,-1 5 0,-1 1 0,0 1 0,0 0 0,-1 13 0,2-3 0,2 0 0,-1 0 0,2 0 0,1 0 0,0 0 0,7 27 0,0-12 0,2-1 0,23 52 0,-23-62 0,1 0 0,0 0 0,2-2 0,1 1 0,33 36 0,-42-52 0,0 0 0,1-1 0,0 1 0,0-1 0,1-1 0,-1 0 0,1 0 0,0 0 0,10 3 0,-12-6 0,0 1 0,1-1 0,-1-1 0,1 1 0,-1-1 0,1 0 0,-1 0 0,1-1 0,-1 0 0,1 0 0,-1-1 0,0 1 0,11-5 0,-7 1 0,0-1 0,0 0 0,-1 0 0,1-1 0,-1 0 0,-1-1 0,0 0 0,0 0 0,0-1 0,-1 0 0,0 0 0,-1-1 0,11-20 0,-5 3 0,0 0 0,-2-1 0,0 0 0,6-36 0,-9 28 0,-2 0 0,2-74 0,-8 87 0,0 1 0,-2-1 0,0 1 0,-1-1 0,-2 1 0,-7-21 0,10 34 0,-1 1 0,0 0 0,-10-15 0,13 22 0,0-1 0,0 1 0,0-1 0,0 1 0,0 0 0,-1-1 0,1 1 0,0 0 0,-1 0 0,1 0 0,-1 0 0,1 0 0,-1 0 0,1 0 0,-1 0 0,0 1 0,1-1 0,-1 1 0,0-1 0,0 1 0,0-1 0,1 1 0,-1 0 0,0 0 0,-2 0 0,3 1 4,0-1 1,0 1-1,-1-1 0,1 1 0,0 0 1,1-1-1,-1 1 0,0 0 0,0 0 1,0-1-1,0 1 0,0 0 0,1 0 1,-1 0-1,0 0 0,1 0 0,-1 0 1,1 0-1,-1 0 0,1 2 0,-6 23-1458,4-4-5372</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02.029"/>
    </inkml:context>
    <inkml:brush xml:id="br0">
      <inkml:brushProperty name="width" value="0.035" units="cm"/>
      <inkml:brushProperty name="height" value="0.035" units="cm"/>
      <inkml:brushProperty name="color" value="#FFC114"/>
    </inkml:brush>
  </inkml:definitions>
  <inkml:trace contextRef="#ctx0" brushRef="#br0">2 103 24575,'0'-18'0,"-1"11"0,1 1 0,0-1 0,0 0 0,1 0 0,0 0 0,0 1 0,0-1 0,1 0 0,3-7 0,-5 14 0,0-1 0,0 1 0,0-1 0,0 1 0,0-1 0,1 1 0,-1 0 0,0-1 0,0 1 0,0-1 0,1 1 0,-1 0 0,0-1 0,1 1 0,-1-1 0,0 1 0,1 0 0,-1 0 0,1-1 0,-1 1 0,0 0 0,1 0 0,-1-1 0,1 1 0,-1 0 0,1 0 0,-1 0 0,0 0 0,1 0 0,-1 0 0,1 0 0,-1 0 0,1 0 0,-1 0 0,1 0 0,-1 0 0,1 0 0,-1 0 0,1 0 0,-1 0 0,1 0 0,-1 0 0,0 1 0,1-1 0,-1 0 0,1 0 0,-1 1 0,0-1 0,1 0 0,-1 1 0,1-1 0,-1 0 0,0 1 0,0-1 0,1 0 0,-1 1 0,0-1 0,0 1 0,1-1 0,-1 1 0,0-1 0,0 0 0,0 1 0,13 32 0,-5 0 0,-2 1 0,4 59 0,-9 72 0,-1-95 0,-11 189-1365,4-186-5461</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02.574"/>
    </inkml:context>
    <inkml:brush xml:id="br0">
      <inkml:brushProperty name="width" value="0.035" units="cm"/>
      <inkml:brushProperty name="height" value="0.035" units="cm"/>
      <inkml:brushProperty name="color" value="#FFC114"/>
    </inkml:brush>
  </inkml:definitions>
  <inkml:trace contextRef="#ctx0" brushRef="#br0">1 207 24575,'7'-17'0,"-2"0"0,0 0 0,4-25 0,-6 28 0,0 0 0,1 0 0,0 0 0,1 0 0,9-19 0,-13 33 0,-1-1 0,0 0 0,0 1 0,0-1 0,1 1 0,-1-1 0,0 1 0,1-1 0,-1 1 0,0-1 0,1 1 0,-1-1 0,1 1 0,-1 0 0,1-1 0,-1 1 0,1-1 0,-1 1 0,1 0 0,-1 0 0,1-1 0,-1 1 0,1 0 0,0 0 0,-1 0 0,1 0 0,-1 0 0,1-1 0,0 1 0,-1 0 0,1 0 0,-1 1 0,1-1 0,0 0 0,-1 0 0,1 0 0,-1 0 0,1 0 0,-1 1 0,1-1 0,0 0 0,-1 0 0,1 1 0,-1-1 0,1 0 0,-1 1 0,1-1 0,-1 1 0,0-1 0,1 1 0,-1-1 0,0 1 0,1-1 0,0 2 0,2 3 0,0 0 0,0 1 0,0-1 0,3 8 0,7 24 0,-1 0 0,11 67 0,2 84 0,-13-91 0,46 379 0,-20 4 0,-36-443-455,-2 0 0,-9 71 0,2-72-6371</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04.305"/>
    </inkml:context>
    <inkml:brush xml:id="br0">
      <inkml:brushProperty name="width" value="0.035" units="cm"/>
      <inkml:brushProperty name="height" value="0.035" units="cm"/>
      <inkml:brushProperty name="color" value="#FFC114"/>
    </inkml:brush>
  </inkml:definitions>
  <inkml:trace contextRef="#ctx0" brushRef="#br0">272 874 24575,'1'-5'0,"0"0"0,0 0 0,0 1 0,1-1 0,-1 0 0,1 1 0,0-1 0,1 1 0,-1 0 0,5-6 0,-3 7 0,-4 11 0,-4 13 0,-29 122 0,5 0 0,-14 246 0,46 175-674,2-274 681,-28 526-7,18-775 0,2-22 0,0 0 0,2 1 0,3 37 0,-3-55 17,0 0-1,0-1 0,1 1 0,-1 0 0,0-1 0,1 1 1,0-1-1,-1 1 0,1-1 0,0 1 0,0-1 0,0 1 1,0-1-1,0 0 0,0 0 0,0 1 0,0-1 0,0 0 1,1 0-1,-1 0 0,0 0 0,1 0 0,-1 0 0,1-1 1,-1 1-1,1 0 0,-1-1 0,1 1 0,0-1 0,-1 0 1,1 1-1,0-1 0,-1 0 0,1 0 0,2 0 0,6-1 2,-1-1 0,1 0 0,0 0 0,-1-1 0,10-4 1,2 0-43,54-13-113,1 3-1,0 3 1,91-4 0,240 8-504,-359 10 630,795 24-3195,1 32-1775,-564-36 4134,1162 89-2245,787 53 1594,-1-77 960,-1467-89 797,-6-39 2222,-453 0 428,-224 21-1981,-70 20-603,-1-1-1,0-1 0,0 1 1,0-1-1,-1 0 0,1-1 1,7-6-1,-12 9-226,-1 1 0,1-1 0,-1 0 0,1 0 0,-1 0 0,0 0 0,0 0 0,0 0 0,0 0 0,0 0 0,0 0 0,0 0 0,-1 0 0,1-1 0,-1 1 0,1 0 0,-1-4 0,0 2 37,-1 1 0,0-1 0,1 0 1,-1 1-1,0-1 0,-1 1 0,1-1 1,-1 1-1,1 0 0,-3-4 0,-6-6 277,0 1-1,0 0 0,-1 0 0,-13-10 0,18 16-269,-77-67 162,31 28-122,-75-82 0,112 108-174,0 0 0,2 0 1,0-2-1,1 1 0,1-2 0,1 1 1,1-1-1,-10-37 0,13 30-8,1 0 0,2-1 0,0 0 0,3 1 0,0-1 0,7-46 0,45-175 0,-24 132 0,-9 32 0,-5 0 0,-3-1 0,-4 0 0,-3 0 0,-5 0 0,-12-90 0,-73-222 0,54 275 0,-28-208 0,59 313 0,0 0 0,1 1 0,1-1 0,1 1 0,0-1 0,2 1 0,0 0 0,8-21 0,-11 37 0,0 0 0,0 0 0,0 0 0,0 0 0,-1 0 0,1-1 0,-1 1 0,0 0 0,0 0 0,-1-6 0,1 7 0,-1 1 0,0-1 0,0 0 0,1 1 0,-1-1 0,0 1 0,-1-1 0,1 1 0,0-1 0,0 1 0,-1 0 0,1-1 0,-1 1 0,1 0 0,-1 0 0,1 0 0,-1 0 0,0 1 0,-2-2 0,-24-8 0,0 1 0,-1 2 0,-56-8 0,47 10 0,-1248-141-4241,-9 75-782,-920 12 2843,0 51 1446,2135 8 786,-280 1-661,-336-1 339,2-23 1715,657 21-853,-184-15 425,169 11-40,1-3 0,-56-16 0,99 23-651,1-1 1,-1 0-1,1 0 1,0 0-1,0-1 1,-11-8-1,17 11-223,0 1 1,0-1-1,0 0 1,0 0-1,1 0 1,-1 0-1,0 0 1,0 0-1,1-1 1,-1 1-1,0 0 0,1 0 1,-1 0-1,1-1 1,0 1-1,-1 0 1,1-1-1,0 0 1,0 0-11,0 0 0,1 1 1,-1-1-1,1 1 0,-1-1 1,1 1-1,0-1 0,0 1 1,-1 0-1,1-1 0,0 1 1,0 0-1,0 0 0,0 0 1,1 0-1,-1 0 0,0 0 1,0 0-1,2-1 0,2-1 20,0 0 0,0 0 0,1 0 0,-1 1 0,0 0-1,1 0 1,10-2 0,-16 4-113,-1 0 0,1 0 0,0 0 0,0 1 0,0-1 0,0 0 0,0 0 0,0 0 0,0 0 0,0 1 0,0-1 0,0 0 0,0 0 0,0 0 0,-1 0 0,1 1 0,0-1 0,0 0 0,1 0 0,-1 0 0,0 1 0,0-1 0,0 0 0,0 0 0,0 0 0,0 0 0,0 1 0,0-1 0,0 0 0,0 0 0,0 0 0,0 0 0,1 1 0,-1-1 0,0 0 0,0 0 0,0 0 0,0 0 0,0 0 0,0 0 0,1 0 0,-1 1 0,0-1 0,0 0 0,0 0 0,1 0 0,-1 0 0,0 0 0,0 0 0,0 0 0,0 0 0,1 0 0,-1 0 0,0 0 0,0 0 0,0 0 0,1 0 0,-1 0 0,0 0 0,0 0 0,-12 12 0,-44 30 0,-1-3 0,-92 46 0,49-30 0,-140 104 0,229-150 0,-1-1 0,0 0 0,-17 8 0,24-14 0,0-1 0,0 1 0,0 0 0,0-1 0,-1 0 0,1-1 0,0 1 0,-1-1 0,1 0 0,0 0 0,-11-2 0,7 0 0,-9-1 0,1 0 0,0 1 0,-1 1 0,-25 2 0,40-1 0,0 0 0,-1 0 0,1 1 0,0-1 0,-1 1 0,1 0 0,0 0 0,0 1 0,0-1 0,0 0 0,0 1 0,0 0 0,0 0 0,1 0 0,-1 0 0,1 0 0,-1 0 0,1 1 0,0-1 0,0 1 0,0 0 0,0-1 0,0 1 0,0 0 0,1 0 0,0 0 0,-1 0 0,1 0 0,1 1 0,-2 3 0,1 4 0,0 0 0,0 0 0,1-1 0,1 1 0,0 0 0,3 14 0,20 66 0,-5-25 0,5 34 0,-5 2 0,10 169 0,-28 93-112,-2-251-1141,1-71-5573</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04.896"/>
    </inkml:context>
    <inkml:brush xml:id="br0">
      <inkml:brushProperty name="width" value="0.035" units="cm"/>
      <inkml:brushProperty name="height" value="0.035" units="cm"/>
      <inkml:brushProperty name="color" value="#FFC114"/>
    </inkml:brush>
  </inkml:definitions>
  <inkml:trace contextRef="#ctx0" brushRef="#br0">183 597 24575,'-19'-26'0,"16"27"0,3 6 0,3 10 0,2 15 0,-1 1 0,-2 0 0,-1 0 0,-2 0 0,-8 62 0,4-70 0,0-1 0,-2 0 0,0 0 0,-2 0 0,-1-1 0,0-1 0,-2 1 0,-20 29 0,29-49 0,0 1 0,0-1 0,0 0 0,0 0 0,0 0 0,-1 0 0,-6 4 0,9-6 0,0-1 0,0 1 0,1-1 0,-1 0 0,0 0 0,0 1 0,0-1 0,1 0 0,-1 0 0,0 0 0,0 0 0,0 0 0,0 0 0,0 0 0,1 0 0,-1 0 0,0 0 0,0 0 0,0-1 0,0 1 0,1 0 0,-1-1 0,0 1 0,0 0 0,1-1 0,-1 1 0,0-1 0,1 1 0,-1-1 0,0 0 0,1 1 0,-1-1 0,1 0 0,-1 1 0,1-1 0,-1 0 0,1 1 0,0-1 0,-1 0 0,1 0 0,0 0 0,-1 1 0,1-1 0,0 0 0,0 0 0,0-1 0,-2-8 0,0 1 0,1-1 0,0 0 0,1 1 0,0-1 0,3-19 0,14-63 0,-10 61 0,24-90 0,5 2 0,89-201 0,-53 170 0,-56 120 0,2 1 0,39-49 0,-53 73 0,0 0 0,1 0 0,0 0 0,0 1 0,0 0 0,0 0 0,1 0 0,0 1 0,-1 0 0,8-3 0,-10 5 0,0 1 0,-1-1 0,1 0 0,0 1 0,-1 0 0,1 0 0,0 0 0,0 0 0,-1 0 0,1 1 0,0-1 0,-1 1 0,1-1 0,0 1 0,-1 0 0,1 0 0,-1 0 0,0 1 0,1-1 0,-1 1 0,0-1 0,0 1 0,1 0 0,-1-1 0,-1 1 0,4 4 0,3 4 0,0 1 0,-1 0 0,0 1 0,0 0 0,-1 0 0,-1 0 0,6 21 0,19 95 0,-29-123 0,49 351 120,-23 3-1605,-23-301-5341</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05.502"/>
    </inkml:context>
    <inkml:brush xml:id="br0">
      <inkml:brushProperty name="width" value="0.035" units="cm"/>
      <inkml:brushProperty name="height" value="0.035" units="cm"/>
      <inkml:brushProperty name="color" value="#FFC114"/>
    </inkml:brush>
  </inkml:definitions>
  <inkml:trace contextRef="#ctx0" brushRef="#br0">37 479 24575,'-12'-23'0,"8"17"0,0-1 0,0 1 0,1-1 0,1 0 0,-5-13 0,7 18 0,0-1 0,-1 1 0,1-1 0,0 1 0,1-1 0,-1 1 0,0-1 0,1 1 0,-1 0 0,1-1 0,0 1 0,0 0 0,0-1 0,0 1 0,0 0 0,0 0 0,1 0 0,-1 0 0,1 0 0,-1 0 0,1 0 0,2-1 0,3-3 0,0 1 0,0 0 0,0 0 0,0 1 0,1 0 0,0 1 0,0-1 0,13-2 0,72-14 0,-76 17 0,438-53 0,-174 26 0,-277 30 0,2-1 0,0 0 0,0 1 0,0-1 0,0 1 0,7 1 0,-12 0 0,0-1 0,0 0 0,0 0 0,0 1 0,0-1 0,0 0 0,0 1 0,0-1 0,0 1 0,0-1 0,0 1 0,0 0 0,-1-1 0,1 1 0,0 0 0,0 0 0,0-1 0,-1 1 0,1 0 0,-1 0 0,1 0 0,0 0 0,-1 0 0,0 0 0,1 0 0,-1 0 0,1 0 0,-1 0 0,0 0 0,0 0 0,0 0 0,0 0 0,0 0 0,0 3 0,-1 7 0,-1 0 0,0 0 0,-1 0 0,-5 15 0,-3 8 0,-120 585 0,127-595 0,-1 3 0,2 0 0,0 1 0,2 0 0,4 53 0,-3-81 0,0 1 0,0-1 0,0 1 0,0-1 0,0 1 0,0-1 0,0 1 0,1-1 0,-1 1 0,0-1 0,0 1 0,0-1 0,0 1 0,1-1 0,-1 0 0,0 1 0,0-1 0,1 1 0,-1-1 0,0 1 0,1-1 0,-1 0 0,1 1 0,-1-1 0,0 0 0,1 1 0,-1-1 0,1 0 0,0 1 0,0-2 0,-1 1 0,1-1 0,0 1 0,-1 0 0,1-1 0,0 1 0,-1-1 0,1 1 0,-1-1 0,1 0 0,0 1 0,-1-1 0,0 0 0,1 1 0,-1-1 0,1-1 0,15-34 0,-15 36 0,16-51 0,-2-1 0,12-78 0,4-112 0,-14 89 0,-16 143 0,14-101 0,29-113 0,-40 210 0,0 1 0,1-1 0,0 1 0,1 0 0,0 0 0,9-12 0,-12 21 0,0 0 0,0 1 0,0-1 0,1 0 0,-1 1 0,1 0 0,0 0 0,0 0 0,0 0 0,1 0 0,-1 1 0,0 0 0,1 0 0,0 0 0,-1 1 0,1-1 0,0 1 0,0 0 0,0 1 0,7-1 0,-3 1 0,-1 0 0,0 1 0,0 1 0,0-1 0,-1 1 0,1 1 0,0-1 0,-1 1 0,1 0 0,-1 1 0,0 0 0,0 0 0,-1 1 0,1 0 0,-1 0 0,0 0 0,0 1 0,0-1 0,-1 2 0,0-1 0,0 0 0,6 13 0,-4-6 0,0 0 0,-2 0 0,1 1 0,-2 0 0,1 0 0,-2 0 0,0 0 0,-1 1 0,0-1 0,-1 1 0,-2 25 0,-2-16 0,-2 0 0,0-1 0,-2 1 0,0-1 0,-1-1 0,-2 0 0,0 0 0,-2-1 0,-22 34 0,2-12 0,-1-2 0,-2-1 0,-53 46 0,52-54-1365,7-9-5461</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05.934"/>
    </inkml:context>
    <inkml:brush xml:id="br0">
      <inkml:brushProperty name="width" value="0.035" units="cm"/>
      <inkml:brushProperty name="height" value="0.035" units="cm"/>
      <inkml:brushProperty name="color" value="#FFC114"/>
    </inkml:brush>
  </inkml:definitions>
  <inkml:trace contextRef="#ctx0" brushRef="#br0">51 546 24575,'2'0'0,"0"0"0,1 0 0,-1 0 0,0 1 0,0-1 0,1 1 0,-1 0 0,0-1 0,0 1 0,0 0 0,0 0 0,0 0 0,0 0 0,0 1 0,0-1 0,0 1 0,-1-1 0,3 3 0,-2-1 0,1 1 0,-1-1 0,0 1 0,0 0 0,0 0 0,0 0 0,-1 0 0,1 0 0,0 5 0,1 6 0,-2 0 0,1 1 0,-2 0 0,-1 19 0,-61 398 0,45-340 0,13-66 0,1-10 0,0 1 0,-1-1 0,-7 19 0,11-36 0,0 0 0,0 1 0,0-1 0,0 0 0,0 0 0,0 0 0,0 1 0,0-1 0,0 0 0,0 0 0,0 0 0,0 0 0,0 1 0,-1-1 0,1 0 0,0 0 0,0 0 0,0 1 0,0-1 0,0 0 0,0 0 0,0 0 0,-1 0 0,1 0 0,0 1 0,0-1 0,0 0 0,0 0 0,0 0 0,-1 0 0,1 0 0,0 0 0,0 0 0,0 0 0,-1 0 0,1 0 0,0 0 0,0 0 0,0 1 0,0-1 0,-1 0 0,1 0 0,0 0 0,0-1 0,0 1 0,-1 0 0,1 0 0,-4-11 0,1-22 0,4-99 0,29-206 0,-26 301 0,47-295 0,-39 281 0,1 1 0,3 1 0,2 0 0,34-67 0,-44 102 0,1 0 0,-1 1 0,2 0 0,0 0 0,1 1 0,0 1 0,17-15 0,-23 22 0,0 0 0,0 1 0,1-1 0,0 1 0,-1 0 0,1 1 0,0-1 0,0 1 0,1 0 0,-1 1 0,0-1 0,1 1 0,-1 0 0,1 1 0,-1 0 0,1 0 0,-1 0 0,0 1 0,1 0 0,10 3 0,-9-1 0,0 0 0,0 0 0,-1 1 0,0 0 0,0 0 0,0 1 0,0-1 0,-1 2 0,0-1 0,0 1 0,0 0 0,-1 0 0,1 1 0,-2-1 0,1 1 0,-1 0 0,0 0 0,0 1 0,-1-1 0,0 1 0,0 0 0,2 10 0,-3-4 0,1 0 0,-2 0 0,0 0 0,0 0 0,-2 0 0,1 0 0,-2 0 0,0-1 0,0 1 0,-2 0 0,1-1 0,-10 20 0,4-12 20,-2-2 0,0 1 0,-2-2 0,0 1 0,-22 23 0,8-14-515,-1-2 0,-40 30 0,1-8-6331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06.679"/>
    </inkml:context>
    <inkml:brush xml:id="br0">
      <inkml:brushProperty name="width" value="0.035" units="cm"/>
      <inkml:brushProperty name="height" value="0.035" units="cm"/>
      <inkml:brushProperty name="color" value="#FFC114"/>
    </inkml:brush>
  </inkml:definitions>
  <inkml:trace contextRef="#ctx0" brushRef="#br0">1 278 24575,'0'-25'0,"1"-1"0,2 0 0,1 1 0,1 0 0,1 0 0,1 0 0,12-29 0,-16 49 0,-1 0 0,1 1 0,0-1 0,0 1 0,0 0 0,6-7 0,-8 10 0,0 1 0,-1-1 0,1 0 0,0 1 0,0-1 0,-1 0 0,1 1 0,0-1 0,0 1 0,0 0 0,0-1 0,0 1 0,0 0 0,-1-1 0,1 1 0,0 0 0,0 0 0,0 0 0,0 0 0,0 0 0,0 0 0,0 0 0,0 0 0,0 0 0,0 0 0,0 0 0,0 1 0,0-1 0,0 0 0,0 1 0,-1-1 0,1 1 0,0-1 0,0 1 0,0-1 0,-1 1 0,1 0 0,0-1 0,0 1 0,-1 0 0,1-1 0,-1 1 0,1 0 0,-1 0 0,1 1 0,3 6 0,0 0 0,-1 1 0,0-1 0,-1 1 0,0 0 0,0 0 0,-1 0 0,0 0 0,-1 17 0,1-9 0,3 530-27,-5-436-51,-35 542-1707,24-554-4516</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1:24.782"/>
    </inkml:context>
    <inkml:brush xml:id="br0">
      <inkml:brushProperty name="width" value="0.035" units="cm"/>
      <inkml:brushProperty name="height" value="0.035" units="cm"/>
      <inkml:brushProperty name="color" value="#FFC114"/>
    </inkml:brush>
  </inkml:definitions>
  <inkml:trace contextRef="#ctx0" brushRef="#br0">70 2 24575,'-11'-1'0,"4"1"0,1 0 0,-1 0 0,1 0 0,0 1 0,-7 1 0,12-2 0,0 0 0,0 1 0,1-1 0,-1 0 0,0 0 0,1 1 0,-1-1 0,0 1 0,1-1 0,-1 1 0,1-1 0,-1 1 0,0-1 0,1 1 0,-1-1 0,1 1 0,0 0 0,-1-1 0,0 2 0,1-1 0,0 0 0,0 0 0,0 0 0,0 0 0,0 1 0,0-1 0,0 0 0,0 0 0,0 0 0,1 0 0,-1 0 0,0 0 0,1 0 0,-1 0 0,1 0 0,-1 0 0,2 2 0,9 13 0,1 0 0,0 0 0,1-1 0,0-1 0,2 0 0,-1-1 0,20 13 0,-31-23 0,1-1 0,0 1 0,0-1 0,0 0 0,1 0 0,-1-1 0,0 1 0,1-1 0,-1 0 0,1 0 0,-1 0 0,1-1 0,5 0 0,-7 0 0,0-1 0,0 1 0,0-1 0,0 0 0,0 0 0,0 0 0,-1 0 0,1-1 0,0 1 0,-1-1 0,1 0 0,-1 0 0,0 0 0,1 0 0,-1 0 0,0 0 0,0 0 0,0-1 0,-1 1 0,3-5 0,6-14-10,-1-1-1,-1 0 0,5-23 1,-7 25-1313,-12 33-5503</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07.236"/>
    </inkml:context>
    <inkml:brush xml:id="br0">
      <inkml:brushProperty name="width" value="0.035" units="cm"/>
      <inkml:brushProperty name="height" value="0.035" units="cm"/>
      <inkml:brushProperty name="color" value="#FFC114"/>
    </inkml:brush>
  </inkml:definitions>
  <inkml:trace contextRef="#ctx0" brushRef="#br0">1387 225 24575,'1'-7'0,"-2"0"0,1 1 0,-1-1 0,0 1 0,-1-1 0,1 1 0,-1-1 0,0 1 0,-1 0 0,0 0 0,0 0 0,0 0 0,-1 0 0,1 1 0,-1 0 0,-1 0 0,1 0 0,-10-8 0,6 7 0,-1 0 0,0 0 0,0 1 0,0 1 0,-1-1 0,1 2 0,-1-1 0,0 1 0,0 1 0,0 0 0,-17-1 0,-7 1 0,1 2 0,-1 1 0,0 1 0,1 2 0,-56 15 0,24-1 0,-117 51 0,111-37-132,1 4 0,-130 90-1,161-97 99,2 1 0,1 2-1,2 2 1,1 1-1,1 2 1,-30 46 0,50-66 34,2 2-1,0 0 1,0 0 0,2 0 0,0 1 0,2 1 0,0-1 0,-5 39 0,10-47 0,0 1 0,1 0 0,0 0 0,1 0 0,1-1 0,0 1 0,1-1 0,0 1 0,1-1 0,0 0 0,1 0 0,0-1 0,1 1 0,0-1 0,15 20 0,-6-15 2,0 0-1,0 0 0,2-2 0,0 0 0,0-1 0,1-1 1,1 0-1,0-2 0,27 12 0,4-3-50,1-1 0,90 18 0,-32-17-305,0-4-1,1-6 1,188-7-1,-111-15-253,251-51 1,-38-33 645,-319 71-102,-2-4 0,138-73 0,-186 85-60,0-1 0,-1-1 0,-1-2 0,-2-1 0,0-1 0,34-40 0,-52 53 141,0-1-1,-1 0 0,0-1 0,-2 1 1,1-1-1,-1-1 0,-1 1 1,4-17-1,-7 20 56,0-1 0,-1 0 0,0 0 0,-1 1 0,0-1 0,0 0 1,-1 0-1,-1 1 0,0-1 0,0 0 0,-1 1 0,-5-11 0,0 3-52,-1 0 1,-1 1-1,-1 0 0,0 0 0,-1 2 1,-1-1-1,-1 2 0,0-1 1,0 2-1,-2 0 0,-29-19 0,0 4 145,-2 2-1,-1 2 1,-62-23-1,-7 7-213,-2 4-1,-209-34 0,140 44-128,-206 0-1,125 28-118,208 1 198,1 3 0,-82 20 0,68-3-676,20 0-3098</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07.795"/>
    </inkml:context>
    <inkml:brush xml:id="br0">
      <inkml:brushProperty name="width" value="0.035" units="cm"/>
      <inkml:brushProperty name="height" value="0.035" units="cm"/>
      <inkml:brushProperty name="color" value="#FFC114"/>
    </inkml:brush>
  </inkml:definitions>
  <inkml:trace contextRef="#ctx0" brushRef="#br0">493 5 24575,'0'0'0,"0"0"0,1 1 0,-1-1 0,0 0 0,0 0 0,0 0 0,0 0 0,1 0 0,-1 0 0,0 0 0,0 1 0,0-1 0,0 0 0,1 0 0,-1 0 0,0 0 0,0 0 0,0 0 0,0 0 0,1 0 0,-1 0 0,0 0 0,0 0 0,0 0 0,1 0 0,-1 0 0,0 0 0,0 0 0,0-1 0,0 1 0,1 0 0,-1 0 0,0 0 0,0 0 0,0 0 0,0 0 0,0 0 0,1 0 0,-1-1 0,0 1 0,0 0 0,0 0 0,0 0 0,0 0 0,0-1 0,0 1 0,1 0 0,-1 0 0,0 0 0,0 0 0,0-1 0,0 1 0,0 0 0,0 0 0,0 0 0,0 0 0,0-1 0,0 1 0,0 0 0,0 0 0,0 0 0,0-1 0,0 1 0,0 0 0,-1 0 0,1 0 0,9 13 0,-2 7 0,-1 1 0,0 0 0,-2 0 0,2 30 0,-1 89 0,-5-124 0,-5 148-116,-6 0 1,-8-1-1,-67 274 0,-198 458-347,274-868 462,-77 233-37,76-217 77,1 0 0,2 1-1,2-1 1,0 51-1,6-86 71,1 0-1,-1 0 0,1 0 1,0 0-1,1 0 0,3 9 1,-4-15-109,-1 1 1,2-1 0,-1 0-1,0 1 1,0-1-1,1 0 1,-1 0-1,1 0 1,-1 0-1,1 0 1,0 0 0,0-1-1,0 1 1,0-1-1,0 1 1,0-1-1,1 0 1,-1 0-1,0 0 1,1 0 0,-1 0-1,1 0 1,2 0-1,13 0 0,-1 0 0,1-2 0,-1 0 0,0-1 0,1-1 0,-1 0 0,22-8 0,11-1 0,158-24-571,366-18 0,214 49-787,-680 6 1328,171 6-101,180-1-148,-440-6 307,0-1 0,1 0 0,-1-2 0,37-9 0,-55 11 5,1 1 1,-1-1-1,1 1 1,-1-1 0,1 1-1,-1-1 1,0 0-1,1 0 1,-1 0-1,0 1 1,1-1-1,-1-1 1,0 1-1,0 0 1,0 0-1,0 0 1,0-1-1,0 1 1,0 0-1,0-1 1,-1 1-1,1-1 1,-1 1-1,1-1 1,0-1-1,-1 0-40,-1 0-1,1 1 1,0-1-1,-1 0 1,0 1-1,0-1 0,0 0 1,0 1-1,0-1 1,0 1-1,0 0 1,-4-5-1,-17-21-6156</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08.180"/>
    </inkml:context>
    <inkml:brush xml:id="br0">
      <inkml:brushProperty name="width" value="0.035" units="cm"/>
      <inkml:brushProperty name="height" value="0.035" units="cm"/>
      <inkml:brushProperty name="color" value="#FFC114"/>
    </inkml:brush>
  </inkml:definitions>
  <inkml:trace contextRef="#ctx0" brushRef="#br0">486 22 24575,'-8'-9'0,"-4"-4"0,7 16 0,1 9 0,-21 184 0,9-57 0,-194 1057-693,83-620 693,69-317 0,51-232 146,3-13-495,1 0 0,1 0 0,-2 28 0,5-33-5899</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09.606"/>
    </inkml:context>
    <inkml:brush xml:id="br0">
      <inkml:brushProperty name="width" value="0.035" units="cm"/>
      <inkml:brushProperty name="height" value="0.035" units="cm"/>
      <inkml:brushProperty name="color" value="#FFC114"/>
    </inkml:brush>
  </inkml:definitions>
  <inkml:trace contextRef="#ctx0" brushRef="#br0">154 662 24575,'9'-10'0,"-1"0"0,10-15 0,-6 8 0,-10 17 0,-1 7 0,-2 11 0,-127 553 0,124-554 0,-8 30 0,11-45 0,0 1 0,0 0 0,0-1 0,0 1 0,-1-1 0,1 1 0,-1-1 0,0 0 0,1 1 0,-1-1 0,0 0 0,-4 3 0,5-5 0,1 0 0,-1 0 0,1 0 0,-1 0 0,1 1 0,-1-1 0,1 0 0,-1 0 0,1 0 0,0 0 0,-1 0 0,1 0 0,-1-1 0,1 1 0,-1 0 0,1 0 0,-1 0 0,1 0 0,-1-1 0,1 1 0,-1 0 0,1 0 0,0-1 0,-1 1 0,1 0 0,0-1 0,-1 1 0,1 0 0,0-1 0,-1 1 0,1 0 0,0-1 0,0 1 0,-1-1 0,1 1 0,0-1 0,0 1 0,0-1 0,-1 0 0,-6-20 0,2-5 0,2 1 0,0-1 0,2 0 0,2-45 0,22-103 0,-3 68 0,5 2 0,40-108 0,-43 154 0,2 2 0,2 1 0,3 1 0,2 1 0,42-54 0,-60 91 0,1-1 0,1 2 0,18-17 0,-29 29 0,-1 0 0,1 0 0,0 0 0,0 1 0,0-1 0,0 1 0,0 0 0,1 0 0,-1 0 0,1 1 0,-1 0 0,1 0 0,-1 0 0,1 0 0,0 1 0,-1-1 0,1 1 0,0 0 0,0 1 0,5 0 0,-7 0 0,0 1 0,0-1 0,1 1 0,-1 0 0,0-1 0,-1 1 0,1 0 0,0 1 0,-1-1 0,1 0 0,-1 1 0,0 0 0,1-1 0,-1 1 0,-1 0 0,1 0 0,2 6 0,1 3 0,-1 0 0,0 0 0,3 19 0,0 7 0,-3 1 0,-1-1 0,-3 53 0,-18 118 0,16-184 0,-82 572-1365,77-567-5461</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10.697"/>
    </inkml:context>
    <inkml:brush xml:id="br0">
      <inkml:brushProperty name="width" value="0.035" units="cm"/>
      <inkml:brushProperty name="height" value="0.035" units="cm"/>
      <inkml:brushProperty name="color" value="#FFC114"/>
    </inkml:brush>
  </inkml:definitions>
  <inkml:trace contextRef="#ctx0" brushRef="#br0">187 179 24575,'-4'-3'0,"-1"0"0,0 0 0,1 0 0,-2 1 0,1-1 0,0 1 0,-10-2 0,0-1 0,6 1 0,-1 1 0,0 0 0,1 0 0,-1 1 0,-16-1 0,24 3 0,1-1 0,-1 1 0,0 0 0,0 0 0,0 1 0,0-1 0,1 0 0,-1 1 0,0-1 0,0 1 0,1-1 0,-1 1 0,0 0 0,1 0 0,-1-1 0,0 1 0,1 1 0,-1-1 0,1 0 0,0 0 0,-1 0 0,1 1 0,0-1 0,0 1 0,0-1 0,0 1 0,0-1 0,0 1 0,0 0 0,1-1 0,-1 1 0,0 0 0,1 0 0,-1-1 0,1 1 0,0 0 0,0 0 0,0 2 0,0-2 0,-1 0 0,2 0 0,-1 1 0,0-1 0,0 0 0,1 0 0,-1 0 0,1 0 0,-1 1 0,1-1 0,0 0 0,0 0 0,0 0 0,0-1 0,0 1 0,1 0 0,-1 0 0,3 2 0,-1-2 0,0 1 0,1 0 0,-1-1 0,1 0 0,0 0 0,-1 0 0,1 0 0,0-1 0,5 2 0,2-1 0,0 1 0,0-2 0,0 0 0,0 0 0,1-1 0,16-2 0,-10-1 0,0 0 0,-1-2 0,1 0 0,21-10 0,66-37 0,-10 4 0,-79 41 0,63-24 0,-72 29 0,0 0 0,0 0 0,0 1 0,1 0 0,-1 0 0,0 1 0,1-1 0,13 3 0,-18-1 0,0 0 0,1 0 0,-1 0 0,0 0 0,1 1 0,-1-1 0,0 1 0,0 0 0,0 0 0,-1 0 0,1 0 0,0 1 0,-1-1 0,4 5 0,-2-1 0,0-1 0,0 1 0,-1 1 0,0-1 0,0 0 0,3 14 0,-1 1 0,-1 0 0,-1 1 0,0 36 0,-2-26 0,-3 0 0,-6 42 0,5-56 0,-1-1 0,0 0 0,-1 0 0,-1 0 0,-14 26 0,77-166 0,-16 49 0,3 3 0,67-83 0,-99 139 0,2 0 0,16-14 0,-26 26 0,0-1 0,1 1 0,-1 0 0,1 0 0,0 0 0,0 1 0,0 0 0,0-1 0,0 2 0,0-1 0,1 1 0,6-2 0,-10 3 0,-1 0 0,1 0 0,-1 0 0,1 0 0,-1 1 0,1-1 0,-1 0 0,0 0 0,1 1 0,-1-1 0,1 1 0,-1 0 0,0-1 0,1 1 0,-1 0 0,0 0 0,0 0 0,1 0 0,-1 0 0,0 0 0,1 1 0,0 1 0,-1-1 0,1 1 0,-1 0 0,0-1 0,0 1 0,0 0 0,0 0 0,0 0 0,-1 0 0,1 3 0,-1 7 0,1 0 0,-2 0 0,-3 23 0,-16 56 0,13-66 0,1 1 0,1-1 0,2 1 0,0 0 0,2 45 0,2-68 0,-1 0 0,1-1 0,-1 1 0,1-1 0,0 1 0,1-1 0,-1 1 0,0-1 0,1 0 0,0 0 0,0 0 0,0 0 0,0 0 0,0 0 0,1 0 0,4 3 0,-5-4 0,0-1 0,0 0 0,0 0 0,1 0 0,-1 0 0,1 0 0,-1 0 0,0-1 0,1 1 0,-1-1 0,1 0 0,-1 0 0,1 0 0,0 0 0,-1 0 0,1 0 0,-1-1 0,1 1 0,-1-1 0,0 0 0,1 1 0,-1-1 0,0 0 0,4-3 0,7-4 0,0 0 0,-1-1 0,-1 0 0,0-1 0,0 0 0,-1-1 0,0 0 0,0 0 0,-2-1 0,14-24 0,0-4 0,-2-2 0,16-51 0,25-104 0,-61 197 0,0 0 0,0 0 0,0 0 0,0 0 0,0 0 0,0 0 0,-1 0 0,1 0 0,0 0 0,0 0 0,0 0 0,0 0 0,0 0 0,0 0 0,0 0 0,0 0 0,0 0 0,0 0 0,0 0 0,0 0 0,0 0 0,0 0 0,0 0 0,0 0 0,0 0 0,0 0 0,0 0 0,0 0 0,-1 0 0,1-1 0,0 1 0,0 0 0,0 0 0,0 0 0,-7 12 0,-10 21 0,-55 137 0,64-145 0,1 1 0,1-1 0,1 2 0,-2 50 0,6-74 0,1 0 0,0 0 0,1 0 0,-1 0 0,0 0 0,1 0 0,0-1 0,0 1 0,-1 0 0,2 0 0,-1-1 0,0 1 0,0-1 0,1 1 0,2 3 0,-2-5 0,-1 1 0,1-1 0,0 0 0,-1 0 0,1 0 0,0 0 0,0 0 0,0-1 0,-1 1 0,1 0 0,0-1 0,0 0 0,0 1 0,0-1 0,0 0 0,0 0 0,0 0 0,0 0 0,0 0 0,0 0 0,0-1 0,0 1 0,3-2 0,2 0 0,0-1 0,0 0 0,-1-1 0,1 1 0,-1-1 0,1-1 0,-1 1 0,-1-1 0,1 0 0,5-7 0,9-10 0,19-29 0,-34 45 0,18-27 0,-1-1 0,-1-1 0,-2-1 0,16-43 0,-75 195 0,-48 236 0,25 130 0,57-418 0,-9 95 0,10-123 0,-2-1 0,-15 46 0,19-73 0,0 0 0,0-1 0,0 1 0,-1-1 0,0 0 0,-1 0 0,0-1 0,0 1 0,-6 5 0,9-10 0,-1 1 0,0-1 0,1 0 0,-1 0 0,0-1 0,0 1 0,0 0 0,0-1 0,-1 0 0,1 0 0,0 0 0,0 0 0,-1 0 0,1-1 0,-1 1 0,1-1 0,0 0 0,-1 0 0,1 0 0,-1-1 0,1 1 0,0-1 0,-6-1 0,-1-3 0,0 1 0,1-1 0,-1-1 0,1 0 0,0 0 0,1-1 0,-1 0 0,1-1 0,1 1 0,-1-1 0,1-1 0,-9-14 0,-7-13 0,-33-70 0,32 51 0,2-2 0,3-1 0,3 0 0,-14-84 0,29 136-81,-3-40 293,4 44-300,0 0 0,0 0 0,0-1 0,1 1 0,-1 0 0,1 0 0,-1 0 0,1-1 0,0 1 0,0 0 0,0 0 0,0 0 0,0 0 0,1 0 0,-1 1 0,4-4 0,5-3-6738</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15.569"/>
    </inkml:context>
    <inkml:brush xml:id="br0">
      <inkml:brushProperty name="width" value="0.035" units="cm"/>
      <inkml:brushProperty name="height" value="0.035" units="cm"/>
      <inkml:brushProperty name="color" value="#FFC114"/>
    </inkml:brush>
  </inkml:definitions>
  <inkml:trace contextRef="#ctx0" brushRef="#br0">300 157 24575,'8'-41'0,"-4"23"0,-10 66 0,-10 5 0,-39 87 0,-38 46 0,-35 83 0,127-269 0,-1 6 0,0-1 0,0 1 0,0 0 0,1 0 0,-1 0 0,1 8 0,1-13 0,0 0 0,0 1 0,0-1 0,0 0 0,1 0 0,-1 0 0,1 1 0,-1-1 0,1 0 0,-1 0 0,1 0 0,0 0 0,-1 0 0,1 0 0,0 0 0,0 0 0,0 0 0,-1-1 0,1 1 0,0 0 0,0 0 0,0-1 0,1 1 0,-1-1 0,0 1 0,0-1 0,0 1 0,0-1 0,0 0 0,1 1 0,-1-1 0,0 0 0,0 0 0,1 0 0,-1 0 0,0 0 0,2 0 0,18-1 0,1 0 0,0-2 0,0 0 0,30-9 0,4 0 0,49-6 0,1 5 0,1 4 0,150 8 0,-213 5 0,1 2 0,75 21 0,-119-27 0,1 1 0,0-1 0,0 1 0,0-1 0,0 0 0,0 0 0,0 0 0,0 0 0,0 0 0,0-1 0,-1 1 0,1-1 0,0 1 0,0-1 0,0 1 0,0-1 0,-1 0 0,1 0 0,0 0 0,-1 0 0,1 0 0,-1 0 0,1-1 0,-1 1 0,1 0 0,-1-1 0,0 1 0,0-1 0,0 0 0,1-1 0,3-6 0,-1 0 0,0 0 0,-1 0 0,5-17 0,-6 16 0,94-363 0,-65 247 0,-24 101 0,-1-1 0,-1 0 0,-1 0 0,-2 0 0,0-36 0,-2 60 0,-1 0 0,1 0 0,0 0 0,-1 0 0,1 0 0,-1 1 0,0-1 0,0 0 0,0 0 0,0 0 0,0 1 0,0-1 0,0 0 0,0 1 0,-1-1 0,1 1 0,-3-3 0,0 2 0,1 0 0,0 1 0,0-1 0,-1 1 0,1-1 0,0 1 0,-1 0 0,0 0 0,-4 0 0,-7 0 0,-1 1 0,1 0 0,-27 4 0,33-3 0,-759 119 0,749-116-120,5-2-87,0 1-1,1 1 1,-1 0-1,0 1 0,-22 11 1,22-6-6619</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15.912"/>
    </inkml:context>
    <inkml:brush xml:id="br0">
      <inkml:brushProperty name="width" value="0.035" units="cm"/>
      <inkml:brushProperty name="height" value="0.035" units="cm"/>
      <inkml:brushProperty name="color" value="#FFC114"/>
    </inkml:brush>
  </inkml:definitions>
  <inkml:trace contextRef="#ctx0" brushRef="#br0">152 0 24575,'-1'18'0,"-1"-1"0,0 1 0,-8 28 0,-22 60 0,4-18 0,5-8-50,-27 118-1265,46-171-5511</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16.241"/>
    </inkml:context>
    <inkml:brush xml:id="br0">
      <inkml:brushProperty name="width" value="0.035" units="cm"/>
      <inkml:brushProperty name="height" value="0.035" units="cm"/>
      <inkml:brushProperty name="color" value="#FFC114"/>
    </inkml:brush>
  </inkml:definitions>
  <inkml:trace contextRef="#ctx0" brushRef="#br0">203 2 24575,'6'-2'0,"-8"11"0,-6 13 0,-52 116 0,-58 197 0,113-318 0,2-8 0,0 1 0,0-1 0,1 1 0,0-1 0,1 1 0,0 0 0,1 0 0,1 19 0,5-17-1365,2-5-5461</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16.585"/>
    </inkml:context>
    <inkml:brush xml:id="br0">
      <inkml:brushProperty name="width" value="0.035" units="cm"/>
      <inkml:brushProperty name="height" value="0.035" units="cm"/>
      <inkml:brushProperty name="color" value="#FFC114"/>
    </inkml:brush>
  </inkml:definitions>
  <inkml:trace contextRef="#ctx0" brushRef="#br0">689 158 24575,'29'-57'0,"-1"1"0,-25 51 0,0 1 0,0 0 0,0-1 0,1 1 0,-1 0 0,1 1 0,0-1 0,8-5 0,-11 9 0,-1 0 0,0-1 0,1 1 0,-1 0 0,0 0 0,1-1 0,-1 1 0,0 0 0,1 0 0,-1 0 0,1 0 0,-1-1 0,0 1 0,1 0 0,-1 0 0,1 0 0,-1 0 0,1 0 0,-1 0 0,0 0 0,1 0 0,-1 0 0,1 1 0,-1-1 0,1 0 0,-1 0 0,0 0 0,1 0 0,-1 0 0,0 1 0,1-1 0,-1 0 0,0 0 0,1 1 0,-1-1 0,1 1 0,3 18 0,-7 25 0,2-42 0,-18 92 0,-40 121 0,13-58 0,-1 4-1365,42-144-5461</inkml:trace>
  <inkml:trace contextRef="#ctx0" brushRef="#br0" timeOffset="1">17 325 24575,'-1'0'0,"0"0"0,0 0 0,0-1 0,0 1 0,1-1 0,-1 1 0,0-1 0,0 1 0,0-1 0,1 1 0,-1-1 0,0 0 0,1 1 0,-1-1 0,1 0 0,-1 0 0,1 1 0,-1-1 0,1 0 0,-1 0 0,1 0 0,0 0 0,-1 0 0,1 1 0,0-1 0,0 0 0,0 0 0,0 0 0,0 0 0,0 0 0,0 0 0,0 0 0,0 0 0,0 0 0,0 0 0,0 0 0,1 1 0,-1-1 0,0 0 0,1 0 0,-1 0 0,1 0 0,-1 0 0,2 0 0,0-3 0,2 0 0,-1 1 0,0 0 0,1 0 0,-1 0 0,1 0 0,8-5 0,9-2 0,1 0 0,0 1 0,0 2 0,1 0 0,23-4 0,120-12 0,-3 6-682,304 10-1,-419 10-6143</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16.926"/>
    </inkml:context>
    <inkml:brush xml:id="br0">
      <inkml:brushProperty name="width" value="0.035" units="cm"/>
      <inkml:brushProperty name="height" value="0.035" units="cm"/>
      <inkml:brushProperty name="color" value="#FFC114"/>
    </inkml:brush>
  </inkml:definitions>
  <inkml:trace contextRef="#ctx0" brushRef="#br0">18 97 24575,'-17'-2'0,"27"-3"0,34-5 0,-42 10 0,569-71 0,-544 68 0,-1 0 0,0 1 0,1 1 0,-1 1 0,35 6 0,-58-6 0,0 1 0,0-1 0,0 1 0,0 0 0,0 0 0,-1 0 0,1 0 0,0 1 0,3 2 0,-5-3 0,-1-1 0,1 1 0,-1-1 0,1 1 0,-1 0 0,1-1 0,-1 1 0,0 0 0,1 0 0,-1-1 0,0 1 0,0 0 0,0 0 0,1 0 0,-1-1 0,0 1 0,0 0 0,0 0 0,0 0 0,-1-1 0,1 1 0,0 0 0,0 0 0,0-1 0,0 1 0,-1 0 0,1 0 0,0-1 0,-1 1 0,1 0 0,-1-1 0,1 1 0,-1 0 0,1-1 0,-1 1 0,1-1 0,-1 1 0,-1 0 0,-23 22-1365,-5 0-5461</inkml:trace>
  <inkml:trace contextRef="#ctx0" brushRef="#br0" timeOffset="1">388 231 24575,'-14'6'0,"-17"5"0,-14 3 0,-5 2 0,0-1 0,15-4 0,18-6 0,24-7 0,25-6 0,21-5 0,19-3 0,15-4 0,9-2 0,6 1 0,-1-3 0,-2 0 0,-19 5-8191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47.573"/>
    </inkml:context>
    <inkml:brush xml:id="br0">
      <inkml:brushProperty name="width" value="0.035" units="cm"/>
      <inkml:brushProperty name="height" value="0.035" units="cm"/>
      <inkml:brushProperty name="color" value="#FFC114"/>
    </inkml:brush>
  </inkml:definitions>
  <inkml:trace contextRef="#ctx0" brushRef="#br0">0 363 24575,'15'-9'0,"18"-11"0,16-13 0,13-11 0,8-5 0,6-1 0,5 3-819,0 6 819,-3 10 0,-6 11 0,-6 8 0,-3 7 201,-13 3-7774</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19.960"/>
    </inkml:context>
    <inkml:brush xml:id="br0">
      <inkml:brushProperty name="width" value="0.035" units="cm"/>
      <inkml:brushProperty name="height" value="0.035" units="cm"/>
      <inkml:brushProperty name="color" value="#FFC114"/>
    </inkml:brush>
  </inkml:definitions>
  <inkml:trace contextRef="#ctx0" brushRef="#br0">181 29 24575,'-1'0'0,"1"0"0,-1 0 0,1 0 0,-1 0 0,1 0 0,-1 0 0,0 0 0,1 0 0,-1 0 0,1 0 0,-1 0 0,1 0 0,-1 0 0,1-1 0,-1 1 0,1 0 0,-1 0 0,1-1 0,0 1 0,-1 0 0,1-1 0,-1 1 0,1 0 0,0-1 0,-1 1 0,1-1 0,0 1 0,-1-1 0,1 1 0,0-1 0,0 1 0,-1-1 0,1 1 0,0-1 0,0 1 0,0-1 0,0 1 0,0-1 0,0 1 0,0-1 0,0 0 0,0 0 0,0 0 0,0 0 0,1 1 0,-1-1 0,0 0 0,1 0 0,-1 1 0,1-1 0,-1 0 0,1 0 0,-1 1 0,1-1 0,-1 1 0,1-1 0,0 0 0,-1 1 0,1-1 0,0 1 0,0-1 0,-1 1 0,1 0 0,0-1 0,0 1 0,0 0 0,-1 0 0,2-1 0,1 1 0,-1 0 0,0 0 0,0 0 0,0 1 0,1-1 0,-1 1 0,0-1 0,0 1 0,0-1 0,0 1 0,0 0 0,0 0 0,0 0 0,0 1 0,0-1 0,-1 0 0,1 1 0,0-1 0,-1 1 0,1-1 0,-1 1 0,0 0 0,1-1 0,0 3 0,3 4 0,0 0 0,-1 0 0,0 1 0,4 12 0,-1 1 0,-2 0 0,-1 0 0,-1 1 0,0 0 0,-2-1 0,-1 1 0,-1 0 0,0-1 0,-6 26 0,-7 19 0,-37 112 0,-54 93 0,13-38 0,91-231 0,0 1 0,-1-1 0,1 1 0,1 0 0,-1 0 0,0 0 0,1-1 0,0 1 0,0 0 0,0 0 0,1 6 0,0-9 0,0 1 0,-1-1 0,1 1 0,0-1 0,0 1 0,0-1 0,0 0 0,0 1 0,0-1 0,1 0 0,-1 0 0,0 0 0,1 0 0,-1 0 0,1 0 0,-1 0 0,1 0 0,-1 0 0,1-1 0,0 1 0,-1-1 0,1 1 0,0-1 0,-1 0 0,1 0 0,0 1 0,-1-1 0,3-1 0,25 2 0,1-2 0,-1-2 0,38-7 0,19-2 0,132-6-1365,-149 14-5461</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20.346"/>
    </inkml:context>
    <inkml:brush xml:id="br0">
      <inkml:brushProperty name="width" value="0.035" units="cm"/>
      <inkml:brushProperty name="height" value="0.035" units="cm"/>
      <inkml:brushProperty name="color" value="#FFC114"/>
    </inkml:brush>
  </inkml:definitions>
  <inkml:trace contextRef="#ctx0" brushRef="#br0">11 33 24575,'0'0'0,"-1"0"0,1 0 0,-1 0 0,1 0 0,0 0 0,-1 0 0,1 0 0,0 0 0,-1 0 0,1-1 0,0 1 0,-1 0 0,1 0 0,0 0 0,-1 0 0,1-1 0,0 1 0,-1 0 0,1 0 0,0 0 0,-1-1 0,1 1 0,0 0 0,0-1 0,-1 1 0,1 0 0,0 0 0,0-1 0,0 1 0,0 0 0,-1-1 0,1 1 0,0-1 0,0 1 0,0 0 0,0-1 0,0 1 0,0 0 0,0-1 0,0 1 0,0 0 0,0-1 0,0 0 0,1 0 0,-1 0 0,0 1 0,0-1 0,1 0 0,-1 0 0,0 1 0,1-1 0,-1 0 0,1 1 0,-1-1 0,1 1 0,-1-1 0,1 1 0,-1-1 0,1 1 0,0-1 0,-1 1 0,1-1 0,0 1 0,1-1 0,8-2 0,1 1 0,-1 1 0,1-1 0,0 2 0,0-1 0,0 2 0,16 1 0,4 1 0,436 20-592,413 16-3402,100-15 1419,493-16 3251,-1438-8-2382</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20.886"/>
    </inkml:context>
    <inkml:brush xml:id="br0">
      <inkml:brushProperty name="width" value="0.035" units="cm"/>
      <inkml:brushProperty name="height" value="0.035" units="cm"/>
      <inkml:brushProperty name="color" value="#FFC114"/>
    </inkml:brush>
  </inkml:definitions>
  <inkml:trace contextRef="#ctx0" brushRef="#br0">107 57 24575,'-26'0'0,"11"-1"0,-1 2 0,-24 2 0,30 1 0,19-1 0,23 0 0,488-2-573,-364-4-463,865-15-2952,491-8 2086,-1401 25 1496,420-15 699,-465 10-872</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21.421"/>
    </inkml:context>
    <inkml:brush xml:id="br0">
      <inkml:brushProperty name="width" value="0.035" units="cm"/>
      <inkml:brushProperty name="height" value="0.035" units="cm"/>
      <inkml:brushProperty name="color" value="#FFC114"/>
    </inkml:brush>
  </inkml:definitions>
  <inkml:trace contextRef="#ctx0" brushRef="#br0">124 44 24575,'-4'-3'0,"1"0"0,-1 1 0,0 0 0,0 0 0,0 0 0,0 0 0,-6-1 0,-12-7 0,19 8 0,-1 0 0,0 0 0,0 0 0,0 0 0,0 1 0,-6-2 0,9 2 0,0 1 0,0 0 0,0 0 0,1 0 0,-1 0 0,0 0 0,0 0 0,0 0 0,1 0 0,-1 1 0,0-1 0,0 0 0,0 0 0,1 1 0,-1-1 0,0 0 0,1 1 0,-1-1 0,0 1 0,1-1 0,-1 1 0,0-1 0,1 1 0,-1-1 0,1 1 0,-1 0 0,1-1 0,-1 1 0,1 0 0,-1-1 0,1 1 0,0 0 0,0 0 0,-1-1 0,1 1 0,0 1 0,-3 14 0,0 0 0,2 0 0,0 0 0,1-1 0,2 21 0,0 0 0,0 142-1365,-2-153-5461</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21.775"/>
    </inkml:context>
    <inkml:brush xml:id="br0">
      <inkml:brushProperty name="width" value="0.035" units="cm"/>
      <inkml:brushProperty name="height" value="0.035" units="cm"/>
      <inkml:brushProperty name="color" value="#FFC114"/>
    </inkml:brush>
  </inkml:definitions>
  <inkml:trace contextRef="#ctx0" brushRef="#br0">10 138 24575,'-3'-3'0,"0"-6"0,-1-5 0,4-6 0,5 1 0,4 0 0,6 1 0,7 4 0,5 4 0,3 3 0,6 3 0,2 3 0,1 4 0,-2 1 0,-3 4 0,-5 2 0,-7 0-8191</inkml:trace>
  <inkml:trace contextRef="#ctx0" brushRef="#br0" timeOffset="1">78 206 24575,'-3'3'0,"-4"0"0,-3 4 0,3-1 0,5 0 0,6-2 0,8-1 0,7-1 0,7-5 0,4 0 0,3-4 0,5 0 0,-5 1-8191</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22.425"/>
    </inkml:context>
    <inkml:brush xml:id="br0">
      <inkml:brushProperty name="width" value="0.035" units="cm"/>
      <inkml:brushProperty name="height" value="0.035" units="cm"/>
      <inkml:brushProperty name="color" value="#FFC114"/>
    </inkml:brush>
  </inkml:definitions>
  <inkml:trace contextRef="#ctx0" brushRef="#br0">85 12 24575,'-2'0'0,"0"0"0,0 1 0,0 0 0,0-1 0,0 1 0,0 0 0,1 0 0,-1 0 0,0 0 0,0 0 0,1 0 0,-1 1 0,0-1 0,1 1 0,0-1 0,-1 1 0,1-1 0,0 1 0,0 0 0,-1-1 0,1 1 0,1 0 0,-1 0 0,0 0 0,-1 3 0,-2 8 0,0 1 0,-3 22 0,6-29 0,-11 61 0,3 1 0,1 72 0,12-164 0,0 0 0,1 0 0,2 1 0,9-22 0,-7 17 0,5-19 0,-7 20 0,2 1 0,0-1 0,2 2 0,14-26 0,-23 48 0,-1-1 0,0 1 0,1 0 0,-1 0 0,1 0 0,0 1 0,0-1 0,0 0 0,0 1 0,0-1 0,0 1 0,0-1 0,0 1 0,1 0 0,-1 0 0,0 0 0,1 0 0,-1 1 0,3-2 0,-3 3 0,0-1 0,-1 0 0,1 1 0,0-1 0,-1 0 0,1 1 0,-1 0 0,1-1 0,-1 1 0,1 0 0,-1 0 0,0 0 0,1 0 0,-1 0 0,0 0 0,0 0 0,0 1 0,0-1 0,0 0 0,0 1 0,0-1 0,0 0 0,0 1 0,0-1 0,-1 1 0,1-1 0,-1 1 0,1 0 0,-1-1 0,1 3 0,1 7 0,0 0 0,0 0 0,-1 0 0,0 1 0,-1-1 0,0 0 0,-3 18 0,-3 5 0,-12 36 0,5-19 0,10-33 0,3-18 0,0 0 0,0 1 0,0-1 0,0 0 0,0 0 0,0 0 0,0 0 0,1 0 0,-1 0 0,0 0 0,0 0 0,0 0 0,0 1 0,0-1 0,0 0 0,0 0 0,0 0 0,0 0 0,0 0 0,0 0 0,1 0 0,-1 0 0,0 0 0,0 0 0,0 0 0,0 0 0,0 0 0,0 0 0,0 0 0,1 0 0,-1 0 0,0 0 0,0 0 0,0 0 0,0 0 0,0 0 0,0 0 0,0 0 0,1 0 0,-1 0 0,0 0 0,0 0 0,0 0 0,0 0 0,0 0 0,0 0 0,0 0 0,0 0 0,0 0 0,0-1 0,1 1 0,-1 0 0,0 0 0,0 0 0,0 0 0,0 0 0,0 0 0,0 0 0,0-1 0,19-26 0,22-54 0,13-22 0,-45 87 0,1 1 0,1 0 0,0 1 0,18-16 0,-27 28 0,-1 0 0,1 0 0,0 1 0,1-1 0,-1 1 0,0-1 0,0 1 0,1 0 0,-1 0 0,0 0 0,1 0 0,-1 0 0,1 1 0,-1-1 0,1 1 0,0 0 0,3-1 0,-5 2 0,1-1 0,0 1 0,0-1 0,-1 1 0,1-1 0,0 1 0,-1 0 0,1 0 0,-1 0 0,1 0 0,-1 0 0,1 0 0,-1 1 0,0-1 0,0 0 0,1 1 0,-1-1 0,0 1 0,0-1 0,-1 1 0,1-1 0,0 1 0,0 0 0,-1-1 0,2 4 0,2 11 0,-1-1 0,0 1 0,-1 0 0,0 0 0,-1 20 0,-9 81 0,-4-3-1365,10-87-5461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22.768"/>
    </inkml:context>
    <inkml:brush xml:id="br0">
      <inkml:brushProperty name="width" value="0.035" units="cm"/>
      <inkml:brushProperty name="height" value="0.035" units="cm"/>
      <inkml:brushProperty name="color" value="#FFC114"/>
    </inkml:brush>
  </inkml:definitions>
  <inkml:trace contextRef="#ctx0" brushRef="#br0">18 0 24575,'3'0'0,"1"3"0,-1 4 0,0 6 0,-1 4 0,0 5 0,-2 1 0,-2 3 0,-5 2 0,0 3 0,-3-2 0,1-5-8191</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23.250"/>
    </inkml:context>
    <inkml:brush xml:id="br0">
      <inkml:brushProperty name="width" value="0.035" units="cm"/>
      <inkml:brushProperty name="height" value="0.035" units="cm"/>
      <inkml:brushProperty name="color" value="#FFC114"/>
    </inkml:brush>
  </inkml:definitions>
  <inkml:trace contextRef="#ctx0" brushRef="#br0">306 136 24575,'8'-40'0,"-6"33"0,-1 0 0,1 0 0,-1 0 0,0 0 0,-1-13 0,0 18 0,0 0 0,-1 0 0,1 1 0,-1-1 0,1 0 0,-1 1 0,0-1 0,0 0 0,1 1 0,-1-1 0,0 1 0,0-1 0,-1 1 0,1-1 0,0 1 0,0 0 0,-1 0 0,1 0 0,-1-1 0,1 1 0,-1 1 0,1-1 0,-1 0 0,0 0 0,1 1 0,-1-1 0,-3 0 0,0 0 0,-1 0 0,1 0 0,-1 1 0,1 0 0,-1 0 0,1 0 0,-1 1 0,1 0 0,-1 0 0,1 0 0,-1 1 0,1 0 0,0 0 0,0 0 0,0 1 0,-8 4 0,-1 3 0,0-1 0,1 2 0,0 0 0,-14 15 0,14-12 0,1 1 0,1 0 0,0 0 0,1 1 0,1 1 0,0-1 0,-6 20 0,12-28 0,0 0 0,0 0 0,1 1 0,0-1 0,1 1 0,-1 0 0,2-1 0,-1 1 0,1 0 0,1-1 0,0 1 0,0 0 0,0-1 0,1 1 0,1-1 0,-1 1 0,6 10 0,-6-15 5,1 0 0,-1-1 0,1 1-1,0 0 1,0-1 0,1 0 0,-1 1 0,1-1-1,-1 0 1,1-1 0,0 1 0,0-1 0,0 0-1,0 0 1,1 0 0,-1 0 0,0-1-1,1 0 1,-1 0 0,1 0 0,0 0 0,-1-1-1,1 1 1,6-2 0,2 1-191,0-2 1,1 0-1,-1 0 0,0-1 1,-1-1-1,1 0 1,15-8-1,8-5-6640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23.590"/>
    </inkml:context>
    <inkml:brush xml:id="br0">
      <inkml:brushProperty name="width" value="0.035" units="cm"/>
      <inkml:brushProperty name="height" value="0.035" units="cm"/>
      <inkml:brushProperty name="color" value="#FFC114"/>
    </inkml:brush>
  </inkml:definitions>
  <inkml:trace contextRef="#ctx0" brushRef="#br0">89 11 24575,'-3'-3'0,"-4"-1"0,-3 0 0,0 4 0,2 8 0,1 4 0,3 7 0,2 9 0,1 5 0,1 5 0,0 5 0,1 1 0,-1 2 0,-2 1 0,-5-1 0,-3-4 0,0-5 0,1-9-8191</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24.537"/>
    </inkml:context>
    <inkml:brush xml:id="br0">
      <inkml:brushProperty name="width" value="0.035" units="cm"/>
      <inkml:brushProperty name="height" value="0.035" units="cm"/>
      <inkml:brushProperty name="color" value="#FFC114"/>
    </inkml:brush>
  </inkml:definitions>
  <inkml:trace contextRef="#ctx0" brushRef="#br0">145 314 24575,'1'-24'0,"2"0"0,7-38 0,-2 22 0,-7 37 0,-1 0 0,0 1 0,1-1 0,-1 0 0,0 0 0,0 1 0,-1-1 0,1 0 0,-1 0 0,1 1 0,-1-1 0,0 1 0,0-1 0,-2-4 0,3 7 0,-1-1 0,1 0 0,-1 1 0,0-1 0,1 1 0,-1-1 0,1 1 0,-1-1 0,0 1 0,1-1 0,-1 1 0,0 0 0,0-1 0,1 1 0,-1 0 0,0 0 0,0 0 0,1-1 0,-1 1 0,-1 0 0,0 0 0,0 1 0,0-1 0,1 0 0,-1 1 0,0-1 0,0 1 0,0 0 0,1 0 0,-1-1 0,0 1 0,1 0 0,-2 2 0,-6 4 0,0 1 0,1 0 0,0 0 0,1 1 0,0 0 0,0 0 0,-8 16 0,2-1 0,1 0 0,-8 28 0,18-48 0,1-1 0,0 1 0,0 0 0,1-1 0,-1 1 0,1 0 0,-1-1 0,1 1 0,0 0 0,1 0 0,-1-1 0,1 1 0,1 4 0,-2-7 0,1 1 0,-1-1 0,1 0 0,-1 0 0,1 0 0,0 0 0,-1 0 0,1-1 0,0 1 0,0 0 0,0 0 0,0 0 0,-1-1 0,1 1 0,0 0 0,1-1 0,1 2 0,-1-2 0,0 1 0,0-1 0,0 0 0,0 0 0,0 0 0,0 0 0,0 0 0,0 0 0,0 0 0,0 0 0,0-1 0,0 1 0,3-2 0,5-2 0,1-1 0,-1 0 0,0-1 0,0 0 0,0 0 0,-1-1 0,0 0 0,10-12 0,-8 8 0,-1 0 0,0-1 0,-1 0 0,-1-1 0,13-24 0,-17 30 0,-2 0 0,1-1 0,-1 1 0,1-10 0,-20 63 0,13-36 0,1 1 0,1-1 0,-1 1 0,2 0 0,0 0 0,0 19 0,1-28 0,0 1 0,1 0 0,-1-1 0,1 1 0,0-1 0,0 1 0,0 0 0,0-1 0,0 0 0,0 1 0,1-1 0,-1 0 0,1 1 0,0-1 0,-1 0 0,1 0 0,0 0 0,0-1 0,0 1 0,1 0 0,-1-1 0,0 0 0,1 1 0,-1-1 0,1 0 0,-1 0 0,1 0 0,-1 0 0,1-1 0,0 1 0,-1-1 0,5 1 0,-1-1 0,-1 0 0,1 0 0,0 0 0,0 0 0,-1-1 0,1 0 0,0 0 0,-1 0 0,1-1 0,-1 0 0,1 0 0,7-5 0,-5 2 0,0 0 0,-1 0 0,0-1 0,0 0 0,0-1 0,0 1 0,7-12 0,-6 9 0,-2-2 0,1 1 0,-1-1 0,0 0 0,-1 0 0,-1-1 0,0 1 0,0-1 0,-1 0 0,-1 0 0,0 0 0,1-14 0,-3 23 0,0 1 0,-1 0 0,1-1 0,-1 1 0,1 0 0,-1-1 0,0 1 0,1 0 0,-1 0 0,-1 0 0,1 0 0,0 0 0,0 0 0,-1 0 0,-2-4 0,3 6 0,1 0 0,-1-1 0,1 1 0,-1-1 0,1 1 0,-1 0 0,0 0 0,1-1 0,-1 1 0,1 0 0,-1 0 0,0 0 0,1-1 0,-1 1 0,1 0 0,-1 0 0,0 0 0,1 0 0,-1 0 0,0 0 0,1 0 0,-1 0 0,0 1 0,0 0 0,0-1 0,-1 1 0,1 0 0,0 0 0,0-1 0,1 1 0,-1 0 0,0 0 0,0 0 0,0 0 0,1 1 0,-1-1 0,0 0 0,1 0 0,-1 0 0,0 2 0,0 2 0,-1 0 0,1 0 0,0 0 0,0 1 0,0-1 0,1 0 0,-1 0 0,1 1 0,1-1 0,-1 0 0,1 1 0,0-1 0,0 0 0,4 9 0,2 4 0,1-1 0,19 31 0,-17-32 0,0 1 0,7 20 0,-16-35 0,0-1 0,-1 1 0,1 0 0,-1 0 0,0-1 0,1 1 0,-1 0 0,0 0 0,0-1 0,0 1 0,0 0 0,-1 0 0,1-1 0,0 1 0,-1 0 0,1 0 0,-1-1 0,1 1 0,-1 0 0,0-1 0,0 1 0,-1 1 0,0 0 0,-1-1 0,0 1 0,1-1 0,-1 1 0,0-1 0,0 0 0,-1 0 0,1 0 0,0-1 0,-5 3 0,-3-1 0,1 1 0,-2-1 0,1-1 0,0 0 0,-1 0 0,-12-1 0,23-1 0,0 1 0,0-1 0,0 0 0,0 0 0,0 0 0,0 0 0,0 0 0,-1 0 0,1 0 0,0-1 0,0 1 0,0 0 0,0-1 0,0 1 0,0 0 0,0-1 0,0 1 0,0-1 0,0 0 0,0 1 0,1-1 0,-1 0 0,0 1 0,0-1 0,0 0 0,1 0 0,-1 0 0,1 0 0,-1 0 0,0 1 0,1-1 0,-1-2 0,1 1 0,0 0 0,1 1 0,-1-1 0,1 0 0,-1 0 0,1 0 0,-1 1 0,1-1 0,0 0 0,0 1 0,0-1 0,0 1 0,0-1 0,0 1 0,1-1 0,-1 1 0,0 0 0,3-2 0,35-29 0,75-47 0,22-16 0,-128 88 0,66-57 0,-63 53 0,0 0 0,-1-1 0,-1 0 0,10-15 0,-18 25 0,0 1 0,0-1 0,0 1 0,-1-1 0,1 1 0,0-1 0,-1 0 0,0 1 0,1-1 0,-1 0 0,0 0 0,0-1 0,0 2 0,0 1 0,0-1 0,0 1 0,0-1 0,0 1 0,0 0 0,-1-1 0,1 1 0,0-1 0,0 1 0,-1-1 0,1 1 0,0 0 0,0-1 0,-1 1 0,1 0 0,-1-1 0,1 1 0,0 0 0,-1 0 0,1-1 0,-1 1 0,1 0 0,0 0 0,-1 0 0,1-1 0,-2 1 0,0 0 0,0 0 0,-1 0 0,1 0 0,0 0 0,-1 1 0,1-1 0,0 1 0,0-1 0,-1 1 0,1 0 0,0 0 0,0 0 0,0 0 0,0 0 0,-3 3 0,-3 2 0,1 0 0,0 0 0,0 1 0,0 0 0,1 1 0,0 0 0,1 0 0,-1 0 0,2 0 0,-1 1 0,1 0 0,0 0 0,1 0 0,0 0 0,0 0 0,-1 15 0,0 9 0,2 0 0,1 0 0,6 48 0,-5-74 9,0-1-1,0 1 1,0-1-1,-1 1 1,0-1 0,0 1-1,0-1 1,-1 0-1,0 1 1,-1-1-1,1 0 1,-1 0-1,-4 5 1,2-3-174,-1-1 0,0 0 0,0 0 0,-1-1 0,0 1 0,0-1 0,-1-1 0,-10 7 0,-22 11-6661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47.927"/>
    </inkml:context>
    <inkml:brush xml:id="br0">
      <inkml:brushProperty name="width" value="0.035" units="cm"/>
      <inkml:brushProperty name="height" value="0.035" units="cm"/>
      <inkml:brushProperty name="color" value="#FFC114"/>
    </inkml:brush>
  </inkml:definitions>
  <inkml:trace contextRef="#ctx0" brushRef="#br0">0 0 24575,'0'15'0,"0"18"0,0 4-8191</inkml:trace>
  <inkml:trace contextRef="#ctx0" brushRef="#br0" timeOffset="1">0 505 24575,'0'14'0,"0"19"0,0 19 0,0 14 0,0 8 0,0-9-8191</inkml:trace>
  <inkml:trace contextRef="#ctx0" brushRef="#br0" timeOffset="2">219 1480 24575,'8'12'0,"12"20"0,3 6-8191</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25.370"/>
    </inkml:context>
    <inkml:brush xml:id="br0">
      <inkml:brushProperty name="width" value="0.035" units="cm"/>
      <inkml:brushProperty name="height" value="0.035" units="cm"/>
      <inkml:brushProperty name="color" value="#FFC114"/>
    </inkml:brush>
  </inkml:definitions>
  <inkml:trace contextRef="#ctx0" brushRef="#br0">92 140 24575,'-4'-12'0,"0"0"0,1 1 0,0-1 0,1-1 0,0 1 0,1 0 0,1 0 0,0-1 0,2-18 0,-2 31 0,0 1 0,0-1 0,0 0 0,0 0 0,0 0 0,0 0 0,0 0 0,0 0 0,0 0 0,0 0 0,0 0 0,0 0 0,0 0 0,0 0 0,0 0 0,0 0 0,1 0 0,-1 0 0,0 0 0,0 0 0,0 0 0,0 0 0,0 0 0,0 0 0,0 0 0,0 0 0,0 0 0,0 0 0,0 0 0,0 0 0,0 0 0,0 0 0,0 0 0,0 0 0,0 0 0,0 0 0,1 0 0,-1 0 0,0 0 0,0 0 0,0 0 0,0 0 0,0 0 0,0 0 0,0 0 0,0 0 0,0 0 0,0 0 0,0 0 0,0 0 0,0 0 0,0 0 0,0 0 0,0-1 0,4 11 0,3 13 0,8 73 0,-4 0 0,-3 188 0,-10-210 0,-4-1 0,-2-1 0,-4 0 0,-3 0 0,-48 136 0,60-201 0,0-1 0,1 0 0,0 0 0,0 0 0,-1 9 0,3-15 0,0 1 0,0 0 0,0 0 0,0-1 0,0 1 0,0 0 0,0 0 0,0 0 0,0-1 0,0 1 0,0 0 0,1 0 0,-1-1 0,0 1 0,0 0 0,1 0 0,-1-1 0,1 1 0,-1 0 0,0-1 0,1 1 0,-1 0 0,1-1 0,0 1 0,-1-1 0,1 1 0,-1-1 0,1 1 0,0-1 0,-1 0 0,1 1 0,0-1 0,0 0 0,-1 1 0,1-1 0,0 0 0,0 0 0,-1 0 0,1 0 0,0 0 0,0 0 0,1 0 0,8 0 0,1-1 0,-1-1 0,1 0 0,19-6 0,10-2 0,59-7-121,180-7 0,105 23-1061,-371 2 1140,1604 76-4466,-1568-74 4604,726 53-285,111 7-137,-858-61 1016,-24-3-154,-6 1 25,-36-4 403,-13 0-5513</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26.195"/>
    </inkml:context>
    <inkml:brush xml:id="br0">
      <inkml:brushProperty name="width" value="0.035" units="cm"/>
      <inkml:brushProperty name="height" value="0.035" units="cm"/>
      <inkml:brushProperty name="color" value="#FFC114"/>
    </inkml:brush>
  </inkml:definitions>
  <inkml:trace contextRef="#ctx0" brushRef="#br0">52 83 24575,'14'-15'0,"-6"6"0,-13 25 0,-8 12 0,-26 69 0,35-84 0,1 0 0,0-1 0,0 1 0,2 0 0,-2 25 0,3-36 0,0-1 0,1 1 0,-1-1 0,0 1 0,0-1 0,0 1 0,1-1 0,-1 1 0,1-1 0,-1 0 0,1 1 0,0-1 0,0 0 0,-1 1 0,1-1 0,0 0 0,0 0 0,0 0 0,0 0 0,0 0 0,0 0 0,1 0 0,1 1 0,0 0 0,0-1 0,0 0 0,0-1 0,0 1 0,0-1 0,0 1 0,0-1 0,0 0 0,0 0 0,1 0 0,2-1 0,7-1 0,0-1 0,-1-1 0,0 0 0,19-8 0,-11 1 0,-1-1 0,0 0 0,0-1 0,-2-2 0,24-22 0,-32 28 0,-8 8 0,0 1 0,-1-1 0,1 1 0,0-1 0,-1 1 0,1-1 0,0 1 0,-1 0 0,1-1 0,0 1 0,0 0 0,-1 0 0,1 0 0,0-1 0,0 1 0,0 0 0,-1 0 0,1 0 0,0 0 0,0 0 0,0 1 0,-1-1 0,1 0 0,0 0 0,0 0 0,0 1 0,-1-1 0,1 0 0,0 1 0,-1-1 0,1 0 0,0 1 0,-1-1 0,1 1 0,0 0 0,-1-1 0,1 1 0,-1-1 0,1 2 0,4 4 0,0 0 0,-1 0 0,6 12 0,2 3 0,-5-12 0,1-1 0,0 1 0,0-1 0,1-1 0,-1 1 0,2-1 0,-1-1 0,1 0 0,0 0 0,0-1 0,1 0 0,11 3 0,-17-7 0,1 1 0,0-1 0,0 0 0,0-1 0,0 1 0,1-1 0,-1 0 0,0-1 0,0 1 0,0-1 0,0 0 0,0-1 0,0 0 0,-1 0 0,1 0 0,0 0 0,-1-1 0,0 0 0,1 0 0,-1-1 0,0 1 0,-1-1 0,1 0 0,4-6 0,-1 2 0,-1-1 0,0 0 0,0-1 0,-1 0 0,-1 0 0,1 0 0,-2-1 0,1 0 0,-2 0 0,6-22 0,-7 24 0,-1-1 0,0 1 0,0 0 0,-1-1 0,-1 1 0,1-1 0,-1 1 0,-1-1 0,0 1 0,0 0 0,-1 0 0,0 0 0,-7-15 0,8 21 5,0 0-1,0 0 1,0 1 0,0-1-1,-1 1 1,1-1-1,-1 1 1,1 0 0,-1 0-1,0 0 1,0 1 0,1-1-1,-1 1 1,-1-1-1,1 1 1,0 0 0,0 0-1,0 0 1,-1 1-1,1-1 1,0 1 0,0 0-1,-1 0 1,1 0-1,-4 0 1,4 1-49,1-1 1,-1 0-1,1 1 0,0 0 1,-1-1-1,1 1 0,0 0 1,-1 0-1,1 1 0,0-1 1,0 0-1,0 1 0,0-1 1,0 1-1,0 0 0,1-1 0,-1 1 1,0 0-1,1 0 0,0 0 1,-1 0-1,1 1 0,0-1 1,0 0-1,0 0 0,0 1 1,1-1-1,-1 1 0,0-1 1,1 1-1,0-1 0,0 0 1,0 5-1,1 9-6782</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26.538"/>
    </inkml:context>
    <inkml:brush xml:id="br0">
      <inkml:brushProperty name="width" value="0.035" units="cm"/>
      <inkml:brushProperty name="height" value="0.035" units="cm"/>
      <inkml:brushProperty name="color" value="#FFC114"/>
    </inkml:brush>
  </inkml:definitions>
  <inkml:trace contextRef="#ctx0" brushRef="#br0">242 261 24575,'26'-46'0,"-17"32"0,-1-1 0,0-1 0,-1 1 0,8-27 0,-14 41 0,9-50 0,-10 47 0,1 1 0,-1-1 0,0 1 0,0-1 0,-1 1 0,1-1 0,-1 1 0,1 0 0,-1-1 0,0 1 0,0 0 0,-3-5 0,4 7 0,-1 1 0,1-1 0,-1 0 0,0 0 0,1 0 0,-1 1 0,0-1 0,0 0 0,0 1 0,1-1 0,-1 1 0,0-1 0,0 1 0,0-1 0,0 1 0,0 0 0,0-1 0,0 1 0,0 0 0,0 0 0,0 0 0,0-1 0,0 1 0,0 0 0,0 1 0,-1-1 0,1 0 0,0 0 0,0 0 0,0 1 0,0-1 0,0 0 0,0 1 0,1-1 0,-1 1 0,0-1 0,-1 2 0,-4 1 0,1 1 0,0 0 0,0 0 0,0 0 0,-4 5 0,-6 9 0,0 1 0,1 1 0,2 0 0,0 0 0,-15 35 0,5 0 0,-16 61 0,-15 134 0,28-109 0,18-113-1365,0-9-5461</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26.924"/>
    </inkml:context>
    <inkml:brush xml:id="br0">
      <inkml:brushProperty name="width" value="0.035" units="cm"/>
      <inkml:brushProperty name="height" value="0.035" units="cm"/>
      <inkml:brushProperty name="color" value="#FFC114"/>
    </inkml:brush>
  </inkml:definitions>
  <inkml:trace contextRef="#ctx0" brushRef="#br0">0 121 24575,'0'-6'0,"3"-5"0,4-3 0,6-2 0,7-1 0,6 1 0,4 2 0,2 3 0,2 3 0,1 3 0,0 2 0,-3 5 0,-4 2 0,-7 0-8191</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27.376"/>
    </inkml:context>
    <inkml:brush xml:id="br0">
      <inkml:brushProperty name="width" value="0.035" units="cm"/>
      <inkml:brushProperty name="height" value="0.035" units="cm"/>
      <inkml:brushProperty name="color" value="#FFC114"/>
    </inkml:brush>
  </inkml:definitions>
  <inkml:trace contextRef="#ctx0" brushRef="#br0">166 1 24575,'0'0'0,"0"0"0,0 0 0,0 0 0,1 0 0,-1 1 0,0-1 0,0 0 0,0 0 0,0 0 0,0 0 0,1 0 0,-1 0 0,0 1 0,0-1 0,0 0 0,0 0 0,1 0 0,-1 0 0,0 0 0,0 0 0,0 0 0,0 0 0,1 0 0,-1 0 0,0 0 0,0 0 0,0 0 0,1 0 0,-1 0 0,0 0 0,0 0 0,0 0 0,0 0 0,1 0 0,-1-1 0,0 1 0,0 0 0,0 0 0,0 0 0,1 0 0,-1 0 0,-9 49 0,-22 69 0,2-7 0,-9 50 37,-20 95-1439,51-216-5424</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27.952"/>
    </inkml:context>
    <inkml:brush xml:id="br0">
      <inkml:brushProperty name="width" value="0.035" units="cm"/>
      <inkml:brushProperty name="height" value="0.035" units="cm"/>
      <inkml:brushProperty name="color" value="#FFC114"/>
    </inkml:brush>
  </inkml:definitions>
  <inkml:trace contextRef="#ctx0" brushRef="#br0">100 25 24575,'1'-15'0,"-1"6"0,-5 21 0,-87 335-1365,88-328-5461</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28.308"/>
    </inkml:context>
    <inkml:brush xml:id="br0">
      <inkml:brushProperty name="width" value="0.035" units="cm"/>
      <inkml:brushProperty name="height" value="0.035" units="cm"/>
      <inkml:brushProperty name="color" value="#FFC114"/>
    </inkml:brush>
  </inkml:definitions>
  <inkml:trace contextRef="#ctx0" brushRef="#br0">1 236 24575,'-1'-18'0,"1"1"0,2-1 0,-1 1 0,2-1 0,6-22 0,-7 35 0,0-1 0,1 0 0,-1 0 0,1 1 0,1 0 0,-1-1 0,1 1 0,0 0 0,0 1 0,1-1 0,-1 1 0,1 0 0,0 0 0,0 0 0,0 1 0,0 0 0,1 0 0,8-4 0,-3 3 0,0 1 0,0 0 0,1 1 0,-1 0 0,1 0 0,-1 1 0,1 1 0,0 0 0,-1 0 0,21 4 0,-19-1 0,1 0 0,-1 0 0,0 1 0,0 1 0,-1 0 0,1 1 0,-1 0 0,21 15 0,-29-18 0,0 0 0,0 1 0,0-1 0,-1 1 0,1 0 0,-1 0 0,0 0 0,0 0 0,0 0 0,-1 1 0,1 0 0,-1-1 0,0 1 0,0 0 0,-1 0 0,0 0 0,0 0 0,0 0 0,0 0 0,-1 0 0,0 6 0,0-5 0,-1 0 0,-1 0 0,1 0 0,-1 0 0,0 0 0,0-1 0,-1 1 0,1-1 0,-1 0 0,-1 1 0,1-1 0,-1-1 0,0 1 0,0 0 0,0-1 0,0 0 0,-9 6 0,-2 0 0,1 0 0,-2-1 0,1-1 0,-1-1 0,0 0 0,0-1 0,-1-1 0,0 0 0,0-2 0,0 1 0,-1-2 0,1-1 0,-24 0 0,53-1 0,-2 0 0,1 0 0,-1 1 0,1 0 0,0 0 0,14 5 0,-6 3 15,1 1 1,-2 0-1,0 2 0,0 0 0,-1 1 0,0 1 0,15 17 0,-7-9-758,46 34 0,-53-45-6083</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28.632"/>
    </inkml:context>
    <inkml:brush xml:id="br0">
      <inkml:brushProperty name="width" value="0.035" units="cm"/>
      <inkml:brushProperty name="height" value="0.035" units="cm"/>
      <inkml:brushProperty name="color" value="#FFC114"/>
    </inkml:brush>
  </inkml:definitions>
  <inkml:trace contextRef="#ctx0" brushRef="#br0">28 83 24575,'0'-10'0,"2"-31"0,-2 39 0,0 0 0,0 0 0,1 0 0,-1 0 0,1 0 0,0 1 0,-1-1 0,1 0 0,0 0 0,0 0 0,0 1 0,0-1 0,1 0 0,-1 1 0,0-1 0,2 0 0,-3 2 0,1-1 0,-1 1 0,1 0 0,-1 0 0,1 0 0,-1 0 0,0 1 0,1-1 0,-1 0 0,1 0 0,-1 0 0,0 0 0,1 0 0,-1 0 0,0 1 0,1-1 0,-1 0 0,0 0 0,1 0 0,-1 1 0,0-1 0,1 0 0,-1 1 0,0-1 0,0 0 0,1 1 0,-1-1 0,0 0 0,0 1 0,0-1 0,1 0 0,-1 1 0,0-1 0,0 1 0,0-1 0,0 0 0,0 1 0,0-1 0,0 1 0,0-1 0,0 0 0,0 1 0,0 0 0,4 21 0,-3 0 0,0 0 0,-2 1 0,-5 37 0,-19 66 0,-2 8 0,25-101-1365,2-7-5461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28.972"/>
    </inkml:context>
    <inkml:brush xml:id="br0">
      <inkml:brushProperty name="width" value="0.035" units="cm"/>
      <inkml:brushProperty name="height" value="0.035" units="cm"/>
      <inkml:brushProperty name="color" value="#FFC114"/>
    </inkml:brush>
  </inkml:definitions>
  <inkml:trace contextRef="#ctx0" brushRef="#br0">195 83 24575,'1'-1'0,"1"0"0,-1 0 0,0-1 0,0 1 0,1-1 0,-1 1 0,0-1 0,-1 0 0,1 1 0,0-1 0,0 0 0,-1 1 0,1-1 0,-1 0 0,1 0 0,-1 0 0,0 0 0,0 1 0,0-1 0,0 0 0,0 0 0,0 0 0,0 0 0,-1 0 0,1 1 0,-1-1 0,1 0 0,-1 0 0,0 1 0,0-1 0,0 0 0,0 1 0,0-1 0,0 1 0,0-1 0,-2-1 0,1 1 0,0 0 0,-1 0 0,1 1 0,0-1 0,-1 0 0,1 1 0,-1 0 0,0 0 0,1 0 0,-1 0 0,0 0 0,0 0 0,1 1 0,-1-1 0,0 1 0,0 0 0,0 0 0,0 0 0,0 0 0,1 0 0,-1 1 0,0-1 0,-3 2 0,0 1 0,0 0 0,0 0 0,1 1 0,-1-1 0,1 1 0,0 1 0,0-1 0,1 1 0,-1-1 0,1 1 0,0 1 0,0-1 0,-4 8 0,-2 5 0,1 0 0,1 1 0,-6 20 0,10-26 0,0 0 0,2 0 0,-1 0 0,2 1 0,0-1 0,0 1 0,1-1 0,1 1 0,0-1 0,6 23 0,-6-31 0,0-1 0,0 1 0,1-1 0,0 1 0,0-1 0,0 0 0,0 0 0,1 0 0,0 0 0,0 0 0,0 0 0,0-1 0,0 1 0,1-1 0,-1 0 0,1 0 0,0 0 0,0-1 0,0 1 0,0-1 0,1 0 0,-1 0 0,1-1 0,-1 1 0,1-1 0,-1 0 0,1 0 0,0-1 0,-1 1 0,1-1 0,0 0 0,0 0 0,6-1 0,24-7-1365,-4-3-5461</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29.315"/>
    </inkml:context>
    <inkml:brush xml:id="br0">
      <inkml:brushProperty name="width" value="0.035" units="cm"/>
      <inkml:brushProperty name="height" value="0.035" units="cm"/>
      <inkml:brushProperty name="color" value="#FFC114"/>
    </inkml:brush>
  </inkml:definitions>
  <inkml:trace contextRef="#ctx0" brushRef="#br0">165 41 24575,'0'-2'0,"0"0"0,0 0 0,0 0 0,0 0 0,0 0 0,0 0 0,-1 0 0,1 0 0,-1 1 0,0-1 0,1 0 0,-1 0 0,0 0 0,0 1 0,0-1 0,0 0 0,-3-2 0,3 3 0,0 0 0,-1 1 0,1-1 0,0 1 0,-1 0 0,1-1 0,0 1 0,-1 0 0,1 0 0,-1 0 0,1 0 0,0 0 0,-1 0 0,1 0 0,-1 1 0,1-1 0,0 0 0,-1 1 0,1-1 0,0 1 0,0 0 0,-1-1 0,1 1 0,0 0 0,0 0 0,-2 1 0,-5 4 0,0 0 0,1 1 0,-1 0 0,2 0 0,-1 1 0,1 0 0,0 0 0,0 0 0,1 1 0,-5 12 0,2-5 0,2 0 0,0 1 0,1-1 0,0 1 0,-2 20 0,6-29 11,1 0 0,0-1 0,0 1 0,0 0 0,1-1 0,0 1-1,0-1 1,1 1 0,0-1 0,5 12 0,-6-15-85,1 0-1,1-1 1,-1 1 0,0 0 0,1-1-1,0 1 1,0-1 0,0 0 0,0 0-1,0 0 1,1 0 0,-1 0 0,1-1-1,0 0 1,0 0 0,0 0 0,0 0-1,0 0 1,6 1 0,9 1-6752</inkml:trace>
  <inkml:trace contextRef="#ctx0" brushRef="#br0" timeOffset="1">80 226 24575,'-3'0'0,"-6"0"0,-5 0 0,3 0 0,6 0 0,10 0 0,7 0 0,9 0 0,8 0 0,7-3 0,3-4 0,4 0 0,0-3 0,-8 2-8191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48.488"/>
    </inkml:context>
    <inkml:brush xml:id="br0">
      <inkml:brushProperty name="width" value="0.035" units="cm"/>
      <inkml:brushProperty name="height" value="0.035" units="cm"/>
      <inkml:brushProperty name="color" value="#FFC114"/>
    </inkml:brush>
  </inkml:definitions>
  <inkml:trace contextRef="#ctx0" brushRef="#br0">7 1 24575,'0'3'0,"0"6"0,-3 8 0,-1 1-8191</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29.654"/>
    </inkml:context>
    <inkml:brush xml:id="br0">
      <inkml:brushProperty name="width" value="0.035" units="cm"/>
      <inkml:brushProperty name="height" value="0.035" units="cm"/>
      <inkml:brushProperty name="color" value="#FFC114"/>
    </inkml:brush>
  </inkml:definitions>
  <inkml:trace contextRef="#ctx0" brushRef="#br0">113 139 24575,'-3'0'0,"-1"-3"0,-3-1 0,0 4 0,1 6 0,2 6 0,1 7 0,-1 5 0,-3 5 0,-1 2 0,-1 6 0,1 1 0,-2 1 0,2-2 0,-2-3 0,2-5 0,2-7-8191</inkml:trace>
  <inkml:trace contextRef="#ctx0" brushRef="#br0" timeOffset="1">95 240 24575,'0'-15'0,"1"1"0,1-1 0,0 1 0,0-1 0,1 1 0,1 0 0,1 0 0,0 1 0,13-26 0,-15 34 0,0 0 0,0 0 0,1 0 0,0 1 0,0-1 0,0 1 0,0 0 0,1 0 0,0 0 0,-1 0 0,2 1 0,-1 0 0,0 0 0,0 0 0,1 1 0,0 0 0,-1 0 0,1 0 0,0 1 0,0 0 0,0 0 0,0 0 0,0 1 0,0 0 0,0 0 0,6 1 0,-5 0 10,-1 0 0,1 1 0,-1-1 0,0 1 0,0 1 0,1-1 0,-2 1 0,1 0 0,0 0 0,0 1 0,5 5 0,-7-6-97,-1 0-1,0 0 1,1 0 0,-1 1-1,-1 0 1,1-1 0,-1 1-1,1 0 1,-1 0-1,0 1 1,-1-1 0,1 0-1,-1 1 1,0-1 0,0 1-1,1 6 1,-2 15-6739</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29.981"/>
    </inkml:context>
    <inkml:brush xml:id="br0">
      <inkml:brushProperty name="width" value="0.035" units="cm"/>
      <inkml:brushProperty name="height" value="0.035" units="cm"/>
      <inkml:brushProperty name="color" value="#FFC114"/>
    </inkml:brush>
  </inkml:definitions>
  <inkml:trace contextRef="#ctx0" brushRef="#br0">76 9 24575,'-6'3'0,"-4"4"0,-7 3 0,-3 0 0,5-1 0,7-5 0,11-7 0,14-2 0,12-4 0,11 1 0,6-2 0,1 1 0,-7 2-8191</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31.150"/>
    </inkml:context>
    <inkml:brush xml:id="br0">
      <inkml:brushProperty name="width" value="0.035" units="cm"/>
      <inkml:brushProperty name="height" value="0.035" units="cm"/>
      <inkml:brushProperty name="color" value="#FFC114"/>
    </inkml:brush>
  </inkml:definitions>
  <inkml:trace contextRef="#ctx0" brushRef="#br0">144 118 24575,'-4'-1'0,"1"0"0,0 0 0,0-1 0,-1 1 0,1-1 0,0 0 0,0 0 0,1 0 0,-1 0 0,0-1 0,1 1 0,-3-4 0,-2 0 0,-2-2 0,-11-11 0,-37-25 0,48 34 0,15 6 0,25 5 0,-30-1 0,688 55-1344,-572-48 725,2292 134-6050,-2219-132 6394,532 14 649,-679-23 585,65-8 1,-78 0 1008,-30 8-1944,0 0 0,0 0-1,1 0 1,-1 0 0,0 0 0,0 0 0,1 0 0,-1 0 0,0-1 0,0 1-1,1 0 1,-1 0 0,0 0 0,0 0 0,0-1 0,1 1 0,-1 0 0,0 0-1,0 0 1,0-1 0,0 1 0,0 0 0,0 0 0,1 0 0,-1-1 0,0 1-1,0 0 1,0 0 0,0-1 0,0 1 0,0 0 0,0 0 0,0-1-1,0 1 1,0 0 0,0-1 0,0 1 0,0 0 0,0 0 0,0-1 0,0 1-1,-1 0 1,1 0 0,0 0 0,0-1 0,0 1 0,0 0 0,0 0 0,-1-1-1,1 1 1,0 0 0,0 0 0,0 0 0,0 0 0,-1-1 0,1 1 0,0 0-1,-1 0 1,-15-7 1367,-54-7-630,58 12-1271,-36-5-6085</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31.535"/>
    </inkml:context>
    <inkml:brush xml:id="br0">
      <inkml:brushProperty name="width" value="0.035" units="cm"/>
      <inkml:brushProperty name="height" value="0.035" units="cm"/>
      <inkml:brushProperty name="color" value="#FFC114"/>
    </inkml:brush>
  </inkml:definitions>
  <inkml:trace contextRef="#ctx0" brushRef="#br0">69 233 24575,'0'-18'0,"-2"1"0,-4-18 0,-2-25 0,8 26 0,1 27 0,0 0 0,-1-1 0,0 1 0,-1 0 0,1-1 0,-1 1 0,-3-9 0,1 15 0,-1 7 0,-1 10 0,-7 42 0,3 1 0,-2 117 0,11-159 0,-4 443-376,4-373-613,0-8-5837</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32.292"/>
    </inkml:context>
    <inkml:brush xml:id="br0">
      <inkml:brushProperty name="width" value="0.035" units="cm"/>
      <inkml:brushProperty name="height" value="0.035" units="cm"/>
      <inkml:brushProperty name="color" value="#FFC114"/>
    </inkml:brush>
  </inkml:definitions>
  <inkml:trace contextRef="#ctx0" brushRef="#br0">307 121 24575,'-6'-1'0,"1"0"0,-1 0 0,0 0 0,-7-3 0,-19-4 0,24 8 0,0-1 0,0 1 0,0 1 0,0 0 0,0 0 0,1 0 0,-1 1 0,0 0 0,1 1 0,-1 0 0,1 0 0,0 0 0,-10 8 0,8-5 0,0 1 0,1 0 0,0 0 0,0 1 0,1 0 0,0 0 0,1 1 0,0 0 0,-7 12 0,7-8 0,-1 0 0,2 1 0,0 0 0,0 0 0,2 0 0,0 0 0,0 0 0,1 1 0,1 0 0,0-1 0,1 1 0,1-1 0,0 1 0,1-1 0,4 16 0,-4-25 0,-1 0 0,1 0 0,0 0 0,0-1 0,1 1 0,-1 0 0,1-1 0,0 0 0,0 0 0,1 0 0,-1 0 0,1 0 0,0-1 0,0 1 0,6 3 0,-5-4 0,1 0 0,0-1 0,-1 0 0,1 0 0,1 0 0,-1 0 0,0-1 0,0 0 0,0-1 0,1 1 0,7-1 0,2-2 0,1 0 0,-1-1 0,0-1 0,0-1 0,0 0 0,-1-1 0,1 0 0,26-16 0,-28 12 0,1 1 0,-1-2 0,-1 0 0,0-1 0,-1 0 0,0-1 0,-1 0 0,0-1 0,-1 0 0,0 0 0,-1-1 0,8-21 0,-13 27 0,0-1 0,-1 0 0,0 0 0,0-1 0,-1 1 0,-1 0 0,0-1 0,0 1 0,-1-1 0,0 1 0,-1-1 0,0 1 0,-1-1 0,0 1 0,-1 0 0,0-1 0,0 1 0,-1 1 0,0-1 0,-1 1 0,-8-13 0,8 15 0,0 0 0,-1 1 0,0 0 0,0 0 0,-1 0 0,0 1 0,0 0 0,0 0 0,0 1 0,-1 0 0,0 0 0,0 0 0,0 1 0,0 1 0,0-1 0,-1 1 0,1 1 0,-13-2 0,14 3 0,1-1 0,0 1 0,0 1 0,-1-1 0,1 1 0,0 0 0,0 1 0,0-1 0,0 1 0,0 1 0,0-1 0,0 1 0,1 0 0,-1 0 0,1 0 0,0 1 0,0 0 0,0 0 0,1 0 0,-1 1 0,1-1 0,0 1 0,0 0 0,1 0 0,-7 12 0,8-12-80,0 1 0,0 0-1,0 0 1,1 0 0,-1 0-1,2 0 1,-1 0 0,1 1-1,-1-1 1,2 0 0,-1 0 0,1 0-1,0 0 1,0 1 0,0-1-1,3 5 1,9 20-6746</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32.653"/>
    </inkml:context>
    <inkml:brush xml:id="br0">
      <inkml:brushProperty name="width" value="0.035" units="cm"/>
      <inkml:brushProperty name="height" value="0.035" units="cm"/>
      <inkml:brushProperty name="color" value="#FFC114"/>
    </inkml:brush>
  </inkml:definitions>
  <inkml:trace contextRef="#ctx0" brushRef="#br0">115 5 24575,'0'-3'0,"0"2"0,0 4 0,0 4 0,0 7 0,0 10 0,0 8 0,-3 9 0,-1 5 0,-2 6 0,-4 4 0,-2-4 0,-3 0 0,-1-5 0,0-3 0,-2-7 0,4-10-8191</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32.978"/>
    </inkml:context>
    <inkml:brush xml:id="br0">
      <inkml:brushProperty name="width" value="0.035" units="cm"/>
      <inkml:brushProperty name="height" value="0.035" units="cm"/>
      <inkml:brushProperty name="color" value="#FFC114"/>
    </inkml:brush>
  </inkml:definitions>
  <inkml:trace contextRef="#ctx0" brushRef="#br0">46 384 24575,'-2'-22'0,"0"0"0,-2 0 0,-9-32 0,0-7 0,11 53 0,-1-8 0,0 1 0,1-1 0,1 0 0,0 0 0,2-18 0,0 30 0,-1 1 0,1-1 0,0 0 0,0 1 0,0-1 0,0 1 0,1 0 0,-1-1 0,1 1 0,0 0 0,0 0 0,0 0 0,0 0 0,1 0 0,-1 0 0,1 1 0,0-1 0,0 1 0,-1 0 0,1 0 0,1 0 0,-1 0 0,0 1 0,0-1 0,1 1 0,-1-1 0,1 1 0,4 0 0,5-2 0,1 2 0,-1 0 0,1 1 0,0 0 0,-1 1 0,1 0 0,-1 1 0,1 1 0,-1 0 0,18 7 0,-3 0 0,-1 2 0,0 1 0,43 27 0,-55-29 0,-1-1 0,0 2 0,-1 0 0,0 0 0,-1 1 0,0 1 0,-1 0 0,-1 0 0,13 24 0,-19-31 0,-1 0 0,1 0 0,-1 1 0,-1 0 0,1-1 0,-1 1 0,0 0 0,-1 0 0,0 0 0,-1 1 0,1-1 0,-1 0 0,-1 0 0,0 0 0,0 0 0,0 0 0,-1 0 0,0 0 0,-1 0 0,0-1 0,0 1 0,-7 12 0,2-9-10,0 0 0,0-1 0,-1 0 0,-1-1 0,1 0 0,-1 0 0,-18 11 0,10-9 50,0-1 0,-1 0 0,0-2 0,-26 8 0,3-4-411,-2-2-1,0-3 1,-81 5 0,77-10-6455</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33.354"/>
    </inkml:context>
    <inkml:brush xml:id="br0">
      <inkml:brushProperty name="width" value="0.035" units="cm"/>
      <inkml:brushProperty name="height" value="0.035" units="cm"/>
      <inkml:brushProperty name="color" value="#FFC114"/>
    </inkml:brush>
  </inkml:definitions>
  <inkml:trace contextRef="#ctx0" brushRef="#br0">187 185 24575,'6'0'0,"0"-1"0,-1-1 0,1 1 0,-1-1 0,1 0 0,-1 0 0,1 0 0,-1-1 0,0 0 0,0 0 0,0 0 0,-1-1 0,1 1 0,-1-1 0,0 0 0,0-1 0,0 1 0,4-7 0,-5 7 0,-1 0 0,1 0 0,-1 0 0,0 0 0,0-1 0,-1 1 0,1-1 0,-1 1 0,0-1 0,1-6 0,-2 8 0,0 0 0,0 0 0,0 1 0,0-1 0,-1 0 0,1 0 0,-1 0 0,0 0 0,0 0 0,0 1 0,0-1 0,0 0 0,-1 1 0,1-1 0,-1 1 0,0-1 0,-2-2 0,2 3 0,0 0 0,0 1 0,-1-1 0,1 0 0,0 1 0,-1 0 0,1-1 0,-1 1 0,1 0 0,-1 0 0,1 0 0,-1 1 0,0-1 0,1 1 0,-1-1 0,0 1 0,0 0 0,1 0 0,-1 0 0,0 0 0,0 1 0,1-1 0,-1 1 0,0 0 0,1-1 0,-1 1 0,1 0 0,-1 1 0,-4 2 0,-4 2 0,0 1 0,1 0 0,0 1 0,0 0 0,-10 12 0,3-2 0,1 1 0,1 1 0,-21 34 0,28-41 0,1 1 0,0 1 0,1-1 0,0 1 0,2 0 0,-6 28 0,9-41 0,1 0 0,-1 0 0,1 0 0,0 0 0,0 0 0,0 1 0,0-1 0,0 0 0,1 0 0,-1 0 0,0 0 0,1 0 0,0 0 0,-1 0 0,1 0 0,0 0 0,0 0 0,0 0 0,1 0 0,-1-1 0,0 1 0,0 0 0,1-1 0,-1 1 0,1-1 0,0 1 0,-1-1 0,1 0 0,0 0 0,0 0 0,0 0 0,0 0 0,0 0 0,0 0 0,0-1 0,0 1 0,0-1 0,0 1 0,2-1 0,3 0 0,0 1 0,0-1 0,0-1 0,0 1 0,0-1 0,0-1 0,0 1 0,0-1 0,-1 0 0,14-6 0,-6-1 0,0 1 0,0-2 0,-1 0 0,0 0 0,0-1 0,-1-1 0,-1 0 0,14-18 0,-8 5 0,-1 0 0,-1-1 0,21-49 0,-24 52 0,-6 18 0,-4 17 0,-17 78 0,11-71 0,0 0 0,1 0 0,1 0 0,1 1 0,0-1 0,3 24 0,-2-40 5,1-1 0,-1 0 0,1 0 0,-1 0 0,1 0 0,0 0 0,0 0 0,0 0 0,0 0 0,0 0 0,0 0 0,0 0 0,1 0 0,-1-1 0,1 1 0,-1-1 0,1 1 0,-1-1 0,1 1 0,0-1 0,0 0 0,0 0 0,4 2 0,-2-2-140,0 0 0,0 0 0,1-1 0,-1 0 0,0 1 0,1-1 0,-1 0 0,1-1 0,-1 1 0,8-3 0,16-4-6691</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33.694"/>
    </inkml:context>
    <inkml:brush xml:id="br0">
      <inkml:brushProperty name="width" value="0.035" units="cm"/>
      <inkml:brushProperty name="height" value="0.035" units="cm"/>
      <inkml:brushProperty name="color" value="#FFC114"/>
    </inkml:brush>
  </inkml:definitions>
  <inkml:trace contextRef="#ctx0" brushRef="#br0">221 32 24575,'0'-1'0,"0"-1"0,0 0 0,0 1 0,0-1 0,0 1 0,-1-1 0,1 1 0,-1-1 0,1 1 0,-1-1 0,1 1 0,-1-1 0,0 1 0,0-1 0,-1-1 0,2 3 0,-1-1 0,0 1 0,1-1 0,-1 1 0,0-1 0,0 1 0,0-1 0,1 1 0,-1 0 0,0-1 0,0 1 0,0 0 0,0 0 0,0 0 0,1 0 0,-1-1 0,0 1 0,0 0 0,-2 1 0,1-1 0,-1 1 0,0 0 0,1 0 0,-1 0 0,1 0 0,-1 0 0,1 1 0,0-1 0,0 1 0,-1-1 0,1 1 0,0 0 0,1 0 0,-1 0 0,0 0 0,-2 3 0,-11 24 0,0 0 0,2 1 0,1 1 0,-14 59 0,21-72 0,-20 76-682,-16 127-1,38-200-6143</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34.022"/>
    </inkml:context>
    <inkml:brush xml:id="br0">
      <inkml:brushProperty name="width" value="0.035" units="cm"/>
      <inkml:brushProperty name="height" value="0.035" units="cm"/>
      <inkml:brushProperty name="color" value="#FFC114"/>
    </inkml:brush>
  </inkml:definitions>
  <inkml:trace contextRef="#ctx0" brushRef="#br0">58 101 24575,'-58'-56'0,"59"57"0,-1-1 0,0 0 0,0 0 0,1 0 0,-1 0 0,0 0 0,0 0 0,1 0 0,-1 0 0,0 0 0,1 0 0,-1 0 0,0 0 0,0 0 0,1 0 0,-1-1 0,0 1 0,0 0 0,1 0 0,-1 0 0,0 0 0,0 0 0,0-1 0,1 1 0,-1 0 0,0 0 0,0 0 0,0 0 0,0-1 0,1 1 0,-1 0 0,0 0 0,0-1 0,0 1 0,0 0 0,0 0 0,0-1 0,0 1 0,1 0 0,-1 0 0,0-1 0,0 1 0,0 0 0,0 0 0,0-1 0,0 1 0,0 0 0,0 0 0,-1-1 0,1 1 0,0 0 0,0 0 0,0-1 0,0 1 0,0 0 0,0 0 0,0-1 0,-1 1 0,1 0 0,0 0 0,0 0 0,0-1 0,-1 1 0,27 5 0,-24-5 0,69 16 0,0-4 0,0-3 0,1-3 0,0-3 0,76-7 0,-139 3 0,44-6 0,-51 7 0,1 0 0,-1-1 0,0 0 0,0 1 0,1-1 0,-1 0 0,0 0 0,0 0 0,0 0 0,0-1 0,0 1 0,-1-1 0,1 1 0,0-1 0,-1 1 0,1-1 0,-1 0 0,3-3 0,-4 3 0,1 1 0,-1 0 0,0 0 0,1-1 0,-1 1 0,0 0 0,0-1 0,0 1 0,0 0 0,0-1 0,-1 1 0,1 0 0,0 0 0,-1-1 0,1 1 0,-1 0 0,1 0 0,-1-1 0,1 1 0,-1 0 0,0 0 0,1 0 0,-1 0 0,0 0 0,0 0 0,0 0 0,0 0 0,0 0 0,0 1 0,0-1 0,0 0 0,0 1 0,-1-1 0,1 1 0,0-1 0,0 1 0,-1-1 0,-1 1 0,-2-2 0,0 0 0,-1 1 0,1 0 0,0 0 0,-1 0 0,1 1 0,0 0 0,-8 0 0,5 2 0,1 0 0,-1 1 0,1 0 0,-1 0 0,1 0 0,0 1 0,0 0 0,1 1 0,-1-1 0,1 1 0,0 1 0,0-1 0,0 1 0,-8 12 0,7-9 0,0 1 0,0 0 0,1 0 0,1 1 0,0 0 0,0 0 0,1 0 0,0 0 0,-2 17 0,5-26 0,1 0 0,-1 0 0,1 0 0,0 0 0,0 0 0,0 1 0,0-1 0,0 0 0,0 0 0,0 0 0,1 0 0,-1 0 0,1 0 0,0 0 0,0 0 0,0 0 0,-1 0 0,2 0 0,-1 0 0,0-1 0,0 1 0,1 0 0,1 1 0,-1-2 0,0 0 0,0 0 0,0 0 0,0-1 0,0 1 0,0-1 0,0 0 0,0 1 0,0-1 0,1 0 0,-1 0 0,0 0 0,0 0 0,0-1 0,0 1 0,1-1 0,-1 1 0,0-1 0,0 0 0,0 1 0,0-1 0,3-3 0,4 0 0,0-2 0,-1 1 0,0-1 0,0-1 0,-1 0 0,1 0 0,-2 0 0,10-12 0,4-10 0,18-33 0,-13 20 0,-11 24 0,-14 18 0,0 0 0,1 1 0,-1-1 0,0 0 0,0 0 0,1 0 0,-1 0 0,0 0 0,0 0 0,0 0 0,0 1 0,1-1 0,-1 0 0,0 0 0,0 0 0,0 1 0,0-1 0,0 0 0,1 0 0,-1 0 0,0 1 0,0-1 0,0 0 0,0 0 0,0 0 0,0 1 0,0-1 0,0 0 0,0 0 0,0 1 0,0-1 0,0 0 0,0 0 0,0 0 0,0 1 0,0-1 0,0 0 0,0 0 0,0 1 0,0-1 0,-1 0 0,1 0 0,-9 43 0,-67 191-1169,74-228 973,-15 39-6630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23.845"/>
    </inkml:context>
    <inkml:brush xml:id="br0">
      <inkml:brushProperty name="width" value="0.035" units="cm"/>
      <inkml:brushProperty name="height" value="0.035" units="cm"/>
      <inkml:brushProperty name="color" value="#FFC114"/>
    </inkml:brush>
  </inkml:definitions>
  <inkml:trace contextRef="#ctx0" brushRef="#br0">427 447 24575,'-4'-6'0,"0"-1"0,0 1 0,1-1 0,0 1 0,0-1 0,0 0 0,1 0 0,0-1 0,-1-13 0,2 13 0,-1-10 0,1 16 0,0 11 0,-32 560-208,-46-4-463,-99 283 671,129-636 0,43-185 0,-1-3 0,2 0 0,1 1 0,1 0 0,0 28 0,2-51 13,1-1 0,0 1-1,1 0 1,-1 0 0,0 0 0,0 0 0,1-1 0,-1 1 0,1 0-1,0 0 1,-1-1 0,1 1 0,0 0 0,0-1 0,0 1 0,0-1 0,0 1-1,0-1 1,1 0 0,-1 1 0,0-1 0,1 0 0,-1 0 0,1 0 0,-1 0-1,1 0 1,0 0 0,-1 0 0,1-1 0,0 1 0,0-1 0,0 1-1,2 0 1,5-1 61,0 1 0,0-1-1,0-1 1,0 0 0,15-3-1,270-55-76,25-4-1105,787-67-2759,8 66 1007,-806 50 1941,1224-64-494,-880 44 3344,-606 32-906,-6 1 776,69-12 0,-96 8-922,-15-1 80,-20-7 498,12 8-1309,4 2-135,0-1 0,1 1 0,0-2 0,-1 1 0,2 0 1,-1-1-1,0 0 0,1 0 0,0-1 0,0 1 1,0-1-1,1 0 0,-5-11 0,5 7-15,0 0 1,1-1-1,0 1 1,1 0-1,0-1 0,0 1 1,1-1-1,2-14 0,3-21 2,3 1 0,23-77 0,42-87 0,-35 105 0,76-209-116,195-598-474,-300 882 590,13-57 0,-20 78 0,-1-1 0,0 1 0,-1-1 0,1 1 0,-2-1 0,1 1 0,-4-16 0,3 20 14,-1 1 1,0-1-1,1 0 0,-1 1 0,-1-1 0,1 1 0,0 0 0,-1 0 1,0 0-1,1 0 0,-1 0 0,-1 0 0,1 1 0,0-1 1,-1 1-1,1 0 0,-1 0 0,1 1 0,-1-1 0,-5-1 0,-10-3 115,0 1 0,-39-5 0,38 7-107,-374-38 13,-4 28-1344,-875 49-4622,1 82 3185,212 20 2576,12 65-342,1034-199 553,-229 59 731,182-45 1103,-105 49 1,161-64-1646,-25 13 302,29-15-436,0-1 0,0 1 1,0 0-1,0-1 0,0 1 0,0 0 0,0 0 0,1 0 0,-1-1 1,0 1-1,0 0 0,1 0 0,-1 0 0,1 0 0,-1 0 0,1 0 1,-1 0-1,1 0 0,0 0 0,-1 1 0,1 0 0,0-1-53,1 0 0,-1-1 0,0 1 0,1 0 0,-1 0 0,1-1 0,-1 1-1,1-1 1,-1 1 0,1 0 0,0-1 0,-1 1 0,1-1 0,0 1 0,-1-1 0,1 0 0,0 1-1,0-1 1,-1 0 0,1 1 0,0-1 0,0 0 0,-1 0 0,1 0 0,1 1 0,25 2 998,-27-3-1018,45-1-934,1-2-5357</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34.555"/>
    </inkml:context>
    <inkml:brush xml:id="br0">
      <inkml:brushProperty name="width" value="0.035" units="cm"/>
      <inkml:brushProperty name="height" value="0.035" units="cm"/>
      <inkml:brushProperty name="color" value="#FFC114"/>
    </inkml:brush>
  </inkml:definitions>
  <inkml:trace contextRef="#ctx0" brushRef="#br0">246 223 24575,'4'-2'0,"99"-55"0,-91 49 0,1-1 0,-1 0 0,-1-1 0,0 0 0,16-19 0,-24 26 0,-1 0 0,0 0 0,0 0 0,0 0 0,-1 0 0,1 0 0,-1-1 0,0 1 0,0-1 0,0 1 0,0-1 0,0-5 0,-1 7 0,0 0 0,0 1 0,-1-1 0,1 1 0,-1-1 0,1 1 0,-1-1 0,1 1 0,-1-1 0,0 1 0,1 0 0,-1-1 0,0 1 0,0 0 0,0-1 0,0 1 0,-1 0 0,1 0 0,0 0 0,0 0 0,-1 0 0,1 0 0,0 1 0,-1-1 0,1 0 0,-1 1 0,1-1 0,-1 1 0,1-1 0,-1 1 0,-1 0 0,-8-2 0,-1 0 0,1 1 0,-1 1 0,1 0 0,-1 0 0,1 1 0,-1 1 0,1 0 0,-18 5 0,-2 3 0,1 1 0,-35 19 0,65-30 0,-21 10 0,1 1 0,-25 18 0,41-26 0,0-1 0,0 2 0,0-1 0,0 0 0,1 1 0,-1 0 0,1 0 0,0 0 0,0 0 0,1 0 0,-1 1 0,1-1 0,0 1 0,0-1 0,0 1 0,1 0 0,-2 6 0,3-7 0,1-1 0,-1 0 0,1 0 0,-1 0 0,1 0 0,0 0 0,0 0 0,1 0 0,-1 0 0,1 0 0,-1 0 0,1-1 0,0 1 0,0-1 0,0 1 0,0-1 0,0 0 0,1 1 0,-1-1 0,1-1 0,-1 1 0,1 0 0,3 1 0,8 5 0,1-1 0,-1 0 0,19 5 0,4-1 0,-23-7 0,0 0 0,0 1 0,0 0 0,-1 1 0,19 12 0,-30-17 0,-1 0 0,0 0 0,0 0 0,0 0 0,0 0 0,0 0 0,0 0 0,0 0 0,0 0 0,0 0 0,0 0 0,0 1 0,-1-1 0,1 0 0,0 0 0,-1 1 0,1 2 0,-1-3 0,0 0 0,0 0 0,0-1 0,-1 1 0,1 0 0,0 0 0,0 0 0,-1 0 0,1 0 0,-1-1 0,1 1 0,-1 0 0,1 0 0,-1-1 0,1 1 0,-1 0 0,0-1 0,1 1 0,-1-1 0,-1 2 0,-5 2 0,1-1 0,-1 1 0,0-1 0,-1-1 0,-7 3 0,11-4 0,-2 1-51,-101 25 229,97-25-344,0 0 0,-1-1 0,1 0 1,-1-1-1,1 0 0,-1-1 0,1 0 1,-14-4-1,6-2-6660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35.122"/>
    </inkml:context>
    <inkml:brush xml:id="br0">
      <inkml:brushProperty name="width" value="0.035" units="cm"/>
      <inkml:brushProperty name="height" value="0.035" units="cm"/>
      <inkml:brushProperty name="color" value="#FFC114"/>
    </inkml:brush>
  </inkml:definitions>
  <inkml:trace contextRef="#ctx0" brushRef="#br0">54 69 24575,'1'0'0,"0"1"0,0-1 0,0 1 0,-1-1 0,1 1 0,0-1 0,0 1 0,-1-1 0,1 1 0,0 0 0,-1-1 0,1 1 0,0 0 0,-1 0 0,1-1 0,-1 1 0,0 0 0,1 0 0,-1 0 0,1 0 0,-1 0 0,0 0 0,0 0 0,0-1 0,0 1 0,1 0 0,-1 2 0,2 27 0,-5-7 0,0 1 0,-12 45 0,4-19 0,-28 99 0,56-197 0,2 1 0,2 1 0,33-55 0,-40 77 0,2 1 0,1 0 0,19-20 0,-28 34 0,0 1 0,0 1 0,0-1 0,1 2 0,0-1 0,1 1 0,-1 0 0,1 1 0,0 1 0,17-7 0,-25 11 0,0-1 0,0 0 0,0 1 0,0-1 0,0 1 0,0 0 0,0 0 0,0 0 0,0 0 0,0 0 0,0 0 0,0 0 0,0 1 0,0-1 0,0 1 0,0-1 0,0 1 0,-1 0 0,1 0 0,0 0 0,0 0 0,0 0 0,-1 0 0,1 0 0,-1 1 0,1-1 0,-1 0 0,1 1 0,-1 0 0,0-1 0,0 1 0,0 0 0,2 2 0,-2 0 0,0-1 0,0 1 0,0 0 0,-1 0 0,1-1 0,-1 1 0,0 0 0,0 0 0,0-1 0,-1 1 0,1 0 0,-1 0 0,0-1 0,0 1 0,0 0 0,-1-1 0,-2 6 0,-4 4 0,0 1 0,-1-2 0,0 1 0,-1-1 0,0-1 0,-1 0 0,-1 0 0,-17 13 0,10-12 0,0 1 0,0-2 0,-1-1 0,-1-1 0,-26 9 0,44-17 0,-22 6 0,24-7 0,0 1 0,0-1 0,0 0 0,0 0 0,0 0 0,0 0 0,0 0 0,0 0 0,0 0 0,0 0 0,0-1 0,0 1 0,0 0 0,0 0 0,0-1 0,0 1 0,0-1 0,1 1 0,-1-1 0,0 1 0,-1-2 0,2 2 0,0 0 0,0 0 0,0 0 0,-1-1 0,1 1 0,0 0 0,0 0 0,0-1 0,0 1 0,0 0 0,0 0 0,0-1 0,0 1 0,0 0 0,-1 0 0,1-1 0,0 1 0,0 0 0,0 0 0,1-1 0,-1 1 0,0 0 0,0 0 0,0-1 0,0 1 0,0 0 0,0 0 0,0-1 0,0 1 0,0 0 0,1 0 0,-1-1 0,0 1 0,0 0 0,0 0 0,1-1 0,11-6 0,16 1 0,-20 5 0,0 0 0,0 1 0,0 0 0,0 0 0,0 1 0,0 0 0,0 0 0,0 1 0,-1 0 0,1 1 0,0-1 0,-1 1 0,0 1 0,1-1 0,-2 2 0,1-1 0,9 8 0,1 3 0,-1 1 0,0 1 0,-1 0 0,24 37 0,-27-37-1365,-1-4-5461</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8:35.524"/>
    </inkml:context>
    <inkml:brush xml:id="br0">
      <inkml:brushProperty name="width" value="0.035" units="cm"/>
      <inkml:brushProperty name="height" value="0.035" units="cm"/>
      <inkml:brushProperty name="color" value="#FFC114"/>
    </inkml:brush>
  </inkml:definitions>
  <inkml:trace contextRef="#ctx0" brushRef="#br0">36 153 24575,'-7'0'0,"-9"2"0,15-1 0,0 0 0,0 0 0,1 0 0,-1 0 0,0 0 0,1 0 0,-1 0 0,1 0 0,-1 1 0,1-1 0,0 0 0,-1 0 0,1 0 0,0 0 0,0 3 0,-2 13 0,0 0 0,2 0 0,0 0 0,1 0 0,1 0 0,0 0 0,1 0 0,1-1 0,0 1 0,10 21 0,-13-36 0,0 0 0,0 0 0,0 0 0,0 0 0,0 0 0,0 0 0,1 0 0,-1 0 0,1 0 0,-1 0 0,1-1 0,0 1 0,0 0 0,0-1 0,0 0 0,0 0 0,0 1 0,0-1 0,0 0 0,0 0 0,1-1 0,-1 1 0,0 0 0,0-1 0,4 1 0,-3-2 0,0 1 0,1-1 0,-1 0 0,0 0 0,1 0 0,-1 0 0,0 0 0,0-1 0,0 1 0,0-1 0,0 0 0,0 0 0,-1 0 0,1-1 0,-1 1 0,1 0 0,1-4 0,18-21 0,-2-2 0,-1 0 0,29-63 0,-30 57 0,-13 24 0,12-19 0,-3 0 0,0-1 0,9-35 0,-23 58-1365</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16.654"/>
    </inkml:context>
    <inkml:brush xml:id="br0">
      <inkml:brushProperty name="width" value="0.035" units="cm"/>
      <inkml:brushProperty name="height" value="0.035" units="cm"/>
      <inkml:brushProperty name="color" value="#FFC114"/>
    </inkml:brush>
  </inkml:definitions>
  <inkml:trace contextRef="#ctx0" brushRef="#br0">1 0 24575,'26'43'0,"72"109"0,87 184 0,-81-137 0,-96-186-119,-4-4-59,1 1 0,0-1 0,1-1 0,0 1 0,1-1 0,11 12 0,-7-12-6648</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17.014"/>
    </inkml:context>
    <inkml:brush xml:id="br0">
      <inkml:brushProperty name="width" value="0.035" units="cm"/>
      <inkml:brushProperty name="height" value="0.035" units="cm"/>
      <inkml:brushProperty name="color" value="#FFC114"/>
    </inkml:brush>
  </inkml:definitions>
  <inkml:trace contextRef="#ctx0" brushRef="#br0">726 21 24575,'-2'-18'0,"2"18"0,0 0 0,0 0 0,0-1 0,0 1 0,0 0 0,0 0 0,0 0 0,0 0 0,0 0 0,0 0 0,0 0 0,0 0 0,0-1 0,0 1 0,0 0 0,0 0 0,0 0 0,0 0 0,-1 0 0,1 0 0,0 0 0,0 0 0,0 0 0,0 0 0,0 0 0,0 0 0,0 0 0,0 0 0,0-1 0,-1 1 0,1 0 0,0 0 0,0 0 0,0 0 0,0 0 0,0 0 0,0 0 0,0 0 0,-1 0 0,1 0 0,0 0 0,0 0 0,0 0 0,0 0 0,0 1 0,0-1 0,0 0 0,0 0 0,-1 0 0,1 0 0,0 0 0,0 0 0,0 0 0,0 0 0,0 0 0,0 0 0,0 0 0,-14 26 0,7-10 0,-24 45 0,-3-2 0,-3-1 0,-2-1 0,-2-3 0,-3-1 0,-1-2 0,-4-2 0,-76 60 0,78-73 0,5-5 0,1 2 0,-49 51 0,86-79 0,1 0 0,-1 0 0,1 1 0,0-1 0,0 1 0,1-1 0,-1 1 0,1 0 0,0 0 0,1 0 0,0 0 0,-1 7 0,2-11 0,-1 0 0,1 0 0,0 1 0,0-1 0,0 0 0,1 0 0,-1 0 0,0 0 0,1 0 0,0 0 0,-1 0 0,1 0 0,0 0 0,0-1 0,0 1 0,0 0 0,0 0 0,0-1 0,1 1 0,-1 0 0,0-1 0,1 0 0,0 1 0,-1-1 0,1 0 0,0 0 0,-1 1 0,1-1 0,0-1 0,0 1 0,0 0 0,0 0 0,0-1 0,0 1 0,0-1 0,0 0 0,0 1 0,4-1 0,-4 0-41,-1 0 0,1 0-1,-1-1 1,1 1-1,-1 0 1,1-1 0,-1 1-1,1-1 1,-1 1 0,0-1-1,1 0 1,-1 1-1,0-1 1,1 0 0,-1 0-1,0 0 1,0 0 0,0 0-1,0 0 1,0 0-1,0-1 1,0 1 0,0 0-1,0 0 1,-1-1 0,1 1-1,0-1 1,-1 1-1,1 0 1,-1-1 0,0 1-1,1-3 1,1-10-6785</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19.810"/>
    </inkml:context>
    <inkml:brush xml:id="br0">
      <inkml:brushProperty name="width" value="0.035" units="cm"/>
      <inkml:brushProperty name="height" value="0.035" units="cm"/>
      <inkml:brushProperty name="color" value="#FFC114"/>
    </inkml:brush>
  </inkml:definitions>
  <inkml:trace contextRef="#ctx0" brushRef="#br0">7 815 24575,'0'0'0,"-1"0"0,1 0 0,0 0 0,0 0 0,-1 0 0,1 0 0,0 0 0,0 0 0,0 0 0,-1 0 0,1 0 0,0 0 0,0 0 0,0 0 0,0 1 0,-1-1 0,1 0 0,0 0 0,0 0 0,0 0 0,-1 0 0,1 0 0,0 1 0,0-1 0,0 0 0,0 0 0,0 0 0,0 0 0,-1 1 0,1-1 0,0 0 0,0 0 0,0 0 0,0 1 0,0-1 0,0 0 0,0 0 0,0 0 0,0 1 0,0-1 0,0 0 0,0 0 0,0 0 0,0 1 0,0-1 0,0 0 0,0 0 0,0 0 0,0 1 0,0-1 0,1 0 0,-1 0 0,0 0 0,0 1 0,0-1 0,0 0 0,0 0 0,1 0 0,8 12 0,-2-8 0,0 0 0,0 0 0,0-1 0,0 0 0,0 0 0,1-1 0,8 2 0,60 8 0,-55-9 0,515 30-98,-504-32 54,216 2-311,460-55 0,-692 50 355,28-4 0,-1-1 0,0-2 0,70-24 0,-111 32 25,0 1 1,-1-1-1,1 0 0,0 0 0,0 0 0,-1 0 0,1 0 0,0-1 0,-1 1 0,1 0 0,-1-1 0,0 1 0,1-1 0,-1 1 0,0-1 0,2-3 0,-3 4-11,0 0-1,0 0 0,0 0 1,0 0-1,0 0 0,0 0 1,0 0-1,-1-1 0,1 1 0,0 0 1,-1 0-1,1 0 0,0 1 1,-1-1-1,1 0 0,-1 0 1,0 0-1,1 0 0,-1 0 1,0 0-1,1 1 0,-1-1 0,0 0 1,0 1-1,0-1 0,1 0 1,-1 1-1,0-1 0,0 1 1,0-1-1,-1 1 0,-62-29-13,47 23 0,1-1 0,0 0 0,-20-14 0,31 17 0,0 0 0,0 0 0,1 0 0,-1 0 0,1-1 0,0 0 0,1 0 0,-1 0 0,1 0 0,0-1 0,0 1 0,0-1 0,-2-9 0,-1-9 0,2 0 0,1 0 0,2 0 0,0 0 0,4-45 0,-1 14 0,1-29 0,3 0 0,19-88 0,-25 171 0,0-1 0,0 1 0,1-1 0,-1 0 0,1 1 0,-1-1 0,1 1 0,0-1 0,-1 1 0,1 0 0,0-1 0,0 1 0,2-2 0,-3 3 0,0 0 0,0 0 0,0 0 0,0-1 0,1 1 0,-1 0 0,0 0 0,0 0 0,0 0 0,0 0 0,1 0 0,-1 0 0,0 0 0,0 0 0,0 0 0,0 1 0,1-1 0,-1 0 0,0 0 0,0 0 0,0 0 0,0 0 0,0 0 0,1 0 0,-1 0 0,0 0 0,0 0 0,0 1 0,0-1 0,0 0 0,0 0 0,0 0 0,1 0 0,-1 0 0,0 0 0,0 1 0,0-1 0,0 0 0,4 15 0,-3 31-1365,-1-37-5461</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20.200"/>
    </inkml:context>
    <inkml:brush xml:id="br0">
      <inkml:brushProperty name="width" value="0.035" units="cm"/>
      <inkml:brushProperty name="height" value="0.035" units="cm"/>
      <inkml:brushProperty name="color" value="#FFC114"/>
    </inkml:brush>
  </inkml:definitions>
  <inkml:trace contextRef="#ctx0" brushRef="#br0">209 65 24575,'-1'-1'0,"-1"1"0,1-1 0,0 0 0,-1 0 0,1 0 0,0 0 0,0 0 0,0 0 0,0 0 0,0 0 0,0-1 0,0 1 0,0 0 0,0-1 0,-1-2 0,-9-11 0,10 15 0,-1-1 0,1 1 0,-1-1 0,1 1 0,-1-1 0,1 1 0,-1 0 0,0 0 0,1 0 0,-1-1 0,1 2 0,-1-1 0,1 0 0,-1 0 0,0 0 0,1 1 0,-1-1 0,1 1 0,-1-1 0,1 1 0,0 0 0,-1 0 0,1-1 0,-3 3 0,-31 25 0,34-27 0,-90 100 0,80-88 0,22-26 0,12-15 0,1 2 0,35-30 0,-52 50 0,0 0 0,0 1 0,1 0 0,0 0 0,0 1 0,0 0 0,0 0 0,0 1 0,1 0 0,0 1 0,0-1 0,0 2 0,0-1 0,13 1 0,-16 1 9,0 1-1,-1 0 1,1 0-1,0 1 1,0 0 0,-1 0-1,1 0 1,-1 0-1,0 1 1,0 0-1,0 0 1,0 1-1,5 3 1,0 3-306,0-1 0,-1 1 0,0 1 0,11 16 0,-4-2-6529</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21.727"/>
    </inkml:context>
    <inkml:brush xml:id="br0">
      <inkml:brushProperty name="width" value="0.035" units="cm"/>
      <inkml:brushProperty name="height" value="0.035" units="cm"/>
      <inkml:brushProperty name="color" value="#FFC114"/>
    </inkml:brush>
  </inkml:definitions>
  <inkml:trace contextRef="#ctx0" brushRef="#br0">792 949 24575,'0'1'0,"1"1"0,-1-1 0,1 0 0,-1 0 0,1 0 0,-1 0 0,1 0 0,0 0 0,-1 0 0,1 0 0,0 0 0,0 0 0,0 0 0,0 0 0,0-1 0,0 1 0,0 0 0,0-1 0,0 1 0,0-1 0,0 1 0,2 0 0,26 8 0,-24-8 0,0 0 0,-1 1 0,1-1 0,0 1 0,-1 0 0,0 0 0,1 1 0,-1-1 0,0 1 0,0 0 0,0 0 0,0 0 0,-1 0 0,1 1 0,-1-1 0,0 1 0,0 0 0,0 0 0,3 7 0,5 7 0,2 0 0,0 0 0,1-2 0,1 1 0,0-2 0,18 14 0,-26-23 0,0-1 0,0-1 0,0 1 0,1-1 0,0 0 0,-1-1 0,1 0 0,0 0 0,1-1 0,-1 0 0,0 0 0,1-1 0,-1 0 0,1-1 0,-1 1 0,1-2 0,-1 1 0,12-3 0,-1-2 0,0-1 0,-1-1 0,1 0 0,-1-2 0,-1 0 0,0 0 0,0-2 0,-1 0 0,20-19 0,-19 15 0,0-1 0,-1-1 0,-1 0 0,-1-1 0,-1-1 0,0 0 0,17-37 0,-22 37 0,-1 0 0,-1 0 0,-1-1 0,0 1 0,3-38 0,-7 42 0,-1 1 0,0-1 0,-1 1 0,-1 0 0,0-1 0,-1 1 0,0 0 0,-10-26 0,12 38 0,-1-1 0,1 1 0,0-1 0,-1 1 0,0-1 0,0 1 0,1 0 0,-1 0 0,-1 0 0,1 0 0,0 0 0,0 0 0,-1 0 0,-2-1 0,4 3 0,0-1 0,1 1 0,-1 0 0,0 0 0,1 0 0,-1 0 0,0 0 0,0-1 0,1 1 0,-1 0 0,0 1 0,0-1 0,1 0 0,-1 0 0,0 0 0,1 0 0,-1 0 0,0 1 0,1-1 0,-1 0 0,0 1 0,0 0 0,0 0 0,-1 0 0,1 0 0,0 1 0,0-1 0,1 0 0,-1 1 0,0-1 0,0 1 0,1-1 0,-1 1 0,1-1 0,-1 1 0,1 0 0,-1 1 0,1 5 0,-1 0 0,1 0 0,0 0 0,1 0 0,0 0 0,0-1 0,0 1 0,1 0 0,1-1 0,-1 1 0,1-1 0,0 0 0,1 0 0,0 0 0,0 0 0,0 0 0,1-1 0,0 0 0,0 0 0,1 0 0,-1-1 0,1 0 0,1 0 0,-1 0 0,1-1 0,-1 0 0,1 0 0,0-1 0,1 1 0,-1-2 0,1 1 0,-1-1 0,1 0 0,12 1 0,-12-3 0,0 0 0,0-1 0,0 0 0,-1-1 0,1 0 0,0 0 0,-1 0 0,1-1 0,-1 0 0,0-1 0,0 1 0,0-1 0,-1-1 0,1 1 0,-1-1 0,0 0 0,0-1 0,-1 1 0,0-1 0,6-9 0,-4 7 0,-2-1 0,1 0 0,-1 0 0,-1-1 0,0 0 0,0 0 0,-1 0 0,0 0 0,0 0 0,-1 0 0,-1-1 0,0 1 0,0-1 0,-2-18 0,-2 8 0,-1 0 0,-1 0 0,-1 1 0,-1 0 0,-1 0 0,-17-33 0,4 17 0,-1 1 0,-40-48 0,43 60 0,-2 0 0,-1 2 0,0 1 0,-2 0 0,0 2 0,-1 0 0,-1 2 0,0 1 0,-52-21 0,59 29 0,0 1 0,0 0 0,0 2 0,-1 0 0,0 1 0,1 1 0,-1 1 0,0 0 0,0 2 0,0 0 0,0 2 0,0 0 0,1 1 0,0 1 0,-38 14 0,43-12 0,1 1 0,0 1 0,0 0 0,0 1 0,2 0 0,-1 1 0,1 0 0,1 1 0,-13 17 0,23-29 0,0 0 0,0 0 0,0-1 0,0 1 0,0 0 0,0 0 0,0 0 0,0 0 0,0-1 0,0 1 0,0 0 0,0 0 0,0 0 0,0 0 0,0-1 0,0 1 0,0 0 0,0 0 0,0 0 0,0 0 0,0-1 0,-1 1 0,1 0 0,0 0 0,0 0 0,0 0 0,0 0 0,0-1 0,0 1 0,0 0 0,-1 0 0,1 0 0,0 0 0,0 0 0,0 0 0,0 0 0,0 0 0,-1 0 0,1 0 0,0-1 0,0 1 0,0 0 0,0 0 0,-1 0 0,1 0 0,0 0 0,0 0 0,0 0 0,-1 0 0,1 0 0,0 1 0,0-1 0,0 0 0,0 0 0,-1 0 0,1 0 0,0 0 0,0 0 0,0 0 0,0 0 0,0 0 0,-1 0 0,1 1 0,0-1 0,0 0 0,0 0 0,0 0 0,0 0 0,0 1 0,-2-23 0,1 10 0,0 7 0,0 1 0,0 0 0,-1-1 0,1 1 0,-1 0 0,0 0 0,0 0 0,0 0 0,0 0 0,-1 1 0,1-1 0,-1 1 0,0 0 0,0-1 0,-1 1 0,1 0 0,-1 1 0,1-1 0,-1 1 0,0 0 0,0 0 0,0 0 0,0 0 0,0 0 0,0 1 0,-1 0 0,1 0 0,0 0 0,-1 0 0,1 1 0,-1 0 0,-7 0 0,-5 2 0,-1 0 0,1 1 0,0 0 0,0 2 0,0 0 0,1 1 0,-17 8 0,-6 4 0,1 2 0,1 1 0,-38 29 0,58-38 0,1 1 0,1 1 0,0 1 0,1 0 0,0 1 0,1 0 0,1 1 0,-14 26 0,21-34 0,1 0 0,0 0 0,1 1 0,0-1 0,1 1 0,0-1 0,0 1 0,1 0 0,0 0 0,1 15 0,1-19 0,0 0 0,0-1 0,0 1 0,0-1 0,1 0 0,0 1 0,0-1 0,1 0 0,-1 0 0,1 0 0,0-1 0,0 1 0,1-1 0,-1 1 0,1-1 0,0 0 0,0-1 0,1 1 0,7 5 0,41 20 0,-53-29 0,0 0 0,0 0 0,0 0 0,0 0 0,0 0 0,0 0 0,0 0 0,1 0 0,-1 0 0,0 0 0,0 0 0,0 0 0,0 1 0,0-1 0,0 0 0,0 0 0,0 0 0,0 0 0,0 0 0,0 0 0,1 1 0,-1-1 0,0 0 0,0 0 0,0 0 0,0 0 0,0 0 0,0 0 0,0 1 0,0-1 0,0 0 0,0 0 0,0 0 0,0 0 0,-1 0 0,1 1 0,0-1 0,0 0 0,0 0 0,0 0 0,0 0 0,0 0 0,0 0 0,0 0 0,0 1 0,-8 2 0,-12-1 0,-35-1 0,26-1 0,-1 1 0,1 2 0,0 0 0,-49 13 0,71-13 0,1-1 0,-1 1 0,1 0 0,-1 0 0,1 1 0,0 0 0,0 0 0,0 1 0,1-1 0,0 1 0,0 0 0,0 0 0,0 1 0,1 0 0,-5 8 0,5-6 0,0 0 0,1 1 0,0-1 0,0 1 0,1 0 0,0 0 0,1-1 0,-1 1 0,2 0 0,0 0 0,0 11 0,1-7 0,1 0 0,0-1 0,1 1 0,0-1 0,1 0 0,0 0 0,1 0 0,1 0 0,-1-1 0,2 0 0,0 0 0,0-1 0,1 1 0,0-2 0,0 1 0,1-1 0,14 11 0,-7-11 0,0 0 0,1-1 0,0-1 0,0 0 0,0-2 0,1 0 0,0-1 0,0 0 0,0-2 0,1 0 0,-1-1 0,0-1 0,1 0 0,-1-2 0,0 0 0,0-1 0,22-6 0,-54 13 0,-4 1 0,1 0 0,0 2 0,-24 11 0,40-17 0,1-1 0,-1 0 0,1 0 0,-1 0 0,1 1 0,0-1 0,-1 0 0,1 1 0,-1-1 0,1 0 0,0 1 0,-1-1 0,1 0 0,0 1 0,0-1 0,-1 0 0,1 1 0,0-1 0,0 1 0,-1-1 0,1 1 0,0-1 0,0 1 0,0-1 0,0 1 0,0-1 0,0 1 0,0-1 0,0 1 0,0-1 0,0 1 0,0 0 0,1 0 0,0 0 0,-1-1 0,1 1 0,0 0 0,0 0 0,-1-1 0,1 1 0,0-1 0,0 1 0,0 0 0,0-1 0,0 0 0,1 1 0,41 12 0,-38-12 0,54 11 0,-1-2 0,1-3 0,67-1 0,-113-6 20,-1 0 0,1-1 0,-1-1 0,1 0 0,18-6 0,-28 8-66,0-1-1,-1 0 1,1 0-1,-1 0 1,1 0 0,-1 0-1,0-1 1,1 1-1,-1-1 1,0 0 0,0 1-1,0-1 1,0 0-1,0 0 1,-1 0-1,1-1 1,-1 1 0,1 0-1,-1-1 1,0 1-1,1 0 1,-1-1 0,-1 0-1,1 1 1,0-1-1,-1 1 1,1-1 0,-1 0-1,0 0 1,0 1-1,0-6 1,-3-7-6780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23.324"/>
    </inkml:context>
    <inkml:brush xml:id="br0">
      <inkml:brushProperty name="width" value="0.035" units="cm"/>
      <inkml:brushProperty name="height" value="0.035" units="cm"/>
      <inkml:brushProperty name="color" value="#FFC114"/>
    </inkml:brush>
  </inkml:definitions>
  <inkml:trace contextRef="#ctx0" brushRef="#br0">0 313 24575,'4'3'0,"0"-1"0,-1 0 0,1-1 0,0 1 0,0-1 0,0 0 0,0 1 0,0-2 0,0 1 0,0 0 0,0-1 0,1 0 0,5 0 0,1 0 0,329-10 0,-261 5 0,2618-114-10725,733 3 10143,-2850 95 122,-335 14 860,68-3 1302,-108-2 2611,-370-4 1039,159 14-5181,6-1 0,10-1-1878,1 0-5119</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23.666"/>
    </inkml:context>
    <inkml:brush xml:id="br0">
      <inkml:brushProperty name="width" value="0.035" units="cm"/>
      <inkml:brushProperty name="height" value="0.035" units="cm"/>
      <inkml:brushProperty name="color" value="#FFC114"/>
    </inkml:brush>
  </inkml:definitions>
  <inkml:trace contextRef="#ctx0" brushRef="#br0">109 17 24575,'-9'-1'0,"0"1"0,0-2 0,-15-3 0,17 2 0,0 2 0,-1-1 0,1 1 0,0 0 0,-15 1 0,52 19 0,90 34 0,44 22 0,-142-63 0,-1 1 0,0 1 0,-1 1 0,0 0 0,18 20 0,-32-29 0,-1 0 0,0 0 0,0 0 0,-1 0 0,0 1 0,0 0 0,0 0 0,-1 0 0,0 0 0,-1 0 0,4 14 0,-5-16 0,-1 1 0,0-1 0,0 0 0,0 0 0,0 0 0,-1 1 0,0-1 0,0 0 0,0 0 0,-1 0 0,0 0 0,0 0 0,0-1 0,0 1 0,-1-1 0,0 1 0,0-1 0,-5 6 0,-5 4-227,-1-1-1,0-1 1,-1-1-1,0 0 1,-19 10-1,-28 14-6598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27.411"/>
    </inkml:context>
    <inkml:brush xml:id="br0">
      <inkml:brushProperty name="width" value="0.035" units="cm"/>
      <inkml:brushProperty name="height" value="0.035" units="cm"/>
      <inkml:brushProperty name="color" value="#FFC114"/>
    </inkml:brush>
  </inkml:definitions>
  <inkml:trace contextRef="#ctx0" brushRef="#br0">1 79 24575,'26'-15'0,"34"-15"0,7-3-8191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25.592"/>
    </inkml:context>
    <inkml:brush xml:id="br0">
      <inkml:brushProperty name="width" value="0.035" units="cm"/>
      <inkml:brushProperty name="height" value="0.035" units="cm"/>
      <inkml:brushProperty name="color" value="#FFC114"/>
    </inkml:brush>
  </inkml:definitions>
  <inkml:trace contextRef="#ctx0" brushRef="#br0">384 487 24575,'1'-26'0,"-1"5"0,-2-32 0,2 48 0,-1 1 0,0-1 0,0 0 0,0 0 0,-1 1 0,1-1 0,-1 1 0,0-1 0,-1 1 0,1 0 0,-1 0 0,-3-4 0,5 6 0,-1 1 0,0-1 0,1 1 0,-1 0 0,0-1 0,0 1 0,0 0 0,0 0 0,0 0 0,0 1 0,0-1 0,0 1 0,-1-1 0,1 1 0,0-1 0,0 1 0,0 0 0,-1 0 0,1 0 0,0 0 0,0 1 0,0-1 0,-1 1 0,1-1 0,0 1 0,0 0 0,0 0 0,0 0 0,0 0 0,-2 1 0,-5 4 0,1-1 0,-1 1 0,1 0 0,0 1 0,-8 10 0,-10 11 0,1 1 0,2 2 0,1 0 0,1 2 0,2 0 0,1 1 0,2 1 0,1 1 0,2 0 0,1 1 0,-9 52 0,19-79 0,1 0 0,1 1 0,-1-1 0,1 0 0,1 1 0,0-1 0,1 0 0,5 19 0,-6-25 0,1 1 0,0 0 0,1-1 0,-1 1 0,1-1 0,0 0 0,0 1 0,0-2 0,0 1 0,1 0 0,0-1 0,-1 1 0,1-1 0,1 0 0,-1 0 0,0-1 0,1 1 0,-1-1 0,9 3 0,2-1 0,1 0 0,0-1 0,0-1 0,0-1 0,0 0 0,0-1 0,0 0 0,0-2 0,0 0 0,-1 0 0,18-6 0,14-6 0,0-2 0,57-28 0,-64 26 0,55-35 0,-84 46 0,0-1 0,0 0 0,-1 0 0,0-1 0,0-1 0,-1 1 0,-1-2 0,0 1 0,10-16 0,-17 24 0,0-1 0,1 1 0,-1-1 0,0 1 0,0-1 0,-1 1 0,1-1 0,0 1 0,-1-1 0,0 0 0,1 1 0,-1-1 0,0 0 0,0 1 0,-1-1 0,1 0 0,-1 1 0,1-1 0,-1 1 0,0-1 0,0 1 0,0-1 0,0 1 0,0-1 0,0 1 0,-1 0 0,1 0 0,-1-1 0,0 1 0,0 0 0,0 1 0,0-1 0,0 0 0,0 0 0,0 1 0,0-1 0,-1 1 0,1 0 0,0 0 0,-1 0 0,1 0 0,-1 0 0,1 0 0,-1 1 0,0-1 0,1 1 0,-1 0 0,0 0 0,1 0 0,-1 0 0,0 0 0,1 1 0,-1-1 0,0 1 0,1-1 0,-4 3 0,3-3 0,0 1 0,0 0 0,0 1 0,0-1 0,1 0 0,-1 1 0,0 0 0,1-1 0,0 1 0,-1 0 0,1 1 0,0-1 0,0 0 0,0 0 0,0 1 0,0-1 0,1 1 0,-1 0 0,1-1 0,-1 1 0,1 0 0,0 0 0,0 0 0,1 0 0,-1 0 0,1 0 0,-1 0 0,1 0 0,0 0 0,0 4 0,1-2 0,0 0 0,0 0 0,0 0 0,0 0 0,1 0 0,0 0 0,0-1 0,0 1 0,0-1 0,1 0 0,0 1 0,0-1 0,0 0 0,0-1 0,1 1 0,0-1 0,7 7 0,-3-5 0,0-1 0,1 0 0,-1 0 0,1-1 0,0 0 0,0-1 0,0 1 0,0-2 0,0 1 0,0-1 0,0-1 0,1 0 0,-1 0 0,0-1 0,15-2 0,-13 1 0,0-1 0,-1 0 0,1 0 0,-1-1 0,0 0 0,0-1 0,0 0 0,0-1 0,-1 0 0,0 0 0,0-1 0,14-14 0,-21 19 0,0 0 0,0 0 0,-1-1 0,1 1 0,0-1 0,-1 1 0,1-1 0,-1 0 0,0 1 0,0-1 0,0 0 0,0 0 0,-1 0 0,1 0 0,-1 0 0,0 0 0,0 0 0,0 0 0,0-3 0,-1 1 0,0 1 0,-1-1 0,1 1 0,-1 0 0,0 0 0,0 0 0,-1 0 0,1 0 0,-1 0 0,0 1 0,-4-5 0,-5-4 0,-1 1 0,-1 0 0,0 1 0,0 0 0,-24-11 0,21 13 0,11 6 0,1-1 0,-1 1 0,1-1 0,0 0 0,0-1 0,0 1 0,-5-6 0,10 9 0,0-1 0,-1 1 0,1 0 0,0 0 0,0 0 0,0 0 0,0-1 0,0 1 0,0 0 0,-1 0 0,1 0 0,0 0 0,0-1 0,0 1 0,0 0 0,0 0 0,0-1 0,0 1 0,0 0 0,0 0 0,0 0 0,0-1 0,0 1 0,0 0 0,0 0 0,0-1 0,0 1 0,0 0 0,0 0 0,0 0 0,0-1 0,0 1 0,1 0 0,-1 0 0,0 0 0,0 0 0,0-1 0,1 1 0,10-5 0,16 2 0,-26 3 0,104-5 0,136-12 0,-240 17 0,65-8 0,-1-3 0,86-25 0,-148 35 0,30-12 0,-31 12 0,-1 1 0,0-1 0,1 0 0,-1 0 0,0 0 0,0 0 0,1 0 0,-1 0 0,0 0 0,0 0 0,0 0 0,0 0 0,0-1 0,0 1 0,-1 0 0,1-1 0,0 1 0,0-4 0,-1 4 0,0 0 0,-1 1 0,1-1 0,0 0 0,-1 0 0,1 0 0,-1 0 0,1 0 0,-1 1 0,1-1 0,-1 0 0,0 0 0,1 1 0,-1-1 0,0 0 0,0 1 0,1-1 0,-1 1 0,0-1 0,0 1 0,0-1 0,0 1 0,0 0 0,0-1 0,0 1 0,0 0 0,0 0 0,0 0 0,1-1 0,-1 1 0,-2 1 0,-34-4 0,27 3 0,-1 1 0,0 0 0,1 1 0,-1 0 0,1 1 0,0 0 0,0 1 0,0 0 0,0 0 0,0 1 0,1 0 0,0 1 0,0 0 0,0 0 0,-13 14 0,16-14 0,0 1 0,0 0 0,1 0 0,0 1 0,0-1 0,1 1 0,0 0 0,0 0 0,1 1 0,0-1 0,1 1 0,-1 0 0,2-1 0,-1 1 0,1 0 0,1 0 0,-1 0 0,1 0 0,2 11 0,-1-13 0,0-1 0,1 1 0,-1 0 0,1-1 0,1 1 0,-1-1 0,1 1 0,0-1 0,1 0 0,8 10 0,-10-13 0,0-1 0,0 0 0,0 0 0,0 0 0,1 0 0,-1-1 0,1 1 0,-1-1 0,1 1 0,0-1 0,0 0 0,-1 0 0,1 0 0,0 0 0,0-1 0,0 1 0,0-1 0,0 0 0,0 0 0,0 0 0,0 0 0,0 0 0,0 0 0,0-1 0,0 0 0,0 0 0,4-1 0,4-3 0,1-1 0,-1 0 0,0 0 0,0-1 0,0-1 0,-1 0 0,17-18 0,-1-1 0,32-45 0,-41 46 0,0 0 0,-2-2 0,-1 0 0,-1 0 0,17-54 0,-18 36 0,-1 0 0,-3 0 0,3-55 0,-10 97 0,0-53 0,-1 53 0,-1-1 0,1 1 0,-1 0 0,0-1 0,0 1 0,0 0 0,-1 0 0,1 0 0,-1 0 0,-3-5 0,4 8 0,1 1 0,0-1 0,-1 1 0,1-1 0,0 1 0,-1-1 0,1 1 0,-1-1 0,1 1 0,-1-1 0,1 1 0,-1 0 0,1-1 0,-1 1 0,0 0 0,1 0 0,-1-1 0,1 1 0,-1 0 0,0 0 0,1 0 0,-1 0 0,1 0 0,-1 0 0,0 0 0,1 0 0,-1 0 0,0 0 0,1 0 0,-1 0 0,1 0 0,-1 0 0,0 1 0,1-1 0,-1 0 0,1 0 0,-1 1 0,1-1 0,-1 0 0,1 1 0,-1-1 0,1 1 0,-1-1 0,1 1 0,-1-1 0,1 1 0,-1 0 0,-2 3 0,0 0 0,1 0 0,-1 0 0,1 0 0,-3 6 0,-6 19 0,2 2 0,0-1 0,-8 61 0,12-41 0,1 89 0,6-107 0,1 0 0,7 32 0,-7-52 0,0 1 0,0-1 0,1-1 0,1 1 0,0 0 0,1-1 0,0 0 0,9 12 0,-12-20-136,0 1-1,1 0 1,-1-1-1,1 1 1,0-1-1,0 0 1,0 0-1,1-1 0,6 4 1,12 2-6690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25.215"/>
    </inkml:context>
    <inkml:brush xml:id="br0">
      <inkml:brushProperty name="width" value="0.035" units="cm"/>
      <inkml:brushProperty name="height" value="0.035" units="cm"/>
      <inkml:brushProperty name="color" value="#FFC114"/>
    </inkml:brush>
  </inkml:definitions>
  <inkml:trace contextRef="#ctx0" brushRef="#br0">1 14 24575,'2'-6'0,"2"-2"-8191</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25.601"/>
    </inkml:context>
    <inkml:brush xml:id="br0">
      <inkml:brushProperty name="width" value="0.035" units="cm"/>
      <inkml:brushProperty name="height" value="0.035" units="cm"/>
      <inkml:brushProperty name="color" value="#FFC114"/>
    </inkml:brush>
  </inkml:definitions>
  <inkml:trace contextRef="#ctx0" brushRef="#br0">0 0 24575,'0'6'0,"0"2"-8191</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27.497"/>
    </inkml:context>
    <inkml:brush xml:id="br0">
      <inkml:brushProperty name="width" value="0.035" units="cm"/>
      <inkml:brushProperty name="height" value="0.035" units="cm"/>
      <inkml:brushProperty name="color" value="#FFC114"/>
    </inkml:brush>
  </inkml:definitions>
  <inkml:trace contextRef="#ctx0" brushRef="#br0">1 113 24575,'6'-7'0,"0"0"0,-1-1 0,0 0 0,0 0 0,4-11 0,-5 11 0,0 0 0,1 1 0,-1-1 0,1 1 0,8-9 0,-13 16 0,1-1 0,-1 1 0,0 0 0,1 0 0,-1 0 0,0 0 0,1 0 0,-1-1 0,0 1 0,1 0 0,-1 0 0,0 0 0,1 0 0,-1 0 0,1 0 0,-1 0 0,0 0 0,1 0 0,-1 0 0,0 0 0,1 1 0,-1-1 0,0 0 0,1 0 0,-1 0 0,0 0 0,1 0 0,-1 1 0,0-1 0,0 0 0,1 0 0,-1 1 0,0-1 0,1 0 0,-1 0 0,0 1 0,0-1 0,0 0 0,1 1 0,-1-1 0,0 0 0,0 1 0,0-1 0,0 0 0,0 1 0,0-1 0,0 0 0,0 1 0,0-1 0,0 1 0,0-1 0,7 23 0,-1 23 0,0 76 0,-4-56 0,44 645 0,-25-438 0,-16-203-455,-4-1 0,-13 134 0,2-144-6371</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28.728"/>
    </inkml:context>
    <inkml:brush xml:id="br0">
      <inkml:brushProperty name="width" value="0.035" units="cm"/>
      <inkml:brushProperty name="height" value="0.035" units="cm"/>
      <inkml:brushProperty name="color" value="#FFC114"/>
    </inkml:brush>
  </inkml:definitions>
  <inkml:trace contextRef="#ctx0" brushRef="#br0">301 105 24575,'-6'-35'0,"5"31"0,0 1 0,0-1 0,0 0 0,1 1 0,-1-1 0,1 0 0,0 0 0,0 0 0,0 1 0,1-1 0,-1 0 0,1 0 0,0 1 0,2-6 0,-3 8 0,0 1 0,0-1 0,0 1 0,1-1 0,-1 1 0,0-1 0,1 1 0,-1 0 0,0-1 0,1 1 0,-1-1 0,1 1 0,-1 0 0,0-1 0,1 1 0,-1 0 0,1 0 0,-1-1 0,1 1 0,-1 0 0,1 0 0,-1 0 0,1 0 0,0-1 0,-1 1 0,1 0 0,-1 0 0,1 0 0,-1 0 0,1 0 0,-1 0 0,1 1 0,-1-1 0,1 0 0,-1 0 0,1 0 0,-1 0 0,1 1 0,-1-1 0,1 0 0,-1 0 0,1 1 0,-1-1 0,1 0 0,-1 1 0,0-1 0,1 1 0,-1-1 0,1 0 0,-1 1 0,0-1 0,0 1 0,1-1 0,-1 1 0,0-1 0,0 1 0,1 0 0,14 33 0,-5 4 0,-2 0 0,6 56 0,-4 83 0,-8-145 0,5 351-912,-16 0 0,-68 448-1,-174 520 75,238-1290 1241,-21 119 1783,33-178-2147,1 1-1,0-1 1,-1 1-1,1-1 1,0 1 0,0-1-1,1 1 1,-1-1-1,0 0 1,1 1-1,0-1 1,-1 1-1,1-1 1,0 0-1,2 3 1,-3-5-26,1 1 0,-1-1 0,1 1 0,-1-1 0,1 1 0,-1-1 0,1 0 1,0 1-1,-1-1 0,1 0 0,0 1 0,-1-1 0,1 0 0,0 0 0,0 0 0,-1 0 0,1 0 0,0 1 0,1-2 1,0 1-2,0 0-1,1-1 1,-1 1 0,0-1 0,0 0 0,1 0 0,-1 0 0,3-1 0,30-15-12,1 1 0,1 3 0,1 1 0,0 1 0,65-9 0,851-106-3752,12 49-984,-506 49 3503,1789-39-2452,3 66 865,-1394 9 2874,589-1 341,-1120-12 269,-57-4-169,-62-3 1616,-53-1 2205</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30.026"/>
    </inkml:context>
    <inkml:brush xml:id="br0">
      <inkml:brushProperty name="width" value="0.035" units="cm"/>
      <inkml:brushProperty name="height" value="0.035" units="cm"/>
      <inkml:brushProperty name="color" value="#FFC114"/>
    </inkml:brush>
  </inkml:definitions>
  <inkml:trace contextRef="#ctx0" brushRef="#br0">262 18 24575,'-120'-9'0,"-7"1"0,126 8 0,0 0 0,1 0 0,-1 0 0,0 0 0,1 0 0,-1 0 0,0 0 0,1 0 0,-1 0 0,0 0 0,1 0 0,-1 1 0,0-1 0,1 0 0,-1 0 0,1 1 0,-1-1 0,0 0 0,0 1 0,9 6 0,23 5 0,13-2 5,0-1 0,63 5 0,95-6-130,-149-7-11,1631-1-7730,-1081-7 4995,383 0 735,2421-13-1117,-5 49 4396,-3114-22-701,375 11 4810,-638-18-4336,-20-1-639,0 1 0,0 0 0,0 0 0,1 1 0,-1 0 0,0-1 0,0 2 0,-1-1 0,7 2 0,-11-1 873,-7 0 0,-39 3-34,0-2-1,-55-4 0,34 0-912,-153 1-203,214-2 0,17-3 0,19-2 0,-24 6 0,1 0 0,0 0 0,0 0 0,0 1 0,0 0 0,0 0 0,9 2 0,-14-1 0,-1-1 0,1 1 0,0-1 0,0 1 0,-1 0 0,1 0 0,-1 0 0,1 0 0,-1 0 0,1 1 0,-1-1 0,1 0 0,-1 1 0,0-1 0,0 0 0,0 1 0,0 0 0,0-1 0,0 1 0,0 0 0,-1-1 0,1 1 0,0 0 0,-1 0 0,0-1 0,1 1 0,-1 0 0,0 3 0,3 43 0,-2 52 0,-2-2 0,-4 826-307,-11-706 204,-10-1 0,-65 263 1,-131 220 102,86-298 0,120-348 205,2 0 0,-8 62 0,22-115-205,0 0 0,0-1 0,0 1 0,0 0 0,0 0 0,0-1 0,0 1 0,0 0 0,-1-1 0,1 1 0,0 0 0,0-1 0,-1 1 0,1 0 0,0-1 0,-1 1 0,1 0 0,-1-1 0,1 1 0,0-1 0,-1 1 0,0-1 0,1 1 0,-1-1 0,1 1 0,-1-1 0,0 1 0,1-1 0,-1 0 0,0 0 0,0 1 0,-1-1 0,0-1 0,0 1 0,0 0 0,0-1 0,0 0 0,0 1 0,0-1 0,0 0 0,-2-2 0,-7-2 0,-14-5 0,-1 2 0,0 0 0,-33-4 0,-85-6 0,112 14 0,-561-31-1536,6 35-1396,364 3-791</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7:58.744"/>
    </inkml:context>
    <inkml:brush xml:id="br0">
      <inkml:brushProperty name="width" value="0.035" units="cm"/>
      <inkml:brushProperty name="height" value="0.035" units="cm"/>
      <inkml:brushProperty name="color" value="#FFC114"/>
    </inkml:brush>
  </inkml:definitions>
  <inkml:trace contextRef="#ctx0" brushRef="#br0">1 0 24575,'0'3'0,"2"4"0,2 3 0,2 1 0,1 0 0,-1-1-8191</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7:58.420"/>
    </inkml:context>
    <inkml:brush xml:id="br0">
      <inkml:brushProperty name="width" value="0.035" units="cm"/>
      <inkml:brushProperty name="height" value="0.035" units="cm"/>
      <inkml:brushProperty name="color" value="#FFC114"/>
    </inkml:brush>
  </inkml:definitions>
  <inkml:trace contextRef="#ctx0" brushRef="#br0">0 0 24575,'137'517'0,"-41"-181"0,-95-334 0,116 512 0,-90-315-1365,-22-142-5461</inkml:trace>
  <inkml:trace contextRef="#ctx0" brushRef="#br0" timeOffset="1">437 2944 24575,'22'294'0,"-8"-151"0,3 28 0,11 193 0,-30-293-273,-3-1 0,-4 0 0,-2-1 0,-22 77 0,18-87-6553</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33.040"/>
    </inkml:context>
    <inkml:brush xml:id="br0">
      <inkml:brushProperty name="width" value="0.035" units="cm"/>
      <inkml:brushProperty name="height" value="0.035" units="cm"/>
      <inkml:brushProperty name="color" value="#FFC114"/>
    </inkml:brush>
  </inkml:definitions>
  <inkml:trace contextRef="#ctx0" brushRef="#br0">2683 1865 24575,'-13'35'0,"12"-30"0,0-1 0,0 1 0,1 0 0,0-1 0,0 1 0,0-1 0,0 1 0,1 0 0,0-1 0,0 1 0,0-1 0,0 1 0,1-1 0,0 0 0,0 0 0,0 0 0,0 0 0,0 0 0,1 0 0,0 0 0,0-1 0,0 1 0,0-1 0,1 0 0,-1 0 0,1 0 0,0 0 0,-1-1 0,6 3 0,0-1 0,1 0 0,-1 0 0,1-1 0,-1-1 0,1 0 0,0 0 0,0-1 0,0 0 0,0 0 0,-1-1 0,1-1 0,18-2 0,1-3 0,-1-2 0,0-1 0,0-1 0,-1-1 0,0-2 0,-1 0 0,-1-2 0,0-1 0,25-21 0,-23 15 0,0-2 0,-2 0 0,-1-2 0,-2-1 0,0 0 0,-2-2 0,23-41 0,-35 54 0,-1 1 0,0-1 0,-1 0 0,-1-1 0,-1 0 0,-1 1 0,0-1 0,-1-1 0,0 1 0,-2 0 0,0 0 0,-5-34 0,3 40 0,0 0 0,-1 0 0,0 1 0,-1-1 0,0 1 0,-1 0 0,0 0 0,-1 1 0,1-1 0,-2 1 0,0 0 0,0 1 0,0 0 0,-1 0 0,0 0 0,-1 1 0,1 1 0,-1-1 0,-1 1 0,1 1 0,-12-5 0,9 5 0,-1 0 0,1 1 0,-1 1 0,0 0 0,-21-2 0,28 5 0,0-1 0,0 1 0,0 0 0,1 0 0,-1 1 0,0 0 0,0 0 0,1 0 0,-1 1 0,1 0 0,-1 0 0,1 0 0,0 1 0,-10 5 0,15-7 0,-1-1 0,0 1 0,1-1 0,-1 1 0,0-1 0,1 1 0,-1 0 0,1-1 0,-1 1 0,1 0 0,0-1 0,-1 1 0,1 0 0,-1 0 0,1 0 0,0-1 0,0 1 0,-1 1 0,1-2 0,0 1 0,1-1 0,-1 1 0,0-1 0,0 1 0,0-1 0,0 1 0,1-1 0,-1 1 0,0-1 0,0 1 0,1-1 0,-1 0 0,0 1 0,1-1 0,-1 0 0,1 1 0,-1-1 0,0 0 0,1 1 0,0-1 0,2 1 0,-1 1 0,1-2 0,-1 1 0,1 0 0,-1 0 0,1-1 0,0 1 0,0-1 0,4 0 0,10-2 0,0 0 0,-1-1 0,0-1 0,1-1 0,-1 0 0,-1-1 0,29-14 0,-18 5 0,0-1 0,-1-2 0,35-29 0,-50 38 0,0-1 0,0 0 0,-1 0 0,-1-1 0,1-1 0,-2 1 0,0-1 0,8-16 0,-12 21 0,-1 0 0,0 0 0,0 0 0,0 0 0,-1-1 0,0 1 0,0 0 0,-1-1 0,0 1 0,0 0 0,-1-1 0,0 1 0,0 0 0,-1 0 0,1 0 0,-2 0 0,-3-9 0,-1 2 0,-1 0 0,-1 1 0,0 0 0,-1 1 0,0 0 0,-1 1 0,0 0 0,-1 0 0,0 2 0,-1-1 0,-21-11 0,0 2 0,-1 1 0,-1 2 0,-56-17 0,24 16 0,-1 3 0,-90-8 0,-23-4 0,179 26 0,0 0 0,1-1 0,-1 0 0,0 1 0,0-1 0,0-1 0,1 1 0,-1 0 0,0-1 0,1 1 0,-1-1 0,1 1 0,0-1 0,-1 0 0,-2-4 0,4 5 0,0-1 0,1 0 0,-1-1 0,0 1 0,0 0 0,1 0 0,0 0 0,-1 0 0,1 0 0,0-1 0,0 1 0,0 0 0,0 0 0,0 0 0,1-1 0,-1 1 0,1 0 0,-1 0 0,1 0 0,0 0 0,1-2 0,27-59 0,-21 48 0,0-1 0,-1-1 0,-1 1 0,8-33 0,-13 43 0,0 0 0,-1 0 0,0 0 0,0 0 0,0 0 0,-1 0 0,0 1 0,0-1 0,0 0 0,-1 0 0,0 1 0,0-1 0,0 1 0,-1-1 0,0 1 0,0 0 0,0 0 0,-8-9 0,1 4 0,-1-1 0,0 2 0,-1-1 0,0 2 0,0 0 0,0 0 0,-1 1 0,0 0 0,-15-4 0,-12-3 0,-78-18 0,67 22 0,0 2 0,-1 2 0,0 2 0,-59 4 0,86 1 0,-1 2 0,1 0 0,0 2 0,0 1 0,0 0 0,1 2 0,0 1 0,0 1 0,1 1 0,-30 20 0,45-26 0,0 1 0,1 0 0,0 0 0,0 1 0,0 0 0,1 0 0,0 1 0,0 0 0,1 0 0,0 0 0,-6 15 0,9-18 0,0 1 0,1 0 0,-1-1 0,1 1 0,0 0 0,1 0 0,0 0 0,0 0 0,0 0 0,0-1 0,1 1 0,0 0 0,0 0 0,1 0 0,-1-1 0,1 1 0,1-1 0,-1 1 0,6 8 0,-1-4 0,0-1 0,0 1 0,1-2 0,1 1 0,-1-1 0,1 0 0,17 10 0,-19-13 0,0 0 0,1-1 0,0 0 0,0-1 0,0 1 0,0-1 0,1-1 0,-1 0 0,1 0 0,16 1 0,-23-3 0,0 0 0,-1 0 0,1 0 0,0 0 0,-1 0 0,1 0 0,0-1 0,-1 1 0,1-1 0,-1 1 0,1-1 0,-1 1 0,1-1 0,-1 0 0,1 0 0,-1 0 0,1 0 0,-1 0 0,0 0 0,0 0 0,0 0 0,1 0 0,-1-1 0,0 1 0,0 0 0,1-3 0,-2 2 0,0 0 0,1 1 0,-1-1 0,0 0 0,0 0 0,0 0 0,0 0 0,-1 1 0,1-1 0,0 0 0,-1 0 0,1 1 0,-1-1 0,0 0 0,1 0 0,-1 1 0,0-1 0,0 1 0,0-1 0,0 1 0,0-1 0,-1 1 0,-1-3 0,-7-4 0,0 0 0,-1 0 0,0 0 0,0 2 0,0-1 0,-1 1 0,0 1 0,-19-6 0,-8 0 0,-58-10 0,47 14 0,-1 2 0,1 2 0,-1 2 0,0 3 0,0 2 0,1 2 0,-81 21 0,86-15 0,0 2 0,0 3 0,2 1 0,0 2 0,1 2 0,1 2 0,1 1 0,-48 41 0,71-50 0,0 0 0,0 1 0,2 0 0,0 2 0,1-1 0,1 2 0,1 0 0,1 0 0,-14 36 0,20-46 0,2 1 0,0 0 0,0 0 0,1 0 0,0 0 0,1 1 0,1-1 0,-1 0 0,2 1 0,0-1 0,0 0 0,1 0 0,0 0 0,1 0 0,0 0 0,1 0 0,0-1 0,1 1 0,0-1 0,0 0 0,12 15 0,-6-12 0,1 0 0,0-1 0,0-1 0,2 1 0,-1-2 0,1 0 0,1-1 0,0 0 0,23 9 0,-3-4 0,-1-2 0,1-1 0,51 8 0,-75-17 0,-3-1 0,0 0 0,0 1 0,0 0 0,13 6 0,-21-8 0,1 0 0,-1 0 0,1 1 0,-1-1 0,1 0 0,-1 0 0,1 0 0,-1 1 0,0-1 0,1 0 0,-1 1 0,0-1 0,1 0 0,-1 1 0,0-1 0,1 0 0,-1 1 0,0-1 0,0 0 0,1 1 0,-1-1 0,0 1 0,0-1 0,0 1 0,0-1 0,0 1 0,1-1 0,-1 0 0,0 1 0,0-1 0,0 1 0,0-1 0,0 1 0,0-1 0,0 1 0,-1-1 0,1 1 0,0-1 0,0 0 0,0 1 0,0-1 0,-1 1 0,1-1 0,0 1 0,0-1 0,-1 0 0,1 1 0,0-1 0,-1 0 0,1 1 0,0-1 0,-1 0 0,1 1 0,0-1 0,-2 0 0,-26 16 0,25-14 0,-129 58 0,-204 104 0,258-118 0,-101 78 0,150-101 0,1 2 0,1 0 0,2 2 0,0 1 0,2 1 0,-24 39 0,40-56 0,1-1 0,0 0 0,1 1 0,1 0 0,0 0 0,0 1 0,1-1 0,1 1 0,0 0 0,0 17 0,2-22 0,0 1 0,1 0 0,1-1 0,-1 1 0,2-1 0,-1 1 0,1-1 0,0 0 0,1 0 0,-1 0 0,2 0 0,-1-1 0,1 0 0,0 0 0,1 0 0,6 7 0,3-1 0,1 1 0,1-2 0,0 0 0,0-1 0,1-1 0,0-1 0,1 0 0,0-2 0,39 11 0,2-3 0,124 11 0,-100-20 0,0-3 0,90-8 0,-138 5 0,-36 0 0,1 0 0,-1 0 0,0 0 0,0 0 0,1 0 0,-1 0 0,0 0 0,1 1 0,-1-1 0,0 0 0,1 0 0,-1 0 0,0 0 0,0 0 0,1 1 0,-1-1 0,0 0 0,0 0 0,0 1 0,1-1 0,-1 0 0,0 0 0,0 1 0,0-1 0,0 0 0,1 0 0,-1 1 0,0-1 0,0 0 0,0 1 0,0 0 0,-1 0 0,1 0 0,-1 0 0,1 0 0,-1 0 0,1 0 0,-1 0 0,1-1 0,-1 1 0,0 0 0,0 0 0,1-1 0,-1 1 0,-2 1 0,-27 20 0,20-15 0,-1 1 0,1 0 0,1 1 0,-1 0 0,-13 17 0,21-23 0,0 1 0,0-1 0,0 0 0,1 1 0,-1 0 0,1-1 0,0 1 0,0 0 0,1-1 0,-1 1 0,1 0 0,-1 0 0,1 0 0,0 0 0,1-1 0,-1 1 0,1 0 0,0 0 0,-1 0 0,2-1 0,-1 1 0,0-1 0,1 1 0,2 3 0,1 2 0,1 0 0,0-1 0,1 0 0,0 0 0,0 0 0,1-1 0,0 0 0,0-1 0,1 0 0,-1 0 0,1 0 0,12 4 0,16 7 0,66 21 0,-37-19 0,1-3 0,0-3 0,1-3 0,1-3 0,-1-3 0,1-3 0,83-9 0,-45-4 0,0-5 0,-1-5 0,191-66 0,-226 61 0,96-49 0,-138 60 0,0-2 0,-1 0 0,-1-2 0,-1-1 0,40-40 0,-59 53 0,1-1 0,-1 0 0,-1-1 0,0 0 0,0 0 0,-1 0 0,0 0 0,0-1 0,3-16 0,-6 21 0,-1 0 0,0 0 0,-1 0 0,1 0 0,-1-1 0,0 1 0,-1 0 0,0 0 0,0 0 0,0 0 0,-1 0 0,1 0 0,-1 0 0,-1 0 0,1 1 0,-1-1 0,0 1 0,-8-11 0,3 7 0,-2-1 0,0 1 0,0 1 0,0 0 0,-1 0 0,0 1 0,-1 0 0,1 1 0,-1 1 0,-1 0 0,1 0 0,-1 1 0,1 1 0,-1 0 0,0 1 0,0 0 0,-22 0 0,10 7-1365,8 2-5461</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33.742"/>
    </inkml:context>
    <inkml:brush xml:id="br0">
      <inkml:brushProperty name="width" value="0.035" units="cm"/>
      <inkml:brushProperty name="height" value="0.035" units="cm"/>
      <inkml:brushProperty name="color" value="#FFC114"/>
    </inkml:brush>
  </inkml:definitions>
  <inkml:trace contextRef="#ctx0" brushRef="#br0">296 60 24575,'0'-5'0,"0"0"0,0 0 0,0 0 0,0 0 0,-1 0 0,-2-10 0,3 14 0,-1 0 0,1 0 0,-1 0 0,1 1 0,-1-1 0,1 0 0,-1 0 0,1 1 0,-1-1 0,0 0 0,1 1 0,-1-1 0,0 1 0,1-1 0,-1 0 0,0 1 0,0 0 0,0-1 0,0 1 0,1-1 0,-1 1 0,0 0 0,0 0 0,0 0 0,0-1 0,0 1 0,0 0 0,0 0 0,0 0 0,0 0 0,1 1 0,-1-1 0,0 0 0,0 0 0,0 0 0,0 1 0,0-1 0,0 0 0,0 1 0,0 0 0,-9 4 0,1 1 0,0 0 0,1 0 0,-1 1 0,1 0 0,1 1 0,-1 0 0,-11 17 0,7-11 0,-9 11 0,1 0 0,2 1 0,0 1 0,2 1 0,1 1 0,1 0 0,-18 58 0,30-80 0,1 0 0,-1 1 0,1 0 0,1-1 0,-1 1 0,1 0 0,1-1 0,-1 1 0,1 0 0,1-1 0,0 1 0,2 8 0,-2-12 0,0 0 0,0 0 0,1 0 0,-1 0 0,1 0 0,0 0 0,0-1 0,0 0 0,0 1 0,1-1 0,-1 0 0,1-1 0,0 1 0,0-1 0,0 1 0,0-1 0,0 0 0,0-1 0,1 1 0,-1-1 0,7 1 0,-1 0 12,-1-1 0,1 0 0,-1-1 0,1 0 0,-1 0 0,1-1 0,-1-1 0,1 1 0,8-4 0,1-1-383,0-1-1,-1-1 1,22-12 0,-7 1-6455</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34.145"/>
    </inkml:context>
    <inkml:brush xml:id="br0">
      <inkml:brushProperty name="width" value="0.035" units="cm"/>
      <inkml:brushProperty name="height" value="0.035" units="cm"/>
      <inkml:brushProperty name="color" value="#FFC114"/>
    </inkml:brush>
  </inkml:definitions>
  <inkml:trace contextRef="#ctx0" brushRef="#br0">85 30 24575,'0'0'0,"0"0"0,1 0 0,-1 0 0,1 0 0,-1 0 0,0-1 0,1 1 0,-1 0 0,1 0 0,-1 0 0,0 0 0,1 0 0,-1 0 0,0-1 0,1 1 0,-1 0 0,0 0 0,1-1 0,-1 1 0,0 0 0,1 0 0,-1-1 0,0 1 0,0 0 0,1-1 0,-1 1 0,0 0 0,0-1 0,0 1 0,0-1 0,1 1 0,-1 0 0,0-1 0,0 1 0,0 0 0,0-1 0,0 1 0,0-1 0,0 1 0,0 0 0,0-1 0,0 1 0,0-1 0,0 1 0,0 0 0,-1-1 0,1 0 0,0 0 0,-1 0 0,1 0 0,0 0 0,-1 0 0,1 0 0,-1 1 0,1-1 0,-1 0 0,1 0 0,-1 1 0,0-1 0,1 0 0,-1 1 0,0-1 0,0 1 0,1-1 0,-1 1 0,0-1 0,-1 0 0,0 1 0,0 0 0,-1-1 0,1 1 0,0 0 0,0 1 0,-1-1 0,1 0 0,0 1 0,0-1 0,0 1 0,0-1 0,0 1 0,0 0 0,0 0 0,0 0 0,0 0 0,0 1 0,0-1 0,0 0 0,1 1 0,-1-1 0,1 1 0,-1 0 0,1-1 0,-1 1 0,0 2 0,-2 1 0,1 1 0,0-1 0,0 1 0,0 0 0,1 0 0,-1 0 0,-1 12 0,3-12 0,0-1 0,1 1 0,0 0 0,0-1 0,0 1 0,1-1 0,0 1 0,0-1 0,0 1 0,1-1 0,0 0 0,0 1 0,0-1 0,0 0 0,1 0 0,5 7 0,-6-10 0,0 1 0,0-1 0,1 1 0,-1-1 0,1 0 0,0 0 0,0 0 0,-1 0 0,1 0 0,0-1 0,0 1 0,1-1 0,-1 0 0,0 0 0,0 0 0,1 0 0,-1-1 0,0 1 0,1-1 0,-1 0 0,1 0 0,-1 0 0,0 0 0,1-1 0,-1 1 0,1-1 0,-1 0 0,4-2 0,-1 1 0,-1 0 0,0-1 0,1 0 0,-1 0 0,0 0 0,-1-1 0,1 1 0,-1-1 0,0 0 0,1-1 0,-2 1 0,1-1 0,0 1 0,-1-1 0,0 0 0,0-1 0,-1 1 0,4-10 0,-5 11 0,0 1 0,0-1 0,0 1 0,-1-1 0,0 1 0,1-1 0,-1 0 0,-1 1 0,1-1 0,0 1 0,-1-1 0,0 1 0,0-1 0,0 1 0,0-1 0,0 1 0,-1 0 0,1 0 0,-1 0 0,0 0 0,0 0 0,0 0 0,-1 0 0,1 0 0,-1 1 0,1-1 0,-1 1 0,0 0 0,0 0 0,0 0 0,-6-3 0,7 4-57,1 0 0,-1 0 1,1 0-1,-1 1 0,0-1 0,1 0 0,-1 1 0,0 0 0,0-1 0,1 1 0,-1 0 1,0 0-1,0 0 0,0 0 0,1 0 0,-1 0 0,0 0 0,0 1 0,1-1 1,-1 1-1,0-1 0,0 1 0,-1 0 0,-5 6-6769</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25.921"/>
    </inkml:context>
    <inkml:brush xml:id="br0">
      <inkml:brushProperty name="width" value="0.035" units="cm"/>
      <inkml:brushProperty name="height" value="0.035" units="cm"/>
      <inkml:brushProperty name="color" value="#FFC114"/>
    </inkml:brush>
  </inkml:definitions>
  <inkml:trace contextRef="#ctx0" brushRef="#br0">13 449 24575,'0'-3'0,"1"1"0,0-1 0,-1 1 0,1-1 0,0 1 0,0-1 0,1 1 0,-1 0 0,0 0 0,1-1 0,2-1 0,19-23 0,-22 26 0,18-17 0,2 1 0,41-28 0,-44 34 0,0-1 0,-1-1 0,0-1 0,-1 0 0,24-28 0,-37 37 0,14-18 0,18-31 0,-31 49 0,-1-1 0,0 1 0,-1-1 0,0 0 0,0 0 0,0 0 0,0 0 0,-1 0 0,0 0 0,0-1 0,-1 1 0,0-7 0,0 11 0,0 0 0,-1 0 0,1 1 0,-1-1 0,1 0 0,-1 1 0,1-1 0,-1 1 0,0-1 0,0 0 0,0 1 0,0 0 0,0-1 0,0 1 0,0 0 0,-1-1 0,1 1 0,0 0 0,-1 0 0,1 0 0,-1 0 0,1 0 0,-1 1 0,1-1 0,-1 0 0,0 1 0,1-1 0,-1 1 0,0-1 0,1 1 0,-1 0 0,0 0 0,0 0 0,1 0 0,-1 0 0,0 0 0,-2 1 0,-5 0 0,1 1 0,0 0 0,-1 0 0,1 1 0,0 0 0,-10 6 0,-2 3 0,1 0 0,0 1 0,1 1 0,0 0 0,2 2 0,0 0 0,0 1 0,2 0 0,0 1 0,1 1 0,0 0 0,-13 30 0,23-42 0,0 1 0,0-1 0,1 1 0,0 0 0,0-1 0,1 1 0,0 0 0,0 0 0,1 0 0,0 0 0,0 0 0,4 16 0,-3-19 0,1 1 0,0-1 0,0 0 0,0 0 0,1 0 0,0 0 0,0-1 0,0 1 0,1-1 0,-1 0 0,1 0 0,0 0 0,0 0 0,1 0 0,-1-1 0,1 0 0,0 0 0,-1 0 0,8 2 0,1 0 15,0 0 0,0-1 0,1-1 0,-1 0 0,1-1 0,-1 0 0,16-1 0,0-1-510,0-1 0,37-7 0,-20-1-6331</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34.488"/>
    </inkml:context>
    <inkml:brush xml:id="br0">
      <inkml:brushProperty name="width" value="0.035" units="cm"/>
      <inkml:brushProperty name="height" value="0.035" units="cm"/>
      <inkml:brushProperty name="color" value="#FFC114"/>
    </inkml:brush>
  </inkml:definitions>
  <inkml:trace contextRef="#ctx0" brushRef="#br0">57 38 24575,'0'-3'0,"-2"0"0,-2-4 0,-3 0 0,-3 2 0,-2-2 0,0 3 0,3 3-8191</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35.627"/>
    </inkml:context>
    <inkml:brush xml:id="br0">
      <inkml:brushProperty name="width" value="0.035" units="cm"/>
      <inkml:brushProperty name="height" value="0.035" units="cm"/>
      <inkml:brushProperty name="color" value="#FFC114"/>
    </inkml:brush>
  </inkml:definitions>
  <inkml:trace contextRef="#ctx0" brushRef="#br0">171 466 24575,'-1'8'0,"1"-2"0,8-12 0,1-4 0,0 0 0,-1-1 0,0 0 0,-1 0 0,0-1 0,-1 1 0,5-14 0,0-4 0,-1 1 0,5-32 0,-13 54 0,-1 0 0,-1 0 0,1 0 0,-1 1 0,0-1 0,0 0 0,-1 0 0,1 0 0,-4-11 0,4 15 0,-1 1 0,0-1 0,1 1 0,-1-1 0,0 1 0,0 0 0,0-1 0,0 1 0,0 0 0,0 0 0,0 0 0,0-1 0,-1 1 0,1 0 0,0 0 0,-3-1 0,2 2 0,0-1 0,0 1 0,0-1 0,0 1 0,0 0 0,0 0 0,0 0 0,0 0 0,0 0 0,-1 0 0,1 0 0,0 1 0,0-1 0,0 1 0,0-1 0,-2 2 0,-6 3 0,1-1 0,0 2 0,0-1 0,0 1 0,1 0 0,0 1 0,0 0 0,0 0 0,1 1 0,-9 12 0,0 2 0,1 1 0,-21 45 0,26-49 0,2 0 0,0 1 0,1-1 0,2 1 0,0 1 0,0-1 0,-1 28 0,6-45 0,0 0 0,0 0 0,0-1 0,0 1 0,1 0 0,-1 0 0,1-1 0,0 1 0,0 0 0,0-1 0,0 1 0,0-1 0,0 1 0,0-1 0,1 1 0,0-1 0,-1 0 0,1 0 0,0 0 0,0 0 0,0 0 0,0 0 0,0 0 0,4 1 0,-3-1 0,1-1 0,-1 0 0,1 0 0,0 0 0,0 0 0,-1 0 0,1-1 0,0 1 0,0-1 0,0 0 0,0-1 0,-1 1 0,1-1 0,0 1 0,0-1 0,7-3 0,7-3 0,-1-1 0,1-1 0,-1 0 0,-1-1 0,0-1 0,0-1 0,-1 0 0,-1-1 0,0 0 0,-1-2 0,0 1 0,-1-2 0,-1 1 0,0-2 0,10-20 0,-5 4 0,-1-2 0,-1 0 0,-2 0 0,-1-2 0,-3 1 0,9-71 0,-13 44 0,-6 54 0,-4 13 0,-3 16 0,-7 34 0,2 0 0,-7 58 0,9-47 0,6-35 0,-9 60 0,14-80 0,0-1 0,1 0 0,0 1 0,1-1 0,0 0 0,1 1 0,2 11 0,-3-19 0,0 0 0,-1 0 0,1 0 0,0-1 0,0 1 0,0 0 0,0 0 0,0-1 0,0 1 0,0-1 0,1 1 0,-1-1 0,1 1 0,-1-1 0,1 0 0,-1 0 0,1 0 0,0 1 0,0-2 0,2 2 0,-1-1 0,0 0 0,0-1 0,-1 0 0,1 0 0,0 0 0,0 0 0,0 0 0,0 0 0,0-1 0,0 1 0,-1-1 0,6-2 0,3-2 0,1 0 0,-1-1 0,0-1 0,-1 0 0,12-10 0,2-5 0,-1 0 0,-1-2 0,-2-1 0,0 0 0,-1-2 0,-2 0 0,14-29 0,-30 54 0,20-42 0,-19 40 0,-1 0 0,1 0 0,-1 0 0,0 0 0,0 0 0,-1-1 0,1 1 0,-1-7 0,0 10 0,0 0 0,0 0 0,0 0 0,0 1 0,-1-1 0,1 0 0,0 0 0,-1 0 0,1 1 0,0-1 0,-1 0 0,1 0 0,-1 1 0,1-1 0,-1 0 0,1 1 0,-1-1 0,0 0 0,1 1 0,-1-1 0,0 1 0,0-1 0,1 1 0,-1 0 0,0-1 0,0 1 0,0 0 0,1-1 0,-1 1 0,0 0 0,0 0 0,0 0 0,0 0 0,0 0 0,0 0 0,1 0 0,-1 0 0,0 0 0,0 0 0,0 0 0,0 1 0,-1-1 0,-2 2 0,0-1 0,0 0 0,0 1 0,1 0 0,-1 0 0,1 0 0,-7 4 0,2 2 0,-1 1 0,1-1 0,1 1 0,0 1 0,-9 15 0,13-21 0,0 1 0,1-1 0,0 1 0,0 0 0,0 0 0,0 0 0,1 0 0,0 0 0,0 0 0,0 1 0,1-1 0,0 0 0,0 0 0,1 8 0,0-10 0,0 0 0,0-1 0,0 1 0,1-1 0,-1 1 0,1-1 0,-1 0 0,1 0 0,0 1 0,0-1 0,0 0 0,0-1 0,0 1 0,0 0 0,1-1 0,-1 1 0,0-1 0,1 0 0,0 1 0,-1-1 0,4 0 0,-2 1 0,-1-1 0,1 0 0,0-1 0,0 1 0,0 0 0,-1-1 0,1 0 0,0 0 0,0 0 0,0-1 0,0 1 0,0-1 0,-1 0 0,7-2 0,-2-1 0,1 1 0,-1 1 0,0 0 0,17-2 0,-20 3 0,1 1 0,0-1 0,-1-1 0,1 1 0,0-1 0,-1 1 0,0-2 0,1 1 0,-1-1 0,0 1 0,0-1 0,-1-1 0,7-4 0,-1-3 0,0-1 0,0 0 0,-1-1 0,-1 0 0,0 0 0,9-22 0,-6 9 0,-2-1 0,11-44 0,-13 24 0,-8 40 0,-4 30 0,-8 60-455,4 2 0,1 92 0,8-153-6371</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36.093"/>
    </inkml:context>
    <inkml:brush xml:id="br0">
      <inkml:brushProperty name="width" value="0.035" units="cm"/>
      <inkml:brushProperty name="height" value="0.035" units="cm"/>
      <inkml:brushProperty name="color" value="#FFC114"/>
    </inkml:brush>
  </inkml:definitions>
  <inkml:trace contextRef="#ctx0" brushRef="#br0">22 307 24575,'0'-3'0,"-1"1"0,1-1 0,-1 1 0,0 0 0,0 0 0,0-1 0,0 1 0,-1 0 0,0-2 0,-9-19 0,11 23 0,-1-1 0,1 0 0,0 1 0,0-1 0,0 0 0,0 1 0,0-1 0,0 0 0,1 1 0,-1-1 0,0 1 0,0-1 0,0 0 0,0 1 0,1-1 0,-1 1 0,0-1 0,1 0 0,-1 1 0,1-1 0,-1 1 0,0-1 0,1 1 0,-1-1 0,1 1 0,-1 0 0,1-1 0,-1 1 0,1 0 0,0-1 0,0 0 0,16-6 0,31-9 0,0 0 0,-6-1 0,45-24 0,-75 33 0,1 1 0,-1-1 0,0-1 0,-1 0 0,0-1 0,0 0 0,14-19 0,-24 28 0,1-1 0,-1 1 0,0 0 0,-1-1 0,1 1 0,0-1 0,0 1 0,-1-1 0,1 1 0,-1-1 0,1 0 0,-1 1 0,0-1 0,1 1 0,-1-1 0,0 0 0,0 1 0,0-1 0,0 0 0,-1 1 0,1-1 0,0 0 0,-1 1 0,0-3 0,0 3 0,0 0 0,0 0 0,0 0 0,0 0 0,0 0 0,0 1 0,-1-1 0,1 0 0,0 0 0,0 1 0,-1-1 0,1 1 0,0-1 0,-1 1 0,1 0 0,-1-1 0,1 1 0,0 0 0,-1 0 0,1 0 0,-1 0 0,1 0 0,-1 0 0,1 1 0,0-1 0,-1 0 0,1 1 0,-3 0 0,-2 1 0,1 1 0,-1-1 0,1 1 0,-1 0 0,1 0 0,0 1 0,0 0 0,1 0 0,-1 0 0,1 0 0,0 1 0,0-1 0,0 1 0,1 0 0,-1 0 0,-2 6 0,0 1 0,1-1 0,0 1 0,0 0 0,2 1 0,-1-1 0,-2 22 0,5-29 0,1 0 0,0 0 0,0 0 0,0 0 0,1 0 0,-1 0 0,1 0 0,1 0 0,-1-1 0,4 10 0,-4-12 0,0-1 0,0 1 0,0 0 0,0-1 0,0 0 0,0 1 0,0-1 0,1 0 0,-1 1 0,0-1 0,1 0 0,-1 0 0,1 0 0,-1 0 0,1 0 0,0-1 0,-1 1 0,1 0 0,0-1 0,-1 1 0,1-1 0,0 0 0,0 1 0,0-1 0,-1 0 0,1 0 0,0 0 0,0 0 0,0 0 0,-1-1 0,1 1 0,3-2 0,3 0 0,0-2 0,0 1 0,0-1 0,0 0 0,0-1 0,-1 1 0,0-1 0,0-1 0,0 0 0,9-10 0,2-6 0,31-46 0,-32 42 0,21-24 0,-38 49 0,1 1 0,-1-1 0,0 1 0,0-1 0,1 1 0,-1-1 0,0 1 0,0 0 0,1-1 0,-1 1 0,1-1 0,-1 1 0,0 0 0,1 0 0,-1-1 0,1 1 0,-1 0 0,1-1 0,-1 1 0,1 0 0,-1 0 0,1 0 0,-1 0 0,1 0 0,-1 0 0,1-1 0,-1 1 0,1 0 0,-1 0 0,1 1 0,-1-1 0,1 0 0,-1 0 0,1 0 0,-1 0 0,1 0 0,-1 0 0,1 1 0,-1-1 0,1 0 0,-1 0 0,1 1 0,-1-1 0,0 0 0,1 1 0,-1-1 0,0 0 0,1 1 0,-1-1 0,0 1 0,1-1 0,-1 1 0,0-1 0,0 1 0,1-1 0,-1 0 0,0 1 0,0-1 0,0 1 0,0 0 0,0-1 0,1 1 0,5 42 0,-5-35 0,7 186-1223,-8-190 1081,1 45-6684</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38.093"/>
    </inkml:context>
    <inkml:brush xml:id="br0">
      <inkml:brushProperty name="width" value="0.035" units="cm"/>
      <inkml:brushProperty name="height" value="0.035" units="cm"/>
      <inkml:brushProperty name="color" value="#FFC114"/>
    </inkml:brush>
  </inkml:definitions>
  <inkml:trace contextRef="#ctx0" brushRef="#br0">3719 4279 24575,'1'-7'0,"0"1"0,1-1 0,0 0 0,0 0 0,0 1 0,1-1 0,6-10 0,6-16 0,14-60 0,24-126 0,0-101 0,-33 190 0,48-255 0,6-38 0,-51 220 0,-21 166 0,-2-1 0,-1 0 0,-9-50 0,9 78 0,-2 1 0,1 0 0,-1-1 0,-1 2 0,0-1 0,0 0 0,0 1 0,-8-10 0,9 13 0,-1 0 0,-1 0 0,1 0 0,0 1 0,-1 0 0,0 0 0,0 0 0,0 1 0,-1-1 0,1 1 0,-1 0 0,0 1 0,-7-3 0,-79-16 0,-1 3 0,-125-7 0,80 11 0,-326-38-121,-1038-135-620,1017 107 709,8-31-1,426 97 73,-301-97 847,347 109-887,0-1 0,0 0 0,1 0 0,-1-1 0,1 1 0,0-1 0,0 0 0,0 0 0,0 0 0,0-1 0,1 1 0,0-1 0,0 0 0,0 0 0,1 0 0,0 0 0,0 0 0,0-1 0,0 1 0,1 0 0,-1-8 0,-2-13 0,1-1 0,2 1 0,1-32 0,0 56 0,45-433 0,-28 316 0,-14 96 0,39-261 0,23 5 0,-53 241-1365,-9 29-5461</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38.514"/>
    </inkml:context>
    <inkml:brush xml:id="br0">
      <inkml:brushProperty name="width" value="0.035" units="cm"/>
      <inkml:brushProperty name="height" value="0.035" units="cm"/>
      <inkml:brushProperty name="color" value="#FFC114"/>
    </inkml:brush>
  </inkml:definitions>
  <inkml:trace contextRef="#ctx0" brushRef="#br0">1 450 24575,'1'-29'0,"1"1"0,2-1 0,1 1 0,1 0 0,11-32 0,0 11 0,48-90 0,-62 134 0,0-1 0,0 1 0,0 0 0,1 0 0,0 1 0,0-1 0,0 1 0,9-7 0,-11 9 0,0 1 0,0 0 0,0 0 0,0 0 0,0 1 0,0-1 0,0 0 0,0 1 0,0-1 0,0 1 0,0 0 0,0 0 0,0 0 0,0 0 0,1 0 0,-1 0 0,0 0 0,0 1 0,0-1 0,0 1 0,0 0 0,0-1 0,0 1 0,0 0 0,0 0 0,0 0 0,-1 0 0,4 3 0,3 3 0,0 0 0,0 1 0,-1 0 0,0 0 0,0 1 0,-1 0 0,6 10 0,34 75 0,-27-52 0,40 73-1365,-32-66-5461</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43.205"/>
    </inkml:context>
    <inkml:brush xml:id="br0">
      <inkml:brushProperty name="width" value="0.035" units="cm"/>
      <inkml:brushProperty name="height" value="0.035" units="cm"/>
      <inkml:brushProperty name="color" value="#FFC114"/>
    </inkml:brush>
  </inkml:definitions>
  <inkml:trace contextRef="#ctx0" brushRef="#br0">4981 7193 24575,'25'2'0,"-17"-2"0,0 1 0,-1-1 0,1 0 0,-1 0 0,1-1 0,-1 0 0,10-3 0,-16 4 0,-1 0 0,0 0 0,1 0 0,-1 0 0,1 0 0,-1 0 0,0-1 0,1 1 0,-1 0 0,1 0 0,-1 0 0,0 0 0,1-1 0,-1 1 0,0 0 0,1 0 0,-1-1 0,0 1 0,1 0 0,-1-1 0,0 1 0,0 0 0,1-1 0,-1 1 0,0 0 0,0-1 0,0 1 0,0-1 0,1 1 0,-1 0 0,0-1 0,0 1 0,0-1 0,0 1 0,0 0 0,0-1 0,0 1 0,0-1 0,0 1 0,0 0 0,0-1 0,0 1 0,-1-1 0,1 1 0,0 0 0,0-1 0,0 1 0,0-1 0,-1 1 0,1 0 0,0-1 0,0 1 0,-1 0 0,1 0 0,0-1 0,-1 1 0,1 0 0,0-1 0,-1 1 0,1 0 0,0 0 0,-1 0 0,1 0 0,-1-1 0,1 1 0,-1 0 0,-28-12 0,3 6 0,0 2 0,0 0 0,-45 1 0,16 0 0,-901-107 0,440 42 0,239 41 0,-29-4 0,230 23 0,32 4 0,0-1 0,-1-3 0,-63-19 0,100 24 0,1 0 0,0 0 0,0-1 0,0 0 0,0 0 0,1 0 0,-1-1 0,1 0 0,0 0 0,1-1 0,-1 0 0,1 0 0,0 0 0,0 0 0,1-1 0,0 0 0,0 0 0,1 0 0,-4-10 0,6 12 0,-1 1 0,0 0 0,0 0 0,0 0 0,0 0 0,-1 1 0,1-1 0,-1 1 0,0-1 0,0 1 0,0 0 0,-1 0 0,1 0 0,-1 0 0,0 1 0,1 0 0,-8-4 0,-6-1 0,0 1 0,0 1 0,-22-5 0,-23-7 0,41 9 0,-415-152 0,-11 35 0,318 98 0,-514-129 0,572 133 0,-269-94 0,319 107 0,20 10 0,0 0 0,1 0 0,-1 0 0,0 0 0,1-1 0,-1 1 0,1 0 0,-1-1 0,0 1 0,1-1 0,-1 1 0,1 0 0,-1-1 0,1 1 0,-1-1 0,1 1 0,-1-1 0,1 0 0,0 1 0,-1-1 0,1 1 0,0-1 0,-1 0 0,1 1 0,0-1 0,0-1 0,2 1 0,0 1 0,1 0 0,-1 0 0,1 0 0,-1 0 0,1 0 0,-1 0 0,0 1 0,1-1 0,-1 1 0,0-1 0,1 1 0,2 2 0,-1-2 0,26 6 0,-22-6 0,0 1 0,0 0 0,0 0 0,-1 0 0,1 1 0,-1 0 0,13 8 0,-20-11 0,-1 0 0,1 0 0,0 0 0,0 0 0,0 0 0,0 0 0,0 0 0,0-1 0,0 1 0,-1 0 0,1 0 0,0 0 0,0 0 0,0 0 0,0 0 0,0 0 0,0 0 0,-1 0 0,1 0 0,0 1 0,0-1 0,0 0 0,0 0 0,0 0 0,0 0 0,0 0 0,-1 0 0,1 0 0,0 0 0,0 0 0,0 0 0,0 0 0,0 0 0,0 0 0,0 1 0,0-1 0,0 0 0,0 0 0,-1 0 0,1 0 0,0 0 0,0 0 0,0 0 0,0 1 0,0-1 0,0 0 0,0 0 0,0 0 0,0 0 0,0 0 0,0 0 0,0 1 0,0-1 0,0 0 0,0 0 0,0 0 0,0 0 0,0 0 0,0 0 0,0 0 0,1 1 0,-1-1 0,0 0 0,0 0 0,-11-1 0,4 0 0,1 0 0,0-1 0,-1 0 0,1 0 0,0-1 0,1 0 0,-1 0 0,0 0 0,1-1 0,-1 0 0,1 0 0,0 0 0,1-1 0,-1 1 0,1-1 0,0 0 0,0 0 0,0-1 0,-4-8 0,1 3 0,1-1 0,0 1 0,1-2 0,0 1 0,1 0 0,1-1 0,-1 0 0,2 0 0,0 0 0,1 0 0,0-17 0,2-3 0,2 0 0,2 0 0,8-32 0,34-97 0,109-259 0,-12 40 0,-108 259 0,-5-1 0,-6-2 0,-5-1 0,6-174 0,6-206 0,11 22 0,-33 318 0,-3 12 0,2 12 0,9-64 0,-4 107 0,3-199 0,-17-369 0,2 635 0,1 0 0,1 0 0,16-54 0,-6 30 0,-5-1 0,-1-1 0,-3 0 0,-3-69 0,-4 101 0,-1 1 0,-1 0 0,-12-40 0,4 19 0,6 10 0,1 1 0,3-1 0,2-68 0,-1-37 0,0 137-76,0 1 1,0 0-1,0-1 0,-1 1 0,1 0 0,-1 0 0,0 0 0,1 0 1,-1 0-1,0 0 0,-1 1 0,1-1 0,-1 1 0,1-1 1,-1 1-1,0 0 0,-3-2 0,-5-3-6750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43.936"/>
    </inkml:context>
    <inkml:brush xml:id="br0">
      <inkml:brushProperty name="width" value="0.035" units="cm"/>
      <inkml:brushProperty name="height" value="0.035" units="cm"/>
      <inkml:brushProperty name="color" value="#FFC114"/>
    </inkml:brush>
  </inkml:definitions>
  <inkml:trace contextRef="#ctx0" brushRef="#br0">266 203 24575,'-2'-5'0,"0"-1"0,0 1 0,0-1 0,-1 1 0,0 0 0,0 0 0,-1 0 0,1 1 0,-1-1 0,-7-5 0,10 8 0,0 1 0,0 0 0,0 0 0,-1-1 0,1 1 0,-1 0 0,1 1 0,-1-1 0,1 0 0,-1 0 0,0 1 0,1-1 0,-1 0 0,0 1 0,1 0 0,-1-1 0,0 1 0,0 0 0,0 0 0,1 0 0,-1 0 0,0 0 0,-2 1 0,2 0 0,-1 0 0,1 1 0,-1-1 0,0 1 0,1-1 0,0 1 0,-1 0 0,1 0 0,0 0 0,0 0 0,0 0 0,-2 5 0,-4 6 0,0 0 0,1 0 0,1 1 0,-6 17 0,-24 88 0,-40 238 0,75-335 0,1-22 0,0 0 0,0 0 0,0 0 0,0 1 0,0-1 0,0 0 0,0 0 0,0 0 0,0 0 0,0 0 0,0 0 0,0 1 0,1-1 0,-1 0 0,0 0 0,0 0 0,0 0 0,0 0 0,0 0 0,0 0 0,0 0 0,0 0 0,1 1 0,-1-1 0,0 0 0,0 0 0,0 0 0,0 0 0,0 0 0,1 0 0,-1 0 0,0 0 0,0 0 0,0 0 0,0 0 0,0 0 0,1 0 0,-1 0 0,0 0 0,0 0 0,0 0 0,0 0 0,0 0 0,0 0 0,1 0 0,-1-1 0,0 1 0,0 0 0,0 0 0,0 0 0,0 0 0,0 0 0,1 0 0,-1 0 0,0-1 0,3-2 0,1-2 0,-1 1 0,0 0 0,6-10 0,57-111 0,87-232 0,-143 329 0,31-70 0,-37 89 0,1 1 0,0-1 0,0 1 0,1 0 0,0 1 0,0-1 0,1 1 0,11-9 0,-15 14 0,0-1 0,1 1 0,0 0 0,-1 0 0,1 1 0,0-1 0,0 1 0,0 0 0,0 0 0,0 0 0,0 0 0,0 1 0,0 0 0,0 0 0,9 0 0,-6 2 0,0-1 0,0 1 0,0 0 0,0 1 0,-1 0 0,1 0 0,-1 0 0,10 7 0,3 4 0,-1 1 0,0 1 0,-1 1 0,23 29 0,21 36 37,92 168-1,-53-81-1474,-64-112-5388</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45.602"/>
    </inkml:context>
    <inkml:brush xml:id="br0">
      <inkml:brushProperty name="width" value="0.035" units="cm"/>
      <inkml:brushProperty name="height" value="0.035" units="cm"/>
      <inkml:brushProperty name="color" value="#FFC114"/>
    </inkml:brush>
  </inkml:definitions>
  <inkml:trace contextRef="#ctx0" brushRef="#br0">9259 0 24575,'1'0'0,"0"1"0,0-1 0,0 0 0,0 0 0,0 1 0,0-1 0,0 0 0,-1 1 0,1-1 0,0 1 0,0-1 0,0 1 0,-1-1 0,1 1 0,0-1 0,0 1 0,-1 0 0,1 0 0,-1-1 0,1 1 0,0 0 0,0 1 0,-1-1 0,0-1 0,0 1 0,1-1 0,-1 1 0,0-1 0,0 1 0,0-1 0,0 1 0,0-1 0,0 1 0,0-1 0,0 1 0,0-1 0,0 1 0,0-1 0,0 1 0,-1-1 0,1 1 0,0-1 0,0 1 0,-1-1 0,1 1 0,0-1 0,0 1 0,-1-1 0,1 1 0,0-1 0,-1 0 0,1 1 0,-1-1 0,1 0 0,0 1 0,-1-1 0,1 0 0,-1 0 0,1 1 0,-1-1 0,1 0 0,-1 0 0,1 0 0,-1 0 0,1 0 0,-2 1 0,-62 11 0,0-3 0,-82 1 0,88-6 0,-1912 88-602,706-81 602,863-19 0,-191-2 0,-408 24 602,-31-8-602,596-8 0,-85 24 0,381-9 0,-220 16 0,211-23 0,-67 4 0,-8 8 0,139-15 0,-116-12 0,-1 0 0,183 9 0,13 0 0,0-1 0,0 1 0,-1 0 0,1 0 0,0 1 0,0 0 0,0 0 0,0 0 0,0 0 0,0 1 0,0 0 0,0 0 0,0 0 0,-5 4 0,9-5-31,0 0-1,0-1 0,0 1 0,-1 0 0,1 0 1,0-1-1,-1 1 0,1-1 0,0 1 1,-1-1-1,1 0 0,0 0 0,-1 1 1,1-1-1,-1 0 0,1 0 0,-1 0 1,1-1-1,0 1 0,-1 0 0,1 0 1,-1-1-1,1 1 0,0-1 0,-1 1 1,1-1-1,0 0 0,0 1 0,-1-1 1,1 0-1,0 0 0,0 0 0,0 0 1,0 0-1,0 0 0,0 0 0,0 0 1,0 0-1,1-1 0,-1 1 0,0 0 1,0-2-1,-1-5-6794</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45.943"/>
    </inkml:context>
    <inkml:brush xml:id="br0">
      <inkml:brushProperty name="width" value="0.035" units="cm"/>
      <inkml:brushProperty name="height" value="0.035" units="cm"/>
      <inkml:brushProperty name="color" value="#FFC114"/>
    </inkml:brush>
  </inkml:definitions>
  <inkml:trace contextRef="#ctx0" brushRef="#br0">383 12 24575,'-16'-11'0,"16"11"0,-1 0 0,1 0 0,-1 0 0,1 0 0,0 0 0,-1 0 0,1 0 0,-1 0 0,1 0 0,-1 0 0,1 0 0,0 0 0,-1 0 0,1 0 0,0 1 0,-1-1 0,1 0 0,-1 0 0,1 0 0,0 1 0,-1-1 0,1 0 0,0 0 0,-1 1 0,1-1 0,-1 3 0,-1-1 0,1 1 0,0-1 0,0 1 0,1-1 0,-1 1 0,1 0 0,-1-1 0,1 1 0,0 4 0,-2 18 0,-7 67 0,7-81 0,-1 1 0,0-1 0,-1 0 0,0-1 0,-1 1 0,-7 12 0,2-8 0,0-1 0,-1 1 0,0-2 0,-1 0 0,-1 0 0,0-1 0,-23 16 0,-4-2 0,-68 33 0,103-57 0,1 0 0,-1 1 0,1 0 0,0-1 0,0 1 0,-5 6 0,8-9 0,0 1 0,1 0 0,-1 0 0,1-1 0,0 1 0,-1 0 0,1 0 0,-1 0 0,1 0 0,0 0 0,0 0 0,0 0 0,-1 0 0,1 0 0,0-1 0,0 1 0,0 0 0,0 0 0,1 0 0,-1 0 0,0 0 0,0 0 0,1 0 0,-1 0 0,0 0 0,1 0 0,-1-1 0,1 1 0,-1 0 0,1 0 0,-1-1 0,1 1 0,0 0 0,-1 0 0,1-1 0,0 1 0,-1-1 0,1 1 0,0-1 0,1 2 0,107 84 62,44 37-1489,-113-87-5399</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46.553"/>
    </inkml:context>
    <inkml:brush xml:id="br0">
      <inkml:brushProperty name="width" value="0.035" units="cm"/>
      <inkml:brushProperty name="height" value="0.035" units="cm"/>
      <inkml:brushProperty name="color" value="#FFC114"/>
    </inkml:brush>
  </inkml:definitions>
  <inkml:trace contextRef="#ctx0" brushRef="#br0">1 37 24575,'7'1'0,"1"0"0,0 0 0,-1 1 0,12 3 0,18 5 0,56-1 0,151-3 0,-178-6 0,-21 1 0,0-3 0,0-1 0,56-11 0,-95 12 24,0 0 0,1 0 0,-1 0 0,8-5 0,-13 7-56,-1 0-1,1 0 1,0-1 0,-1 1 0,1 0-1,0-1 1,-1 1 0,1-1-1,0 1 1,-1 0 0,1-1 0,-1 0-1,1 1 1,-1-1 0,1 1-1,-1-1 1,1 0 0,-1 1 0,0-1-1,1 0 1,-1 1 0,0-1 0,0 0-1,1 1 1,-1-1 0,0 0-1,0 0 1,0 1 0,0-1 0,0 0-1,0 0 1,0 1 0,0-1-1,0 0 1,0 0 0,-1 1 0,1-1-1,0 0 1,0 0 0,-1 1-1,1-1 1,0 0 0,-1 1 0,1-1-1,-2 0 1,-8-9-6794</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26.265"/>
    </inkml:context>
    <inkml:brush xml:id="br0">
      <inkml:brushProperty name="width" value="0.035" units="cm"/>
      <inkml:brushProperty name="height" value="0.035" units="cm"/>
      <inkml:brushProperty name="color" value="#FFC114"/>
    </inkml:brush>
  </inkml:definitions>
  <inkml:trace contextRef="#ctx0" brushRef="#br0">16 0 24575,'-3'3'0,"-1"3"0,1 5 0,0 2 0,0-1-8191</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46.909"/>
    </inkml:context>
    <inkml:brush xml:id="br0">
      <inkml:brushProperty name="width" value="0.035" units="cm"/>
      <inkml:brushProperty name="height" value="0.035" units="cm"/>
      <inkml:brushProperty name="color" value="#FFC114"/>
    </inkml:brush>
  </inkml:definitions>
  <inkml:trace contextRef="#ctx0" brushRef="#br0">1 49 24575,'3'-29'0,"-3"28"0,0 0 0,0 0 0,0 0 0,0 1 0,0-1 0,1 0 0,-1 0 0,0 1 0,0-1 0,1 0 0,-1 1 0,0-1 0,1 0 0,-1 1 0,1-1 0,-1 0 0,0 1 0,1-1 0,0 1 0,-1-1 0,1 1 0,-1-1 0,1 1 0,0-1 0,-1 1 0,1 0 0,0-1 0,-1 1 0,1 0 0,0 0 0,0-1 0,-1 1 0,3 0 0,-3 0 0,1 1 0,0-1 0,0 1 0,0-1 0,0 1 0,-1 0 0,1-1 0,0 1 0,-1 0 0,1-1 0,0 1 0,-1 0 0,1 0 0,-1 0 0,1 0 0,-1-1 0,0 1 0,1 0 0,-1 1 0,6 21 0,-5-20 0,37 262 0,-18-111 0,15 118-1365,-33-249-5461</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47.425"/>
    </inkml:context>
    <inkml:brush xml:id="br0">
      <inkml:brushProperty name="width" value="0.035" units="cm"/>
      <inkml:brushProperty name="height" value="0.035" units="cm"/>
      <inkml:brushProperty name="color" value="#FFC114"/>
    </inkml:brush>
  </inkml:definitions>
  <inkml:trace contextRef="#ctx0" brushRef="#br0">1424 264 24575,'-134'-72'0,"70"36"0,-69-28 0,84 44 0,-1 3 0,-1 1 0,-102-16 0,129 29 0,0 1 0,0 1 0,0 1 0,0 1 0,0 1 0,1 2 0,-1 0 0,0 1 0,1 1 0,0 2 0,-23 10 0,16-2 0,1 1 0,0 2 0,1 0 0,1 2 0,0 1 0,2 2 0,1 0 0,1 1 0,1 2 0,-34 52 0,32-39 0,2 1 0,1 1 0,3 1 0,1 0 0,2 1 0,2 1 0,-10 67 0,18-79 0,2 0 0,2 0 0,1 0 0,1 0 0,2 0 0,1-1 0,2 1 0,1-1 0,1 0 0,2 0 0,2-1 0,0 0 0,2-1 0,1-1 0,2 0 0,0-1 0,2-1 0,1-1 0,2-1 0,0 0 0,33 27 0,-22-25 0,2-1 0,1-2 0,1-1 0,1-2 0,1-1 0,1-3 0,0-1 0,1-2 0,1-1 0,0-3 0,0-1 0,1-2 0,86 2 0,-93-9 0,0-2 0,0-2 0,0-1 0,0-1 0,-1-2 0,0-2 0,49-20 0,-57 18 0,-1-2 0,0 0 0,-1-2 0,0-1 0,-1-1 0,-1-1 0,-1 0 0,-1-2 0,32-40 0,-31 30 0,-2-1 0,0-2 0,-3 1 0,0-2 0,-3 0 0,-1-1 0,-1 0 0,-2-1 0,-2-1 0,4-39 0,-6 22 0,-3 0 0,-2 0 0,-3 0 0,-2 0 0,-3 1 0,-18-75 0,17 97 0,-1 1 0,-2 1 0,-1 0 0,-1 0 0,-1 1 0,-2 1 0,-35-47 0,41 62 0,-2-1 0,0 2 0,0 0 0,-1 0 0,-1 1 0,0 1 0,0 0 0,-1 1 0,-1 0 0,1 1 0,-1 1 0,0 1 0,-1 0 0,0 1 0,1 1 0,-20-3 0,9 5-341,-1 1 0,1 1-1,-46 7 1,6 4-6485</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49.072"/>
    </inkml:context>
    <inkml:brush xml:id="br0">
      <inkml:brushProperty name="width" value="0.035" units="cm"/>
      <inkml:brushProperty name="height" value="0.035" units="cm"/>
      <inkml:brushProperty name="color" value="#FFC114"/>
    </inkml:brush>
  </inkml:definitions>
  <inkml:trace contextRef="#ctx0" brushRef="#br0">1816 17 24575,'0'-5'0,"0"5"0,0-1 0,-1 1 0,1-1 0,0 1 0,0 0 0,0-1 0,0 1 0,0-1 0,1 1 0,-1 0 0,0-1 0,0 1 0,0 0 0,0-1 0,0 1 0,0-1 0,1 1 0,-1 0 0,0-1 0,0 1 0,1 0 0,-1-1 0,0 1 0,0 0 0,1 0 0,-1-1 0,0 1 0,1 0 0,-1 0 0,0 0 0,1-1 0,-1 1 0,0 0 0,1 0 0,-1 0 0,1 0 0,-1 0 0,0 0 0,1 0 0,-1 0 0,1 0 0,-1 0 0,0 0 0,1 0 0,0 0 0,-58 13 0,-87 10 0,-62-7 0,140-11 0,8-1-4,-1097 80-669,1124-81 673,7-2 0,0 1 0,-38 10 0,62-12 1,0 0 0,0 0 0,0 0 0,0 0 1,0 0-1,0 0 0,0 0 0,0 0 0,0 0 0,1 0 1,-1 0-1,0 0 0,0 0 0,0 0 0,0 0 0,0 0 0,0 0 1,0 0-1,0 0 0,0 0 0,0 0 0,0 0 0,0 0 0,0 1 1,0-1-1,0 0 0,0 0 0,0 0 0,0 0 0,0 0 1,0 0-1,0 0 0,0 0 0,0 0 0,0 0 0,0 0 0,0 0 1,0 0-1,0 0 0,0 0 0,0 0 0,0 0 0,0 0 1,0 0-1,0 0 0,0 1 0,0-1 0,-1 0 0,11 1 140,14 1 226,43-8-1619,-34 3-5574</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49.431"/>
    </inkml:context>
    <inkml:brush xml:id="br0">
      <inkml:brushProperty name="width" value="0.035" units="cm"/>
      <inkml:brushProperty name="height" value="0.035" units="cm"/>
      <inkml:brushProperty name="color" value="#FFC114"/>
    </inkml:brush>
  </inkml:definitions>
  <inkml:trace contextRef="#ctx0" brushRef="#br0">371 25 24575,'-10'-17'0,"5"9"0,2 21 0,0 0 0,0 1 0,-1-1 0,-1 0 0,0 0 0,0-1 0,-1 1 0,-1-1 0,0 0 0,-1-1 0,0 0 0,-13 14 0,3-6 0,-1 0 0,-1-1 0,0-1 0,-43 27 0,29-26 0,-21 13 0,51-29 0,1 1 0,-1 0 0,1 0 0,-1 0 0,1 0 0,0 1 0,0-1 0,0 1 0,1 0 0,-4 5 0,5-6 0,1-1 0,-1 0 0,1 1 0,-1-1 0,1 1 0,0-1 0,0 0 0,0 1 0,0-1 0,1 1 0,-1-1 0,0 0 0,1 1 0,0-1 0,0 0 0,0 0 0,0 1 0,2 3 0,3 4 0,1 0 0,12 15 0,-12-17 0,64 72-1365,-34-40-5461</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50.331"/>
    </inkml:context>
    <inkml:brush xml:id="br0">
      <inkml:brushProperty name="width" value="0.035" units="cm"/>
      <inkml:brushProperty name="height" value="0.035" units="cm"/>
      <inkml:brushProperty name="color" value="#FFC114"/>
    </inkml:brush>
  </inkml:definitions>
  <inkml:trace contextRef="#ctx0" brushRef="#br0">552 154 24575,'1'-1'0,"0"1"0,0 0 0,0-1 0,0 0 0,0 1 0,0-1 0,0 1 0,0-1 0,0 0 0,0 0 0,0 0 0,0 0 0,0 1 0,0-1 0,-1 0 0,1 0 0,0 0 0,-1-1 0,1 1 0,-1 0 0,1-2 0,8-26 0,-8 26 0,-1 0 0,0 0 0,0 0 0,0 0 0,0 1 0,-1-1 0,1 0 0,-1 0 0,1 0 0,-1 0 0,0 0 0,0 1 0,-1-1 0,1 0 0,0 1 0,-1-1 0,-2-3 0,0 3 0,1-1 0,-1 1 0,0 0 0,0 0 0,0 0 0,0 0 0,-1 1 0,1 0 0,-8-3 0,-3 0 0,0 1 0,0 1 0,0 0 0,0 1 0,-27 0 0,21 2 0,1 1 0,0 1 0,0 1 0,0 0 0,0 2 0,0 0 0,1 2 0,0 0 0,0 1 0,1 0 0,0 2 0,0 0 0,-25 20 0,40-27 0,0 0 0,0-1 0,0 1 0,1 0 0,-1 0 0,1 1 0,0-1 0,0 1 0,0-1 0,0 1 0,1-1 0,-3 8 0,4-8 0,-1 0 0,1 0 0,0-1 0,0 1 0,0 0 0,1 0 0,-1 0 0,1-1 0,-1 1 0,1 0 0,0-1 0,0 1 0,0-1 0,0 1 0,1-1 0,-1 1 0,1-1 0,-1 0 0,4 3 0,4 5 0,0-1 0,1-1 0,0 1 0,0-2 0,1 1 0,19 8 0,77 32 0,-66-31 0,22 9 0,-34-16 0,0 1 0,-2 2 0,1 1 0,40 28 0,-66-40 0,0 0 0,1 0 0,-1 0 0,0 0 0,0 0 0,0 1 0,0-1 0,0 1 0,-1-1 0,1 1 0,-1-1 0,0 1 0,2 5 0,-3-7 0,0 1 0,0 0 0,0 0 0,0-1 0,0 1 0,0 0 0,0-1 0,-1 1 0,1 0 0,-1-1 0,1 1 0,-1 0 0,0-1 0,1 1 0,-1-1 0,0 1 0,0-1 0,0 0 0,0 1 0,0-1 0,-1 0 0,1 0 0,0 1 0,-3 0 0,-7 6 0,0-1 0,0-1 0,-1 0 0,0-1 0,0 0 0,0 0 0,-16 3 0,-91 12 0,84-16 0,0-1 0,-57-4 0,78 0 0,0-1 0,0 0 0,0-1 0,1 0 0,-1-1 0,1-1 0,0 0 0,0-1 0,-17-10 0,27 15-40,0-1 0,1 0 0,-1 0 0,1-1-1,-1 1 1,1 0 0,0-1 0,0 1 0,0-1 0,0 0 0,0 0-1,0 0 1,1 0 0,0 0 0,-1 0 0,1 0 0,1 0-1,-1 0 1,0 0 0,1-1 0,-1 1 0,1 0 0,0-1 0,0 1-1,0 0 1,1-1 0,-1 1 0,1 0 0,0 0 0,-1-1-1,2 1 1,-1 0 0,2-4 0,11-20-6786</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50.910"/>
    </inkml:context>
    <inkml:brush xml:id="br0">
      <inkml:brushProperty name="width" value="0.035" units="cm"/>
      <inkml:brushProperty name="height" value="0.035" units="cm"/>
      <inkml:brushProperty name="color" value="#FFC114"/>
    </inkml:brush>
  </inkml:definitions>
  <inkml:trace contextRef="#ctx0" brushRef="#br0">89 186 24575,'0'0'0,"0"0"0,0 0 0,0 0 0,0-1 0,0 1 0,0 0 0,0 0 0,0 0 0,0 0 0,0 0 0,0 0 0,0 0 0,0-1 0,0 1 0,0 0 0,0 0 0,0 0 0,0 0 0,0 0 0,0 0 0,0-1 0,0 1 0,0 0 0,0 0 0,0 0 0,0 0 0,0 0 0,0 0 0,0 0 0,0-1 0,0 1 0,0 0 0,0 0 0,1 0 0,-1 0 0,0 0 0,0 0 0,0 0 0,0 0 0,0 0 0,0 0 0,0 0 0,0 0 0,1-1 0,-1 1 0,0 0 0,0 0 0,0 0 0,0 0 0,0 0 0,0 0 0,1 0 0,-1 0 0,0 0 0,0 0 0,0 0 0,0 0 0,0 0 0,0 0 0,0 1 0,1-1 0,-1 0 0,0 0 0,0 0 0,0 0 0,0 0 0,0 0 0,0 0 0,-1 0 0,1 0 0,-1 0 0,1 0 0,-1 0 0,1 1 0,0-1 0,-1 0 0,1 0 0,-1 0 0,1 1 0,-1-1 0,1 0 0,0 0 0,-1 1 0,1-1 0,-1 0 0,1 1 0,0-1 0,0 1 0,-1-1 0,1 0 0,0 1 0,-1-1 0,1 1 0,0-1 0,0 1 0,0-1 0,0 0 0,-1 1 0,-1 6 0,-1 0 0,1-1 0,1 1 0,-1 0 0,1 0 0,0 12 0,1 47 0,1-32 0,0 12 0,-2 59 0,0-94 0,0 0 0,-1 0 0,0 0 0,-1-1 0,0 1 0,-1-1 0,-5 11 0,8-19 0,1-1 0,-1 1 0,0-1 0,0 0 0,0 0 0,0 1 0,0-1 0,0 0 0,0 0 0,0 0 0,0 0 0,0 0 0,0 0 0,-1-1 0,1 1 0,-3 1 0,3-2 0,1 0 0,-1 0 0,0 0 0,1-1 0,-1 1 0,0 0 0,0 0 0,1-1 0,-1 1 0,0 0 0,1-1 0,-1 1 0,1 0 0,-1-1 0,0 1 0,1-1 0,-1 1 0,1-1 0,-1 0 0,1 1 0,0-1 0,-1 1 0,1-1 0,-1 0 0,1 1 0,0-1 0,0 0 0,-1 1 0,1-1 0,0 0 0,0 0 0,0 1 0,0-1 0,0-1 0,-4-17 0,1 0 0,1-1 0,1 1 0,3-34 0,14-79 0,17-15 0,-28 130 0,1 0 0,0 0 0,2 1 0,0-1 0,0 2 0,15-20 0,-19 30 0,0 0 0,0 1 0,1-1 0,0 1 0,-1 0 0,1 1 0,1-1 0,-1 1 0,0 0 0,1 0 0,0 0 0,-1 1 0,1 0 0,0 0 0,0 1 0,0 0 0,7-1 0,-8 2 0,0 0 0,-1 0 0,1 0 0,0 1 0,-1-1 0,1 1 0,-1 1 0,1-1 0,-1 1 0,1-1 0,-1 1 0,0 0 0,0 1 0,0-1 0,0 1 0,0 0 0,-1 0 0,1 0 0,-1 0 0,0 1 0,0-1 0,0 1 0,3 4 0,-2-1 0,0-1 0,-1 1 0,0-1 0,0 1 0,0 0 0,-1 0 0,0 1 0,0-1 0,-1 0 0,0 1 0,0-1 0,-1 1 0,0-1 0,-2 15 0,0-12 0,0 1 0,-1-1 0,-1 0 0,0 1 0,0-2 0,-1 1 0,0 0 0,0-1 0,-12 14 0,7-10 0,-1-1 0,-1 0 0,0 0 0,0-1 0,-1-1 0,0 0 0,-1-1 0,0 0 0,-1-2 0,0 1 0,0-2 0,-1 0 0,-21 6 0,34-11 0,-13 2 0,21-3 0,28 1 0,-18 1 0,1 2 0,0 0 0,-1 1 0,0 0 0,0 2 0,-1-1 0,17 12 0,11 9 0,37 32 0,-72-53-195,0-1 0,1 1 0,0-2 0,0 1 0,0-1 0,15 5 0,-3-4-6631</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51.249"/>
    </inkml:context>
    <inkml:brush xml:id="br0">
      <inkml:brushProperty name="width" value="0.035" units="cm"/>
      <inkml:brushProperty name="height" value="0.035" units="cm"/>
      <inkml:brushProperty name="color" value="#FFC114"/>
    </inkml:brush>
  </inkml:definitions>
  <inkml:trace contextRef="#ctx0" brushRef="#br0">45 116 24575,'-2'-4'0,"1"0"0,-1 0 0,0 0 0,0 0 0,0 1 0,0-1 0,0 1 0,-1-1 0,0 1 0,0 0 0,0 0 0,-4-4 0,6 7 0,1 0 0,-1 0 0,1 0 0,0 1 0,-1-1 0,1 0 0,-1 0 0,1 0 0,0 0 0,-1 0 0,1 0 0,0 1 0,-1-1 0,1 0 0,0 0 0,-1 1 0,1-1 0,0 0 0,-1 0 0,1 1 0,0-1 0,0 0 0,-1 1 0,1-1 0,0 0 0,0 1 0,0-1 0,0 1 0,-1-1 0,1 0 0,0 1 0,0-1 0,0 1 0,0-1 0,0 0 0,0 1 0,0-1 0,0 1 0,0-1 0,0 0 0,0 1 0,0-1 0,1 1 0,0 22 0,-1-23 0,6 29 0,1 0 0,1 0 0,2 0 0,15 32 0,-11-27 0,1 3 0,4 13 0,2-1 0,49 82 0,-67-127 0,-1-1 0,1 1 0,0 0 0,0-1 0,1 0 0,5 5 0,-8-7 0,0-1 0,0 1 0,0 0 0,0-1 0,0 0 0,-1 1 0,1-1 0,0 0 0,0 1 0,0-1 0,0 0 0,0 0 0,0 0 0,0 0 0,0 0 0,0 0 0,0 0 0,0 0 0,0 0 0,0 0 0,0-1 0,0 1 0,0 0 0,0-1 0,0 1 0,0-1 0,0 1 0,0-1 0,-1 1 0,1-1 0,0 1 0,0-1 0,-1 0 0,1 0 0,0 1 0,0-3 0,7-9 0,-1-2 0,0 1 0,-1-1 0,0 0 0,-1 0 0,5-26 0,-2 11 0,99-379 0,-106 404 0,5-30 0,-6 34 0,0 0 0,0 0 0,0 0 0,0-1 0,0 1 0,0 0 0,0 0 0,0 0 0,0-1 0,0 1 0,0 0 0,0 0 0,0-1 0,0 1 0,0 0 0,0 0 0,0 0 0,0-1 0,0 1 0,0 0 0,-1 0 0,1 0 0,0 0 0,0-1 0,0 1 0,0 0 0,0 0 0,0 0 0,-1 0 0,1-1 0,0 1 0,0 0 0,0 0 0,-1 0 0,1 0 0,0 0 0,-12 11 0,-1 9-1365,0 2-5461</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52.111"/>
    </inkml:context>
    <inkml:brush xml:id="br0">
      <inkml:brushProperty name="width" value="0.035" units="cm"/>
      <inkml:brushProperty name="height" value="0.035" units="cm"/>
      <inkml:brushProperty name="color" value="#FFC114"/>
    </inkml:brush>
  </inkml:definitions>
  <inkml:trace contextRef="#ctx0" brushRef="#br0">2697 392 24575,'-13'-23'0,"-2"1"0,-1 1 0,0 1 0,-1 0 0,-30-25 0,22 21 0,-1 2 0,-2 1 0,0 0 0,-1 3 0,-1 0 0,-1 2 0,0 1 0,-1 1 0,-1 2 0,0 1 0,0 2 0,-37-5 0,-23 1-148,0 4-1,-152 5 0,-189 41-297,-706 181 446,1107-210 0,22-6 0,0 0 0,0 0 0,0 2 0,0-1 0,1 1 0,0 1 0,-15 8 0,25-13 4,-1 0 0,1 1 0,0-1 0,-1 0 1,1 0-1,0 0 0,-1 1 0,1-1 0,0 0 0,0 0 0,-1 1 0,1-1 0,0 0 0,0 1 0,0-1 1,0 0-1,-1 1 0,1-1 0,0 0 0,0 1 0,0-1 0,0 0 0,0 1 0,0-1 0,0 0 0,0 1 1,0-1-1,0 0 0,0 1 0,0-1 0,0 1 0,0-1 0,0 0 0,0 1 0,0-1 0,1 0 0,-1 1 1,0-1-1,0 0 0,0 1 0,1-1 0,-1 0 0,0 0 0,0 1 0,0-1 0,1 0 0,-1 0 1,0 1-1,1-1 0,-1 0 0,0 0 0,1 0 0,-1 0 0,1 1 0,21 8 440,-19-8-369,38 12 6,-1-1-55,-1 2-1,40 21 1,-66-29-27,-1 2 0,0-1 0,0 2 0,-1-1 0,0 2 0,-1-1 1,0 2-1,0-1 0,-1 1 0,8 13 0,-8-7 1,0 0 0,-1 1 0,-1 0 0,-1 0 0,0 1 0,-1 0 0,-2 0 0,0 0 0,0 0 0,-2 0 0,-1 21 0,-2 17 0,-3 0 0,-18 82 0,-94 286 0,1-7 0,114-408 0,-1 5 0,0 1 0,1-1 0,0 1 0,2 17 0,-1-30 0,2 1 0,-1-1 0,0 0 0,1 0 0,-1 0 0,1 0 0,0 0 0,0 0 0,0 0 0,1 0 0,-1 0 0,1-1 0,-1 1 0,1 0 0,0-1 0,0 0 0,0 1 0,0-1 0,1 0 0,-1 0 0,0 0 0,1 0 0,0 0 0,-1-1 0,1 1 0,0-1 0,3 1 0,3 1 0,0-1 0,0-1 0,0 1 0,0-2 0,0 1 0,0-1 0,13-2 0,68-13 0,-63 9 0,320-58 0,6 26 0,-188 35 0,167 20 0,162 41 0,-445-51 0,-1 0 0,0-1 0,82-2 0,-126-4 0,1 0 0,-1-1 0,1 1 0,-1-1 0,1 0 0,-1 0 0,1 0 0,-1-1 0,0 0 0,0 1 0,0-1 0,0-1 0,0 1 0,0-1 0,-1 0 0,1 1 0,-1-1 0,1-1 0,-1 1 0,0 0 0,-1-1 0,1 0 0,0 0 0,-1 0 0,0 0 0,0 0 0,0 0 0,-1 0 0,1-1 0,-1 1 0,0 0 0,0-5 0,12-63 0,5-86 0,-10 70 0,35-358 0,-26-4 0,-17 428 0,-1-1 0,-1 0 0,0 0 0,-2 1 0,-1 0 0,-1 0 0,-1 0 0,-1 0 0,0 1 0,-2 0 0,0 1 0,-2 0 0,0 1 0,-1 0 0,-1 1 0,-1 1 0,0 0 0,-31-26 0,24 26-227,0 1-1,-1 2 1,-1 0-1,0 1 1,-50-17-1,33 16-6598</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53.775"/>
    </inkml:context>
    <inkml:brush xml:id="br0">
      <inkml:brushProperty name="width" value="0.035" units="cm"/>
      <inkml:brushProperty name="height" value="0.035" units="cm"/>
      <inkml:brushProperty name="color" value="#FFC114"/>
    </inkml:brush>
  </inkml:definitions>
  <inkml:trace contextRef="#ctx0" brushRef="#br0">1901 3598 24575,'-7'0'0,"6"0"0,0 1 0,0-1 0,0 0 0,0 0 0,0 0 0,0 0 0,0 0 0,0-1 0,0 1 0,0 0 0,0 0 0,0-1 0,0 1 0,0-1 0,0 1 0,0-1 0,0 1 0,0-1 0,0 0 0,0 1 0,0-1 0,1 0 0,-1 1 0,0-1 0,1 0 0,-1 0 0,0 0 0,1 0 0,-1 0 0,1 0 0,-1 0 0,1 0 0,-1-1 0,-9-14 0,1-1 0,1 1 0,0-1 0,-10-35 0,-15-83 0,28 109 0,4 20 0,0 0 0,0-1 0,-1 1 0,0 0 0,0 0 0,-1 0 0,-4-8 0,7 14 0,0 1 0,0-1 0,0 0 0,0 1 0,0-1 0,-1 1 0,1-1 0,0 0 0,0 1 0,0-1 0,-1 1 0,1-1 0,0 0 0,0 1 0,-1-1 0,1 0 0,0 1 0,0-1 0,-1 0 0,1 0 0,-1 1 0,1-1 0,0 0 0,-1 0 0,1 1 0,0-1 0,-1 0 0,1 0 0,-1 0 0,1 0 0,-1 0 0,1 0 0,-1 0 0,-21 6 0,-46-1 0,-98-5 0,67-2 0,-647 37 0,192-3 0,536-31 0,12 0 0,0-1 0,-1 1 0,1-1 0,-1-1 0,1 1 0,-1-1 0,1 0 0,0 0 0,-7-3 0,13 4 0,0-1 0,0 1 0,-1 0 0,1 0 0,0-1 0,0 1 0,0 0 0,0 0 0,0-1 0,0 1 0,0 0 0,0 0 0,0-1 0,0 1 0,0 0 0,0 0 0,0-1 0,0 1 0,0 0 0,0 0 0,0-1 0,0 1 0,0 0 0,0 0 0,1-1 0,-1 1 0,0 0 0,0 0 0,0 0 0,0-1 0,0 1 0,1 0 0,-1 0 0,0 0 0,0-1 0,0 1 0,1 0 0,-1 0 0,0 0 0,0 0 0,1 0 0,-1 0 0,0 0 0,0-1 0,1 1 0,-1 0 0,15-9 0,-14 8 0,49-25 0,-36 21 0,-1-2 0,0 0 0,0 0 0,-1-2 0,17-13 0,-26 19 0,-1 1 0,0-1 0,0 0 0,0 0 0,0-1 0,0 1 0,-1 0 0,1-1 0,-1 1 0,0-1 0,0 1 0,0-1 0,-1 1 0,1-1 0,-1 0 0,0 1 0,0-7 0,-2-6 0,0 1 0,-9-30 0,1 3 0,-78-668 0,45-405 0,35 914 0,3 107 0,8-121 0,8-196 0,-11 381 0,-2-1 0,-5-35 0,3 35 0,-1-38 0,6 5-1365</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54.119"/>
    </inkml:context>
    <inkml:brush xml:id="br0">
      <inkml:brushProperty name="width" value="0.035" units="cm"/>
      <inkml:brushProperty name="height" value="0.035" units="cm"/>
      <inkml:brushProperty name="color" value="#FFC114"/>
    </inkml:brush>
  </inkml:definitions>
  <inkml:trace contextRef="#ctx0" brushRef="#br0">301 0 24575,'-8'0'0,"0"0"0,0 1 0,0 0 0,0 0 0,1 1 0,-1 0 0,0 0 0,1 1 0,0 0 0,0 0 0,-8 5 0,7-3 0,0 1 0,0 1 0,1 0 0,0 0 0,0 0 0,1 1 0,0 0 0,-7 12 0,-9 18 0,-33 83 0,17-32 0,29-68-1365,2-4-5461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0:14.168"/>
    </inkml:context>
    <inkml:brush xml:id="br0">
      <inkml:brushProperty name="width" value="0.035" units="cm"/>
      <inkml:brushProperty name="height" value="0.035" units="cm"/>
      <inkml:brushProperty name="color" value="#FFC114"/>
    </inkml:brush>
  </inkml:definitions>
  <inkml:trace contextRef="#ctx0" brushRef="#br0">1197 639 24575,'0'-182'0,"-26"953"0,0-21 0,26-726 0,3 141 0,-1-129 0,2 0 0,12 52 0,-14-81 0,0 1 0,0-1 0,1 1 0,0-1 0,0 0 0,1 0 0,0 0 0,0-1 0,0 1 0,1-1 0,0 0 0,0 0 0,1 0 0,0-1 0,0 0 0,0 0 0,0-1 0,1 0 0,0 0 0,0 0 0,0-1 0,0 0 0,0 0 0,1 0 0,0-1 0,-1-1 0,12 2 0,49 4 0,0-4 0,122-9 0,-125 3 0,1587-113-4963,-384 21 3407,2 51 14,-1081 46 2238,104-2 3315,-260-2-2545,-22-2-844,-14-1 39,-16-5-121,17 9-621,-13-5 89,-22-9 22,1-2 1,-46-28-1,70 37-26,1 0 0,0-1 1,1 0-1,0-1 0,0 0 1,1 0-1,0-1 0,1-1 1,1 1-1,-12-22 0,12 16-4,1-1 0,1 0 0,0 0 0,1 0 0,1-1 0,1 1 0,0-1 0,2 0 0,0 0 0,1 1 0,1-1 0,4-21 0,8-22 0,3 1 0,28-72 0,104-215 0,-24 61 0,-93 205 0,31-132 0,-59 196 0,-1 0 0,0 0 0,-1-1 0,-1 1 0,-1 0 0,-1-1 0,0 1 0,-5-20 0,4 28 0,-1-1 0,0 2 0,-1-1 0,0 0 0,-1 1 0,0 0 0,0 0 0,-1 0 0,0 1 0,0-1 0,-1 2 0,0-1 0,0 1 0,-1 0 0,-14-10 0,0 3 0,-1 1 0,0 2 0,-1 0 0,-49-15 0,-105-15 0,-210-7-1028,-5 26-639,319 19 1453,-1748-11-4762,-903 229 3102,2186-132 2488,525-81-484,-3 1 78,1 0 0,-1 1 0,1 1 0,-1 1 0,1 0 0,-15 8 0,7 6-840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54.461"/>
    </inkml:context>
    <inkml:brush xml:id="br0">
      <inkml:brushProperty name="width" value="0.035" units="cm"/>
      <inkml:brushProperty name="height" value="0.035" units="cm"/>
      <inkml:brushProperty name="color" value="#FFC114"/>
    </inkml:brush>
  </inkml:definitions>
  <inkml:trace contextRef="#ctx0" brushRef="#br0">23 40 24575,'-3'-3'0,"-1"-3"0,-2-2 0,-1-1 0,4 0 0,6 5 0,4 6 0,8 5 0,9 8 0,7 6 0,6 6 0,8 7 0,6 8 0,2 10 0,-2 6 0,-1 6 0,-9-9-8191</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57.699"/>
    </inkml:context>
    <inkml:brush xml:id="br0">
      <inkml:brushProperty name="width" value="0.035" units="cm"/>
      <inkml:brushProperty name="height" value="0.035" units="cm"/>
      <inkml:brushProperty name="color" value="#FFC114"/>
    </inkml:brush>
  </inkml:definitions>
  <inkml:trace contextRef="#ctx0" brushRef="#br0">285 220 24575,'2'-1'0,"0"0"0,0 0 0,0 0 0,0 0 0,0 0 0,-1-1 0,1 1 0,0 0 0,-1-1 0,1 0 0,-1 1 0,0-1 0,1 0 0,1-3 0,3-4 0,29-25 0,-19 19 0,19-24 0,-31 34 0,0 0 0,-1 0 0,0-1 0,0 1 0,0-1 0,0 0 0,-1 0 0,0 0 0,2-8 0,-4 13 0,0 0 0,0 0 0,0 0 0,1 0 0,-1 0 0,0 0 0,0-1 0,0 1 0,0 0 0,-1 0 0,1 0 0,0 0 0,0 0 0,-1 0 0,1-1 0,-1 1 0,1 0 0,-1 0 0,1 0 0,-1 0 0,0 1 0,1-1 0,-1 0 0,-1-1 0,0 1 0,0 0 0,1 0 0,-1 0 0,0 1 0,0-1 0,0 0 0,0 1 0,1 0 0,-1-1 0,0 1 0,0 0 0,0 0 0,-2 0 0,-6 1 0,1 0 0,0 1 0,0 0 0,-17 6 0,6 1 0,-1 1 0,1 1 0,1 1 0,0 0 0,0 1 0,1 1 0,1 1 0,0 1 0,-28 35 0,30-32 0,1 0 0,1 1 0,1 1 0,1 0 0,0 1 0,2 0 0,0 0 0,2 1 0,-7 33 0,12-44 0,0 0 0,1 0 0,1 0 0,0 0 0,0 0 0,1 0 0,1-1 0,0 1 0,1 0 0,0 0 0,0-1 0,7 14 0,-5-16 0,0-1 0,0 0 0,0 0 0,1 0 0,0-1 0,1 0 0,-1 0 0,2-1 0,-1 0 0,0 0 0,1 0 0,0-1 0,1 0 0,-1-1 0,18 7 0,-8-5 15,1-1 0,1-1 0,-1 0 0,1-1 0,-1-1 0,1-1 0,30-3 0,-14-1-386,0-2-1,0-2 1,39-12 0,-8-3-6455</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58.089"/>
    </inkml:context>
    <inkml:brush xml:id="br0">
      <inkml:brushProperty name="width" value="0.035" units="cm"/>
      <inkml:brushProperty name="height" value="0.035" units="cm"/>
      <inkml:brushProperty name="color" value="#FFC114"/>
    </inkml:brush>
  </inkml:definitions>
  <inkml:trace contextRef="#ctx0" brushRef="#br0">165 302 24575,'-1'-9'0,"-1"1"0,0-1 0,-1 1 0,0-1 0,-4-9 0,7 18 0,0 0 0,0-1 0,0 1 0,0 0 0,-1-1 0,1 1 0,0 0 0,0 0 0,0-1 0,0 1 0,0 0 0,0 0 0,-1 0 0,1-1 0,0 1 0,0 0 0,0 0 0,0 0 0,-1-1 0,1 1 0,0 0 0,0 0 0,-1 0 0,1 0 0,0 0 0,0-1 0,-1 1 0,1 0 0,0 0 0,0 0 0,-1 0 0,1 0 0,0 0 0,-1 0 0,1 0 0,0 0 0,0 0 0,-1 0 0,-5 11 0,-3 26 0,8-30 0,-19 74 0,-45 109 0,27-87 0,39-103 0,-1 0 0,0 0 0,0 0 0,0 0 0,0 0 0,0 0 0,0 0 0,0 0 0,0 0 0,0 0 0,0 0 0,0 0 0,0 0 0,0 0 0,0 0 0,0 0 0,0 0 0,0 0 0,0 0 0,0 0 0,0 0 0,0 0 0,0 0 0,0 0 0,0 0 0,0 0 0,1 0 0,-1 0 0,0 0 0,0 0 0,0 0 0,0 1 0,0-1 0,0 0 0,0 0 0,0 0 0,6-8 0,7-12 0,163-379 0,-142 315 0,-30 72 0,29-62 0,-29 67 0,0 0 0,0 0 0,0 1 0,1 0 0,0 0 0,0 0 0,11-9 0,-15 14 0,0 0 0,1 0 0,-1 1 0,0-1 0,0 0 0,0 1 0,1-1 0,-1 1 0,0-1 0,1 1 0,-1 0 0,0-1 0,1 1 0,-1 0 0,1 0 0,-1 0 0,0 0 0,1 0 0,-1 0 0,0 1 0,3 0 0,-2 0 0,1 0 0,-1 0 0,0 0 0,0 1 0,0-1 0,0 1 0,0-1 0,-1 1 0,1 0 0,0 0 0,1 2 0,3 6 0,0 0 0,-1 0 0,0 0 0,4 13 0,4 15 0,-3 0 0,9 50 0,3 82 0,-15-110 0,3 40-1365,-8-62-5461</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58.415"/>
    </inkml:context>
    <inkml:brush xml:id="br0">
      <inkml:brushProperty name="width" value="0.035" units="cm"/>
      <inkml:brushProperty name="height" value="0.035" units="cm"/>
      <inkml:brushProperty name="color" value="#FFC114"/>
    </inkml:brush>
  </inkml:definitions>
  <inkml:trace contextRef="#ctx0" brushRef="#br0">11 97 24575,'-3'-3'0,"-1"-4"0,1-3 0,3-4 0,4 2 0,8 2 0,7 0 0,9 2 0,9 2 0,9-1 0,5 1 0,-6 2-8191</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29:58.739"/>
    </inkml:context>
    <inkml:brush xml:id="br0">
      <inkml:brushProperty name="width" value="0.035" units="cm"/>
      <inkml:brushProperty name="height" value="0.035" units="cm"/>
      <inkml:brushProperty name="color" value="#FFC114"/>
    </inkml:brush>
  </inkml:definitions>
  <inkml:trace contextRef="#ctx0" brushRef="#br0">69 235 24575,'-1'-6'0,"0"1"0,0 0 0,0 0 0,0 0 0,-1 0 0,0 0 0,0 0 0,-3-6 0,4 8 0,-1 0 0,0 0 0,1 1 0,-1-1 0,0 0 0,0 1 0,0 0 0,-1-1 0,1 1 0,-1 0 0,1 0 0,-1 0 0,0 0 0,-3-1 0,5 3 0,1 0 0,-1 0 0,1 0 0,-1 0 0,1 0 0,-1 0 0,0 0 0,1 0 0,-1 0 0,1 0 0,-1 1 0,1-1 0,-1 0 0,1 0 0,0 0 0,-1 1 0,1-1 0,-1 0 0,1 1 0,-1-1 0,1 0 0,0 1 0,-1-1 0,1 1 0,0-1 0,-1 1 0,1-1 0,0 1 0,0-1 0,0 1 0,-1-1 0,1 1 0,0-1 0,0 1 0,0-1 0,0 1 0,0-1 0,0 1 0,0 0 0,-3 26 0,3-23 0,0 239 0,2-109 0,-2-123 0,-1-7 0,1-1 0,0 1 0,0 0 0,0 0 0,1 0 0,-1 0 0,1 0 0,0 0 0,0 0 0,0 0 0,1-1 0,1 5 0,-3-7 0,1-1 0,-1 0 0,0 1 0,0-1 0,0 0 0,1 0 0,-1 1 0,0-1 0,0 0 0,1 0 0,-1 0 0,0 1 0,0-1 0,1 0 0,-1 0 0,0 0 0,1 0 0,-1 0 0,0 0 0,1 1 0,-1-1 0,0 0 0,1 0 0,-1 0 0,0 0 0,1 0 0,-1 0 0,0 0 0,1 0 0,-1 0 0,0-1 0,1 1 0,-1 0 0,0 0 0,1 0 0,-1-1 0,11-11 0,2-21 0,2-24 0,-2-1 0,6-77 0,-12 75 0,2 2 0,22-73 0,-29 124 0,0 0 0,1 0 0,0 1 0,0-1 0,0 1 0,1-1 0,0 1 0,1 1 0,5-7 0,-8 9 0,1 1 0,-1 0 0,1 1 0,-1-1 0,1 0 0,0 1 0,0-1 0,-1 1 0,1 0 0,0 0 0,0 0 0,0 1 0,0-1 0,1 1 0,-1-1 0,0 1 0,0 0 0,0 0 0,0 0 0,0 1 0,0-1 0,0 1 0,5 1 0,1 1 0,0 1 0,-1 0 0,0 0 0,0 0 0,0 1 0,-1 1 0,1-1 0,-1 1 0,0 0 0,-1 1 0,1 0 0,-1 0 0,-1 0 0,0 0 0,0 1 0,8 16 0,-10-19 0,-1 1 0,0-1 0,0 0 0,0 1 0,-1-1 0,0 1 0,0-1 0,-1 1 0,1 0 0,-1-1 0,0 1 0,0 0 0,-1-1 0,0 1 0,0-1 0,0 1 0,-1-1 0,0 1 0,0-1 0,0 0 0,0 0 0,-1 0 0,0 0 0,0 0 0,-1-1 0,1 1 0,-1-1 0,-6 6 0,-2-1 16,0 0-1,0-1 1,0-1-1,-1 0 1,0-1-1,-23 9 1,-85 18-1208,112-31 910,-61 13-6544</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10.513"/>
    </inkml:context>
    <inkml:brush xml:id="br0">
      <inkml:brushProperty name="width" value="0.035" units="cm"/>
      <inkml:brushProperty name="height" value="0.035" units="cm"/>
      <inkml:brushProperty name="color" value="#FFC114"/>
    </inkml:brush>
  </inkml:definitions>
  <inkml:trace contextRef="#ctx0" brushRef="#br0">0 417 24575,'72'-80'0,"-68"74"0,-1 1 0,1-1 0,-1 0 0,0 0 0,0-1 0,-1 1 0,0 0 0,0-1 0,-1 1 0,1-1 0,0-11 0,-2 9 0,2 0 0,-1 1 0,1-1 0,1 1 0,0-1 0,5-12 0,1 8 0,-1 0 0,1 0 0,1 1 0,0 0 0,1 0 0,0 1 0,1 1 0,0 0 0,1 1 0,0 0 0,0 1 0,1 0 0,0 1 0,0 0 0,1 2 0,0-1 0,30-5 0,-38 10 0,0 0 0,1 1 0,-1 0 0,1 1 0,-1-1 0,1 1 0,-1 1 0,0-1 0,0 1 0,0 1 0,0-1 0,10 6 0,-7-2 0,0 0 0,0 1 0,-1 0 0,0 0 0,-1 1 0,0 1 0,10 11 0,0 6 0,0 0 0,-2 1 0,-1 1 0,21 57 0,-22-50-682,15 63-1,-24-74-6143</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10.854"/>
    </inkml:context>
    <inkml:brush xml:id="br0">
      <inkml:brushProperty name="width" value="0.035" units="cm"/>
      <inkml:brushProperty name="height" value="0.035" units="cm"/>
      <inkml:brushProperty name="color" value="#FFC114"/>
    </inkml:brush>
  </inkml:definitions>
  <inkml:trace contextRef="#ctx0" brushRef="#br0">8 73 24575,'0'0'0,"0"0"0,-1 0 0,1 0 0,0 0 0,0 0 0,-1 0 0,1 0 0,0 0 0,0 0 0,-1 0 0,1 0 0,0 0 0,0 0 0,-1 0 0,1 0 0,0 0 0,0 1 0,-1-1 0,1 0 0,0 0 0,0 0 0,0 0 0,-1 0 0,1 0 0,0 1 0,0-1 0,0 0 0,-1 0 0,1 0 0,0 1 0,0-1 0,0 0 0,0 0 0,0 0 0,0 1 0,-1-1 0,1 0 0,0 0 0,0 1 0,0-1 0,0 0 0,7 12 0,14 7 0,-4-10 0,1-1 0,1-1 0,0-1 0,0 0 0,0-2 0,0 0 0,1-1 0,0 0 0,-1-2 0,1-1 0,21-1 0,-39 0 0,0 1 0,0 0 0,1-1 0,-1 1 0,0-1 0,0 1 0,0-1 0,0 0 0,0 0 0,0 0 0,0 0 0,0 0 0,-1-1 0,1 1 0,0 0 0,-1-1 0,1 1 0,-1-1 0,1 0 0,-1 0 0,0 1 0,0-1 0,0 0 0,2-3 0,-1-3 0,1 0 0,-1 0 0,-1-1 0,1 1 0,-1-10 0,0 11 0,-1 0 0,1 0 0,0 0 0,1 0 0,0 0 0,4-9 0,-6 15 0,0 1 0,0-1 0,0 1 0,0 0 0,0-1 0,0 1 0,1-1 0,-1 1 0,0 0 0,0-1 0,1 1 0,-1 0 0,0-1 0,0 1 0,1 0 0,-1-1 0,0 1 0,1 0 0,-1-1 0,1 1 0,-1 0 0,0 0 0,1 0 0,-1-1 0,1 1 0,-1 0 0,0 0 0,1 0 0,-1 0 0,1 0 0,-1 0 0,1 0 0,-1 0 0,0 0 0,1 0 0,-1 0 0,1 0 0,-1 0 0,1 0 0,-1 0 0,0 1 0,1-1 0,-1 0 0,1 0 0,-1 0 0,0 1 0,1-1 0,-1 0 0,0 0 0,1 1 0,-1-1 0,0 0 0,1 1 0,-1-1 0,0 0 0,0 1 0,1-1 0,-1 1 0,0 0 0,2 1 0,-1 1 0,1 0 0,-1-1 0,0 1 0,0 0 0,-1 0 0,2 5 0,-5 26-1365,-1-18-5461</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11.258"/>
    </inkml:context>
    <inkml:brush xml:id="br0">
      <inkml:brushProperty name="width" value="0.035" units="cm"/>
      <inkml:brushProperty name="height" value="0.035" units="cm"/>
      <inkml:brushProperty name="color" value="#FFC114"/>
    </inkml:brush>
  </inkml:definitions>
  <inkml:trace contextRef="#ctx0" brushRef="#br0">385 67 24575,'-7'-1'0,"1"0"0,-1 0 0,1-1 0,-13-4 0,-2-1 0,-7 1 0,0 1 0,-48-2 0,51 6 0,1 0 0,0-2 0,0-2 0,-36-10 0,57 14 0,-19-4 0,18 11 0,7 8 0,13 33 0,-2 1 0,12 81 0,-12-56 0,-13-64-195,2 0 0,-1-1 0,1 1 0,1-1 0,-1 0 0,8 13 0,1-5-6631</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11.616"/>
    </inkml:context>
    <inkml:brush xml:id="br0">
      <inkml:brushProperty name="width" value="0.035" units="cm"/>
      <inkml:brushProperty name="height" value="0.035" units="cm"/>
      <inkml:brushProperty name="color" value="#FFC114"/>
    </inkml:brush>
  </inkml:definitions>
  <inkml:trace contextRef="#ctx0" brushRef="#br0">11 61 24575,'-9'-7'0,"8"11"0,13 15 0,2-6 0,0-1 0,1-1 0,0-1 0,0 0 0,2-1 0,-1 0 0,31 10 0,-3-4 0,87 18 0,-118-31 0,1 1 0,0-2 0,0 1 0,-1-2 0,1 0 0,26-4 0,-36 3 0,-1 1 0,1-1 0,0 0 0,-1-1 0,1 1 0,-1-1 0,0 1 0,0-1 0,1 0 0,-1 0 0,0-1 0,-1 1 0,1-1 0,0 1 0,-1-1 0,1 0 0,-1 0 0,0 0 0,0 0 0,0 0 0,0 0 0,-1-1 0,1 1 0,-1-1 0,0 1 0,0-1 0,0 1 0,-1-1 0,1 0 0,-1-4 0,0-82-115,-1 62-1135,0 8-5576</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17.517"/>
    </inkml:context>
    <inkml:brush xml:id="br0">
      <inkml:brushProperty name="width" value="0.035" units="cm"/>
      <inkml:brushProperty name="height" value="0.035" units="cm"/>
      <inkml:brushProperty name="color" value="#FFC114"/>
    </inkml:brush>
  </inkml:definitions>
  <inkml:trace contextRef="#ctx0" brushRef="#br0">0 50 24575,'10'-1'0,"0"0"0,0 0 0,0-1 0,0-1 0,-1 0 0,1 0 0,14-7 0,-58 58 0,28-37 0,0 0 0,0 0 0,1 1 0,0 0 0,1-1 0,1 1 0,0 1 0,1-1 0,-2 22 0,3-29 0,1 0 0,1 0 0,-1 0 0,1 0 0,0 0 0,0 0 0,0-1 0,1 1 0,-1 0 0,1 0 0,4 7 0,-3-9 0,-1 0 0,0-1 0,1 1 0,-1 0 0,1-1 0,0 0 0,0 1 0,0-1 0,0 0 0,0-1 0,0 1 0,1 0 0,-1-1 0,1 0 0,-1 0 0,1 0 0,6 1 0,-2-2 0,0 1 0,0-2 0,0 1 0,0-1 0,0 0 0,0-1 0,0 0 0,0 0 0,-1-1 0,1 1 0,-1-2 0,0 1 0,0-1 0,12-8 0,-12 7 0,0 0 0,0-1 0,-1 1 0,1-1 0,-2-1 0,1 1 0,0-1 0,-1 0 0,-1 0 0,1 0 0,-1-1 0,0 0 0,4-13 0,-7 16 0,0-1 0,0 1 0,-1-1 0,0 1 0,0 0 0,0-1 0,-1 1 0,0-1 0,0 1 0,0 0 0,-1-1 0,1 1 0,-1 0 0,-1 0 0,1 0 0,-6-8 0,4 6 0,-1 1 0,0-1 0,-1 1 0,1 0 0,-1 1 0,0-1 0,-1 1 0,1 0 0,-1 1 0,-13-7 0,18 10-45,1 0-1,-1 0 1,0 0-1,0 0 1,0 1-1,0-1 1,0 1-1,0-1 1,0 1-1,0 0 1,0 0-1,0 0 1,0 0-1,0 0 1,0 0-1,0 1 1,0-1-1,0 1 1,0-1-1,0 1 1,0 0-1,0-1 1,0 1-1,0 0 0,1 1 1,-1-1-1,0 0 1,1 0-1,-3 3 1,-3 7-6781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0:15.410"/>
    </inkml:context>
    <inkml:brush xml:id="br0">
      <inkml:brushProperty name="width" value="0.035" units="cm"/>
      <inkml:brushProperty name="height" value="0.035" units="cm"/>
      <inkml:brushProperty name="color" value="#FFC114"/>
    </inkml:brush>
  </inkml:definitions>
  <inkml:trace contextRef="#ctx0" brushRef="#br0">411 373 24575,'16'-24'0,"-2"0"0,14-33 0,-24 47 0,0 0 0,0 0 0,-2 0 0,1-1 0,-1 1 0,-1-1 0,0 0 0,0 1 0,-1-12 0,0 19 0,-1 0 0,1 0 0,-1 0 0,1 0 0,-1 1 0,0-1 0,0 0 0,-1 0 0,1 1 0,0-1 0,-1 1 0,0-1 0,1 1 0,-1 0 0,0-1 0,0 1 0,0 0 0,-1 0 0,1 1 0,0-1 0,-1 0 0,1 1 0,-1-1 0,0 1 0,1 0 0,-1 0 0,0 0 0,0 0 0,0 0 0,0 1 0,-3-1 0,-4 0 0,1 1 0,-1 0 0,0 0 0,1 1 0,-1 0 0,1 1 0,0 0 0,-15 5 0,2 2 0,1 0 0,1 2 0,0 0 0,0 2 0,1 0 0,0 1 0,2 0 0,-1 2 0,2 0 0,0 1 0,1 1 0,1 0 0,1 1 0,0 0 0,1 1 0,1 1 0,-14 39 0,21-51 0,1 1 0,0 0 0,1 0 0,0 1 0,1-1 0,0 0 0,1 1 0,0-1 0,0 0 0,1 1 0,1-1 0,-1 0 0,2 0 0,-1 0 0,2 0 0,-1 0 0,1-1 0,1 1 0,-1-1 0,2 0 0,-1-1 0,1 1 0,0-1 0,1 0 0,0 0 0,0-1 0,1 0 0,0-1 0,0 1 0,16 8 0,-2-3 0,1-2 0,-1 0 0,2-2 0,-1 0 0,1-2 0,0 0 0,0-2 0,1-1 0,46 1 0,-16-5 0,0-3 0,-1-2 0,75-17 0,30-20 0,-142 37 0,0-1 0,0-1 0,-1 0 0,0-1 0,-1-1 0,28-21 0,-40 28 0,1-1 0,-1 1 0,0-1 0,0 1 0,0-1 0,-1 0 0,1 0 0,-1 0 0,0 0 0,0-1 0,0 1 0,-1-1 0,1 1 0,-1-1 0,0 1 0,0-1 0,-1 0 0,0 1 0,0-1 0,0 0 0,0 1 0,0-1 0,-1 0 0,-2-7 0,1 6 0,-1-1 0,1 1 0,-1 0 0,-1 0 0,1 0 0,-1 0 0,0 0 0,0 1 0,-1 0 0,0 0 0,0 0 0,0 0 0,0 1 0,-1 0 0,0 0 0,-7-4 0,11 7 0,0 0 0,0 0 0,0 0 0,0 0 0,0 1 0,0-1 0,0 1 0,-1-1 0,1 1 0,0 0 0,0-1 0,0 1 0,-1 0 0,1 1 0,0-1 0,0 0 0,0 1 0,-1-1 0,1 1 0,0 0 0,-3 1 0,2 0 0,0 0 0,1 0 0,-1 0 0,0 0 0,1 1 0,-1 0 0,1-1 0,0 1 0,0 0 0,0 0 0,0 0 0,-1 5 0,-1 0 0,1 1 0,0 0 0,0 0 0,1 0 0,0 1 0,1-1 0,0 0 0,0 1 0,2 13 0,-1-18 0,1 1 0,0-1 0,1 1 0,-1-1 0,1 1 0,0-1 0,0 0 0,1 0 0,-1 0 0,1 0 0,0-1 0,1 1 0,-1-1 0,1 0 0,0 0 0,0 0 0,0 0 0,0-1 0,1 1 0,0-1 0,-1 0 0,1-1 0,0 1 0,0-1 0,1 0 0,-1 0 0,0-1 0,1 1 0,-1-1 0,1-1 0,-1 1 0,1-1 0,-1 1 0,1-2 0,0 1 0,-1-1 0,1 1 0,-1-2 0,1 1 0,-1-1 0,0 1 0,0-1 0,1-1 0,8-4 0,-8 3 0,-1 1 0,1-1 0,-1 0 0,0 0 0,0-1 0,0 0 0,0 1 0,-1-2 0,0 1 0,5-7 0,-8 9 0,0 0 0,1 1 0,-1-1 0,0 0 0,-1 0 0,1 0 0,0 0 0,-1 0 0,0 1 0,1-1 0,-1 0 0,0 0 0,-1 0 0,1 0 0,0 0 0,-1 0 0,0 0 0,1 0 0,-1 0 0,0 1 0,-1-1 0,1 0 0,0 1 0,-1-1 0,-1-2 0,-4-4 0,-1 1 0,-14-13 0,16 16 0,1 1 0,-1-1 0,1 0 0,1 0 0,-1-1 0,1 1 0,0-1 0,0 0 0,-3-8 0,7 13 0,-1 0 0,1 1 0,0-1 0,0 0 0,0 0 0,0 0 0,0 0 0,0 0 0,0 0 0,0 0 0,0 0 0,1 1 0,-1-1 0,0 0 0,0 0 0,1 0 0,-1 0 0,1 1 0,-1-1 0,1 0 0,-1 0 0,1 1 0,-1-1 0,1 0 0,0 1 0,-1-1 0,1 0 0,0 1 0,-1-1 0,1 1 0,0-1 0,0 1 0,0 0 0,0-1 0,-1 1 0,1 0 0,1-1 0,37-6 0,-39 7 0,191-6 0,-32 4 0,-113 0 0,-18 1 0,0-1 0,29-6 0,-56 8 0,1 0 0,-1-1 0,0 1 0,0 0 0,1-1 0,-1 1 0,0 0 0,0-1 0,1 1 0,-1-1 0,0 0 0,0 1 0,0-1 0,0 0 0,0 0 0,0 0 0,0 0 0,0 0 0,0 0 0,-1 0 0,2-1 0,-2 1 0,0 1 0,0 0 0,0-1 0,0 1 0,0-1 0,0 1 0,0 0 0,0-1 0,-1 1 0,1 0 0,0-1 0,0 1 0,0 0 0,0-1 0,-1 1 0,1 0 0,0 0 0,0-1 0,-1 1 0,1 0 0,0 0 0,0-1 0,-1 1 0,1 0 0,-1 0 0,-16-6 0,9 5 0,1 1 0,0 0 0,0 0 0,-1 0 0,1 1 0,0 0 0,0 1 0,0 0 0,0 0 0,0 0 0,0 1 0,0 0 0,1 0 0,0 1 0,-1 0 0,1 0 0,1 0 0,-1 1 0,0-1 0,-7 11 0,6-8 0,0 2 0,1-1 0,0 1 0,1 0 0,-1 0 0,2 0 0,-1 1 0,1-1 0,1 1 0,0 0 0,0 1 0,1-1 0,-1 19 0,2-24 0,2 0 0,-1 0 0,0 0 0,1-1 0,0 1 0,0 0 0,1-1 0,-1 1 0,1-1 0,0 1 0,0-1 0,0 0 0,1 0 0,0 0 0,0 0 0,0 0 0,0-1 0,4 4 0,-4-4 0,0-1 0,0 0 0,0 0 0,0 0 0,0 0 0,1 0 0,-1-1 0,1 1 0,0-1 0,-1 0 0,1 0 0,0 0 0,0-1 0,-1 1 0,1-1 0,0 0 0,0 0 0,0 0 0,0-1 0,-1 1 0,1-1 0,6-2 0,0-1 0,0-1 0,0 0 0,-1 0 0,0-1 0,0 0 0,-1-1 0,1 0 0,-1 0 0,-1-1 0,1 0 0,-2 0 0,1-1 0,-1 1 0,9-19 0,0-2 0,-1-1 0,-2-1 0,14-50 0,-12 26 0,-2 0 0,-2 0 0,-3-1 0,0-58 0,-10 91 0,2 23 0,1 0 0,0-1 0,0 1 0,0 0 0,0 0 0,0 0 0,-1 0 0,1-1 0,0 1 0,0 0 0,0 0 0,0 0 0,-1 0 0,1 0 0,0 0 0,0 0 0,-1-1 0,1 1 0,0 0 0,0 0 0,0 0 0,-1 0 0,1 0 0,0 0 0,0 0 0,-1 0 0,1 0 0,0 0 0,0 0 0,0 0 0,-1 0 0,1 1 0,0-1 0,0 0 0,0 0 0,-1 0 0,1 0 0,0 0 0,0 0 0,0 0 0,-1 1 0,1-1 0,0 0 0,-3 3 0,1 0 0,-1 0 0,1 1 0,0-1 0,0 1 0,0-1 0,0 1 0,-1 4 0,-13 46 0,2 1 0,3 0 0,-5 62 0,13-91 30,0 0 0,2 0 0,3 48 0,-1-66-117,1 0-1,-1 0 1,1 0 0,0 0-1,1 0 1,0-1 0,0 1-1,1-1 1,0 0-1,0 0 1,0 0 0,1-1-1,0 1 1,1-1 0,-1 0-1,10 7 1,7 2-6739</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18.129"/>
    </inkml:context>
    <inkml:brush xml:id="br0">
      <inkml:brushProperty name="width" value="0.035" units="cm"/>
      <inkml:brushProperty name="height" value="0.035" units="cm"/>
      <inkml:brushProperty name="color" value="#FFC114"/>
    </inkml:brush>
  </inkml:definitions>
  <inkml:trace contextRef="#ctx0" brushRef="#br0">506 96 24575,'0'-5'0,"0"0"0,0 0 0,-1 0 0,0 0 0,1 1 0,-1-1 0,-1 0 0,-2-7 0,2 9 0,1 0 0,-1 1 0,0-1 0,0 1 0,-1-1 0,1 1 0,0 0 0,-1 0 0,1 0 0,-1 0 0,0 1 0,1-1 0,-1 1 0,-5-3 0,0 2 0,1 0 0,-1 0 0,1 0 0,-1 1 0,0 0 0,1 1 0,-1 0 0,0 0 0,1 1 0,-1-1 0,0 2 0,1-1 0,-1 1 0,1 0 0,-11 5 0,-10 5 0,1 1 0,-40 26 0,50-29 0,0 2 0,0 0 0,1 1 0,1 1 0,1 0 0,0 1 0,0 1 0,-12 19 0,18-23 0,1 0 0,1 0 0,0 1 0,1 0 0,0 0 0,1 0 0,1 1 0,0-1 0,1 1 0,0-1 0,1 1 0,0 0 0,2 14 0,0-16 0,0 0 0,1 0 0,1 0 0,0-1 0,0 1 0,1-1 0,1 0 0,0 0 0,0 0 0,1 0 0,0-1 0,1 0 0,0-1 0,11 12 0,-8-12 0,-1 0 0,2-1 0,-1 0 0,1-1 0,1 0 0,-1-1 0,1 0 0,0-1 0,0 0 0,1-1 0,0 0 0,23 3 0,-14-4 0,0-1 0,0-1 0,0 0 0,0-2 0,0-1 0,0-1 0,-1 0 0,1-2 0,30-10 0,-41 11 0,1-1 0,-1 0 0,0-1 0,0 0 0,0 0 0,-1-2 0,0 1 0,0-1 0,-1 0 0,0-1 0,-1 0 0,0-1 0,0 1 0,-1-2 0,0 1 0,-1-1 0,0 0 0,5-13 0,-2-1 0,-2 1 0,-1-2 0,-1 1 0,-1-1 0,1-50 0,-4 60 0,-2 0 0,0 1 0,-1-1 0,-1 0 0,0 1 0,-1 0 0,0-1 0,-2 2 0,1-1 0,-2 1 0,-8-14 0,12 23 5,0 1 0,0 1 0,0-1 0,0 0 0,-1 1 0,0 0 0,1 0 0,-1 0 0,-1 0 0,1 1 0,0-1 0,0 1 0,-1 0 0,0 0 0,1 1 0,-1 0 0,0-1 0,0 1 0,1 1 0,-1-1 0,0 1 0,0 0 0,-8 1 0,5 0-104,0 0 0,1 0 0,-1 1 0,1 1 0,-1-1 0,1 1 0,0 0 0,0 1 0,0 0 0,0 0 0,1 0 0,0 1 0,0 0 0,-7 7 0,1 1-6727</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18.581"/>
    </inkml:context>
    <inkml:brush xml:id="br0">
      <inkml:brushProperty name="width" value="0.035" units="cm"/>
      <inkml:brushProperty name="height" value="0.035" units="cm"/>
      <inkml:brushProperty name="color" value="#FFC114"/>
    </inkml:brush>
  </inkml:definitions>
  <inkml:trace contextRef="#ctx0" brushRef="#br0">21 17 24575,'-3'0'0,"-3"0"0,-2-3 0,5-1 0,4 1 0,9 0 0,5 1 0,6 0 0,2 4 0,3 2 0,2 3 0,1-1 0,-1 3 0,-1-1 0,-2-1 0,-6-3-8191</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18.924"/>
    </inkml:context>
    <inkml:brush xml:id="br0">
      <inkml:brushProperty name="width" value="0.035" units="cm"/>
      <inkml:brushProperty name="height" value="0.035" units="cm"/>
      <inkml:brushProperty name="color" value="#FFC114"/>
    </inkml:brush>
  </inkml:definitions>
  <inkml:trace contextRef="#ctx0" brushRef="#br0">0 0 24575,'0'3'0,"0"4"0,3 1 0,4 1 0,3 0 0,3 1 0,2-1 0,5-3 0,1-1 0,-3-3-8191</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19.348"/>
    </inkml:context>
    <inkml:brush xml:id="br0">
      <inkml:brushProperty name="width" value="0.035" units="cm"/>
      <inkml:brushProperty name="height" value="0.035" units="cm"/>
      <inkml:brushProperty name="color" value="#FFC114"/>
    </inkml:brush>
  </inkml:definitions>
  <inkml:trace contextRef="#ctx0" brushRef="#br0">558 17 24575,'3'0'0,"4"3"0,3 1 0,3 2 0,2 1 0,2 2 0,0 1 0,1 3 0,-4 2 0,0-2 0,-3-2-8191</inkml:trace>
  <inkml:trace contextRef="#ctx0" brushRef="#br0" timeOffset="1">272 0 24575,'-3'0'0,"-3"0"0,-2 3 0,-1 4 0,-3 3 0,-2 3 0,-1 3 0,-1 3 0,-4 2 0,-1 3 0,0 0 0,-2 2 0,0 0 0,1-3 0,-1-1 0,3-3 0,5-3-8191</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19.691"/>
    </inkml:context>
    <inkml:brush xml:id="br0">
      <inkml:brushProperty name="width" value="0.035" units="cm"/>
      <inkml:brushProperty name="height" value="0.035" units="cm"/>
      <inkml:brushProperty name="color" value="#FFC114"/>
    </inkml:brush>
  </inkml:definitions>
  <inkml:trace contextRef="#ctx0" brushRef="#br0">287 11 24575,'-6'-3'0,"-4"-1"0,-4 0 0,-5 4 0,-5 2 0,-4 3 0,-3 4 0,-2 0 0,2 2 0,3 1 0,3 0 0,4-4 0,5-2-8191</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20.031"/>
    </inkml:context>
    <inkml:brush xml:id="br0">
      <inkml:brushProperty name="width" value="0.035" units="cm"/>
      <inkml:brushProperty name="height" value="0.035" units="cm"/>
      <inkml:brushProperty name="color" value="#FFC114"/>
    </inkml:brush>
  </inkml:definitions>
  <inkml:trace contextRef="#ctx0" brushRef="#br0">67 234 24575,'-5'-8'0,"1"0"0,-2 1 0,1 0 0,-7-7 0,6 8 0,1 0 0,0 0 0,1-1 0,-1 1 0,-3-9 0,8 14 0,0 0 0,-1 0 0,1 0 0,0 1 0,0-1 0,0 0 0,0 0 0,0 0 0,0 0 0,0 1 0,0-1 0,0 0 0,0 0 0,1 0 0,-1 0 0,0 1 0,1-1 0,-1 0 0,0 0 0,1 1 0,-1-1 0,1 0 0,-1 1 0,1-1 0,-1 0 0,1 1 0,-1-1 0,1 1 0,0-1 0,0 1 0,-1-1 0,1 1 0,0-1 0,-1 1 0,1 0 0,0-1 0,0 1 0,0 0 0,-1 0 0,1 0 0,0-1 0,0 1 0,0 0 0,1 0 0,2-1 0,1 1 0,-1-1 0,1 1 0,-1 0 0,1 0 0,0 1 0,4 0 0,3 3 0,-1 1 0,0 0 0,0 1 0,-1 0 0,0 1 0,0 0 0,11 11 0,9 5 0,-16-13-105,28 19-525,48 46 0,-79-65-6196</inkml:trace>
  <inkml:trace contextRef="#ctx0" brushRef="#br0" timeOffset="1">302 15 24575,'-2'-3'0,"-2"-3"0,3 1 0,5 5 0,1 5 0,4 5 0,1 6 0,4 4 0,1 0 0,1 4 0,1-1 0,-2 0 0,-1-2 0,-1-4 0,-1-5-8191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20.374"/>
    </inkml:context>
    <inkml:brush xml:id="br0">
      <inkml:brushProperty name="width" value="0.035" units="cm"/>
      <inkml:brushProperty name="height" value="0.035" units="cm"/>
      <inkml:brushProperty name="color" value="#FFC114"/>
    </inkml:brush>
  </inkml:definitions>
  <inkml:trace contextRef="#ctx0" brushRef="#br0">0 0 24575,'0'3'0,"0"7"0,0 4 0,0 6 0,0 5 0,0 4 0,0 0 0,0 0 0,0 2 0,0-2 0,0-3 0,0-6-8191</inkml:trace>
  <inkml:trace contextRef="#ctx0" brushRef="#br0" timeOffset="1">269 101 24575,'0'3'0,"0"4"0,-3 4 0,-3 2 0,-8 5 0,-3 2 0,1-2-8191</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22.123"/>
    </inkml:context>
    <inkml:brush xml:id="br0">
      <inkml:brushProperty name="width" value="0.035" units="cm"/>
      <inkml:brushProperty name="height" value="0.035" units="cm"/>
      <inkml:brushProperty name="color" value="#FFC114"/>
    </inkml:brush>
  </inkml:definitions>
  <inkml:trace contextRef="#ctx0" brushRef="#br0">155 48 24575,'-155'0'0,"2122"-24"-5984,-379 0 1649,2146 53 1287,-3292-16 3108,201 4 1064,-218-10 2596,-365-7-1418,-40-2-1346,-20 2-928,0 0-1,0 0 0,0 0 0,0 0 0,0 0 1,-1 0-1,1 0 0,0 0 0,0 0 0,0 0 1,0 0-1,0-1 0,0 1 0,0 0 0,0 0 1,0 0-1,0 0 0,0 0 0,0 0 0,0 0 1,0 0-1,0 0 0,0 0 0,0 0 0,0 0 1,0 0-1,0 0 0,0 0 0,0-1 1,0 1-1,0 0 0,0 0 0,0 0 0,0 0 1,0 0-1,0 0 0,0 0 0,0 0 0,0 0 1,0 0-1,0 0 0,0 0 0,0 0 0,0 0 1,0-1-1,0 1 0,0 0 0,0 0 0,0 0 1,0 0-1,0 0 0,0 0 0,0 0 0,0 0 1,1 0-1,-1 0 0,-29-6 1333,-23-1-199,-218-26-1393,252 31-6594</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22.448"/>
    </inkml:context>
    <inkml:brush xml:id="br0">
      <inkml:brushProperty name="width" value="0.035" units="cm"/>
      <inkml:brushProperty name="height" value="0.035" units="cm"/>
      <inkml:brushProperty name="color" value="#FFC114"/>
    </inkml:brush>
  </inkml:definitions>
  <inkml:trace contextRef="#ctx0" brushRef="#br0">0 0 24575,'18'2'0,"-1"1"0,0 0 0,0 1 0,-1 1 0,1 0 0,19 10 0,-6-3 0,116 51 0,-131-56 0,-1 2 0,0-1 0,0 2 0,-1 0 0,0 0 0,-1 2 0,17 19 0,-26-27 4,0 0 0,0 0-1,0 0 1,-1 0 0,0 1-1,0-1 1,0 1 0,0-1 0,-1 1-1,0 0 1,0-1 0,0 1-1,-1 0 1,1 0 0,-1 0-1,0 0 1,0-1 0,-1 1 0,0 0-1,0 0 1,0 0 0,0-1-1,-1 1 1,1-1 0,-1 1-1,0-1 1,-1 1 0,1-1 0,-1 0-1,-4 5 1,-6 7-215,-1-2-1,0 0 1,0-1-1,-2 0 1,1-1-1,-19 10 1,-53 31-6615</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27.445"/>
    </inkml:context>
    <inkml:brush xml:id="br0">
      <inkml:brushProperty name="width" value="0.035" units="cm"/>
      <inkml:brushProperty name="height" value="0.035" units="cm"/>
      <inkml:brushProperty name="color" value="#FFC114"/>
    </inkml:brush>
  </inkml:definitions>
  <inkml:trace contextRef="#ctx0" brushRef="#br0">87 693 24575,'0'-194'0,"10"267"0,-5 3 0,-3 1 0,-4 0 0,-3 0 0,-4-1 0,-3 0 0,-31 107 0,42-178 0,-1-1 0,1 1 0,-1-1 0,-1 0 0,-2 6 0,5-10 0,0 0 0,-1 0 0,1 1 0,0-1 0,0 0 0,0 0 0,0 0 0,0 1 0,-1-1 0,1 0 0,0 0 0,0 0 0,-1 0 0,1 1 0,0-1 0,0 0 0,-1 0 0,1 0 0,0 0 0,0 0 0,-1 0 0,1 0 0,0 0 0,0 0 0,-1 0 0,1 0 0,0 0 0,0 0 0,-1 0 0,1 0 0,0 0 0,0 0 0,-1 0 0,1 0 0,-1-1 0,0 0 0,1 0 0,-1 0 0,1 0 0,-1 0 0,1 0 0,-1 0 0,1 0 0,-1-1 0,1 1 0,0 0 0,0 0 0,0-2 0,-3-27 0,1 0 0,2 0 0,7-54 0,22-89 0,-27 162 0,32-152 0,98-283 0,-131 442 0,16-40 0,26-50 0,-37 84 0,0-1 0,0 1 0,1 0 0,0 0 0,1 1 0,0 0 0,0 1 0,1-1 0,0 2 0,12-9 0,-17 14 0,-1 0 0,0 1 0,1-1 0,-1 1 0,1-1 0,0 1 0,-1 0 0,1 1 0,0-1 0,0 1 0,-1-1 0,1 1 0,0 0 0,0 1 0,0-1 0,4 2 0,-3-1 0,0 1 0,0 0 0,0 0 0,0 1 0,-1-1 0,1 1 0,-1 0 0,0 0 0,0 1 0,6 5 0,1 4 0,0 0 0,-1 1 0,-1 0 0,0 1 0,-1 0 0,7 20 0,8 25-12,-2 0 0,14 77-1,13 132 172,17 71-1646,-47-277-5339</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5:00:15.769"/>
    </inkml:context>
    <inkml:brush xml:id="br0">
      <inkml:brushProperty name="width" value="0.035" units="cm"/>
      <inkml:brushProperty name="height" value="0.035" units="cm"/>
      <inkml:brushProperty name="color" value="#FFC114"/>
    </inkml:brush>
  </inkml:definitions>
  <inkml:trace contextRef="#ctx0" brushRef="#br0">65 353 24575,'1'0'0,"-1"-1"0,0 1 0,0-1 0,0 1 0,1-1 0,-1 1 0,0-1 0,1 1 0,-1-1 0,0 1 0,1-1 0,-1 1 0,0-1 0,1 1 0,-1 0 0,1-1 0,-1 1 0,1 0 0,-1-1 0,1 1 0,-1 0 0,1 0 0,-1-1 0,2 1 0,18-5 0,-10 2 0,1-1 0,131-50 0,-127 47 0,-1 0 0,1-2 0,-2 0 0,1 0 0,-1-1 0,0-1 0,12-13 0,-21 19 0,0-1 0,0 1 0,0-1 0,0 0 0,-1 0 0,0 0 0,-1 0 0,1 0 0,-1-1 0,0 1 0,-1-1 0,1 1 0,-1-1 0,0-9 0,-1 13 0,0-1 0,-1 0 0,1 1 0,-1-1 0,1 1 0,-1-1 0,0 1 0,-1 0 0,1-1 0,0 1 0,-1 0 0,0 0 0,0 0 0,0 0 0,0 0 0,0 0 0,-1 1 0,1-1 0,-1 1 0,0-1 0,0 1 0,1 0 0,-1 0 0,-1 0 0,1 1 0,0-1 0,0 1 0,-4-2 0,-3 1 0,1 0 0,-1 0 0,1 1 0,-1 0 0,0 1 0,1 0 0,-1 0 0,0 1 0,1 0 0,-1 1 0,0 0 0,1 0 0,-10 5 0,2-1 0,1 1 0,0 1 0,0 0 0,0 1 0,1 1 0,-17 14 0,24-17 0,0 1 0,0 0 0,1 0 0,0 1 0,0 0 0,1 0 0,0 0 0,1 1 0,0 0 0,0 0 0,1 0 0,1 0 0,-5 18 0,7-21 0,0 0 0,0 0 0,1 0 0,0 0 0,0 0 0,1 0 0,0 0 0,0 0 0,1 0 0,0 0 0,0-1 0,0 1 0,1 0 0,0-1 0,0 0 0,1 0 0,-1 0 0,1 0 0,1-1 0,-1 1 0,1-1 0,7 6 0,3 1 9,1-1 1,0 0-1,0-2 0,1 0 0,0-1 1,1 0-1,0-1 0,0-2 0,0 1 0,1-2 1,0-1-1,29 2 0,-18-3-195,0-2 1,0 0-1,0-3 0,-1 0 1,1-2-1,-1-1 1,36-13-1,-9-2-6640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28.077"/>
    </inkml:context>
    <inkml:brush xml:id="br0">
      <inkml:brushProperty name="width" value="0.035" units="cm"/>
      <inkml:brushProperty name="height" value="0.035" units="cm"/>
      <inkml:brushProperty name="color" value="#FFC114"/>
    </inkml:brush>
  </inkml:definitions>
  <inkml:trace contextRef="#ctx0" brushRef="#br0">169 565 24575,'-51'1'0,"-55"-2"0,94-1 0,12-2 0,18-4 0,164-41 0,31-11 0,-132 36 0,289-99 0,-357 118 0,44-19 0,-54 22 0,1 0 0,-1 1 0,0-1 0,0-1 0,0 1 0,0 0 0,0-1 0,-1 1 0,1-1 0,-1 0 0,0 0 0,4-6 0,-6 9 0,0-1 0,1 1 0,-1-1 0,0 1 0,0-1 0,0 1 0,0-1 0,0 1 0,0-1 0,0 1 0,0-1 0,0 1 0,0-1 0,0 1 0,0-1 0,0 1 0,-1-1 0,1 0 0,0 1 0,0 0 0,-1-1 0,1 1 0,0-1 0,0 1 0,-1-1 0,1 1 0,-1 0 0,1-1 0,0 1 0,-1-1 0,1 1 0,-1 0 0,1 0 0,-1-1 0,1 1 0,-1 0 0,1 0 0,-1 0 0,1-1 0,-1 1 0,1 0 0,-1 0 0,1 0 0,-1 0 0,0 0 0,-26 0 0,23 1 0,-1 0 0,1 1 0,0-1 0,0 1 0,0 0 0,0 1 0,0-1 0,0 0 0,0 1 0,1 0 0,-1 0 0,1 0 0,-3 4 0,1-1 0,1 1 0,-1-1 0,2 1 0,-1 0 0,1 0 0,0 0 0,-2 8 0,-1 10 0,1 1 0,1-1 0,-1 40 0,4 62 0,19 166 0,-2-88 0,-32-307 0,5-9 0,4-1 0,5 0 0,6 1 0,27-179 0,-31 286 0,26-111 0,-23 104 0,1 0 0,0 1 0,1-1 0,0 1 0,0 0 0,1 0 0,14-17 0,-19 25 0,0 1 0,0 0 0,0-1 0,0 1 0,0 0 0,1 0 0,-1 0 0,0 0 0,1 0 0,-1 0 0,1 1 0,-1-1 0,1 0 0,-1 1 0,1-1 0,0 1 0,-1 0 0,1-1 0,-1 1 0,1 0 0,0 0 0,-1 0 0,3 0 0,-2 1 0,0 0 0,0 0 0,0 0 0,0 0 0,0 0 0,0 0 0,-1 1 0,1-1 0,0 0 0,-1 1 0,1 0 0,-1-1 0,0 1 0,1 0 0,0 2 0,3 5 0,0 1 0,0 0 0,-1 1 0,0-1 0,3 19 0,-2 0 0,-1 1 0,-2 0 0,-1 0 0,-1 0 0,-2 0 0,-7 38 0,0-20 0,-2 0 0,-2-1 0,-22 50 0,27-78-682,-20 33-1,13-29-6143</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28.513"/>
    </inkml:context>
    <inkml:brush xml:id="br0">
      <inkml:brushProperty name="width" value="0.035" units="cm"/>
      <inkml:brushProperty name="height" value="0.035" units="cm"/>
      <inkml:brushProperty name="color" value="#FFC114"/>
    </inkml:brush>
  </inkml:definitions>
  <inkml:trace contextRef="#ctx0" brushRef="#br0">58 477 24575,'-2'0'0,"-1"0"0,1 0 0,-1 0 0,1 0 0,-1 1 0,1-1 0,-1 1 0,1-1 0,-1 1 0,1 0 0,-1 0 0,1 0 0,0 0 0,0 0 0,-1 1 0,1-1 0,0 1 0,-3 2 0,4-1 0,0-1 0,-1 1 0,1-1 0,0 1 0,0-1 0,0 1 0,1-1 0,-1 1 0,1 0 0,-1 0 0,1-1 0,0 1 0,0 0 0,0 0 0,0-1 0,1 1 0,0 4 0,9 32 0,1-1 0,32 73 0,-9-24 0,-5-10 0,27 78 0,-49-130 0,-1 0 0,-1 1 0,-1 0 0,1 30 0,-5-53 0,0-1 0,0 1 0,0 0 0,0-1 0,-1 1 0,1-1 0,-1 1 0,0-1 0,-1 4 0,2-6 0,0 0 0,0 0 0,0 0 0,-1 1 0,1-1 0,0 0 0,0 0 0,0 0 0,0 1 0,-1-1 0,1 0 0,0 0 0,0 0 0,0 0 0,-1 0 0,1 0 0,0 1 0,0-1 0,-1 0 0,1 0 0,0 0 0,0 0 0,-1 0 0,1 0 0,0 0 0,0 0 0,-1 0 0,1 0 0,0 0 0,0 0 0,-1 0 0,1 0 0,-11-12 0,1-5 0,0-1 0,2-1 0,-13-36 0,-10-63 0,28 108 0,-18-84 0,-17-193 0,36 236 0,1 0 0,3 0 0,2 0 0,2 0 0,20-77 0,-20 108 0,1 1 0,0-1 0,1 1 0,2 0 0,0 1 0,23-33 0,-28 45 0,0 0 0,0 1 0,1-1 0,0 1 0,0 0 0,0 1 0,1-1 0,-1 1 0,11-4 0,-12 6 0,1 0 0,-1 0 0,1 1 0,-1 0 0,1 0 0,-1 1 0,1-1 0,0 1 0,-1 1 0,1-1 0,0 1 0,-1 0 0,1 0 0,7 3 0,-4-1 0,-1 0 0,1 1 0,-1 0 0,0 1 0,0 0 0,-1 0 0,1 0 0,-1 1 0,0 0 0,-1 1 0,9 9 0,-7-5 0,0 1 0,-1-1 0,0 1 0,-1 1 0,0-1 0,-1 1 0,4 16 0,-4-11 0,-1 1 0,-1 0 0,0 1 0,-2-1 0,0 0 0,-1 1 0,-1-1 0,-1 0 0,-1 0 0,0 0 0,-8 21 0,5-24 15,0 0 0,-1-1 0,-1 0 0,-1 0 0,0-1 0,-1 0 0,-12 13 0,4-8-386,0-1-1,-1 0 1,-40 27 0,-2-7-6455</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31.196"/>
    </inkml:context>
    <inkml:brush xml:id="br0">
      <inkml:brushProperty name="width" value="0.035" units="cm"/>
      <inkml:brushProperty name="height" value="0.035" units="cm"/>
      <inkml:brushProperty name="color" value="#FFC114"/>
    </inkml:brush>
  </inkml:definitions>
  <inkml:trace contextRef="#ctx0" brushRef="#br0">2708 4 24575,'55'-4'0,"-54"5"0,0-1 0,0 1 0,0-1 0,-1 1 0,1-1 0,0 1 0,0-1 0,0 1 0,-1 0 0,1 0 0,0-1 0,-1 1 0,1 0 0,0 0 0,-1 0 0,1 0 0,-1-1 0,1 1 0,-1 0 0,0 0 0,1 0 0,-1 0 0,0 0 0,0 0 0,0 0 0,0 0 0,0 0 0,0 0 0,0 0 0,0 1 0,-3 36 0,3-34 0,-64 296 0,31-164 0,20-76 0,-24 89 0,36-146 0,0 0 0,0 0 0,-1 0 0,1 0 0,-1-1 0,0 1 0,0 0 0,0-1 0,0 0 0,0 1 0,-1-1 0,1 0 0,0 0 0,-1 0 0,0-1 0,0 1 0,1 0 0,-1-1 0,0 0 0,0 0 0,-4 1 0,-6 2 0,-1-2 0,0 0 0,-22 1 0,21-2 0,-397 17 0,-416 44-634,4 43 520,787-99-5,17-1 243,0-1 0,-1-2 0,1 0 0,-1-1 0,1-1-1,-25-2 1,44 1-124,1 1 0,-1 0 0,1 0 0,-1 0 0,0 0 0,1 0 0,-1 0 0,1 0 0,-1 0 0,1 0 0,-1 0 0,0 0 0,1 0 0,-1 0 0,1 0 0,-1 0 0,1 1 0,-1-1 0,1 0 0,-1 1 0,1-1 0,-1 0 0,1 0 0,-1 1 0,1-1 0,0 1 0,-1-1 0,1 1 0,-1-1 0,1 0 0,0 1 0,-1-1 0,1 1 0,0-1 0,0 1 0,0 0 0,-1-1 0,1 1 0,0-1 0,0 1 0,0-1 0,0 1 0,0-1 0,0 1 0,0 0 0,0-1 0,0 1 0,0-1 0,0 1 0,1 0 0,8 35 0,-6-27 0,26 93 0,-5 0 0,12 112 0,-29-133 0,-3-1 0,-3 1 0,-12 104 0,-6-54 0,-42 159 0,41-224 0,-4 0 0,-2-1 0,-3-1 0,-40 70 0,63-128 0,2-1 0,0-1 0,-1 1 0,1-1 0,-1 0 0,0 0 0,0 0 0,-1 0 0,1-1 0,-1 1 0,0-1 0,0 0 0,-5 3 0,-1-5-1365,3-5-5461</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31.556"/>
    </inkml:context>
    <inkml:brush xml:id="br0">
      <inkml:brushProperty name="width" value="0.035" units="cm"/>
      <inkml:brushProperty name="height" value="0.035" units="cm"/>
      <inkml:brushProperty name="color" value="#FFC114"/>
    </inkml:brush>
  </inkml:definitions>
  <inkml:trace contextRef="#ctx0" brushRef="#br0">47 0 24575,'-2'1'0,"1"-1"0,-1 1 0,0-1 0,0 1 0,0 0 0,1 0 0,-1 0 0,0 0 0,1 0 0,-1 0 0,1 0 0,-1 0 0,1 1 0,-1-1 0,1 1 0,-2 2 0,0-1 0,1 0 0,0 0 0,0 0 0,1 1 0,-1-1 0,0 0 0,-1 8 0,3-8 0,0 1 0,0 0 0,0-1 0,0 1 0,1-1 0,-1 1 0,1-1 0,0 1 0,0-1 0,1 1 0,-1-1 0,1 0 0,-1 0 0,4 5 0,5 6 0,20 23 0,-18-24 0,-1 0 0,1 0 0,1 0 0,0-1 0,1-1 0,0 0 0,1 0 0,0-2 0,26 13 0,-34-19 0,0 0 0,1-1 0,-1 0 0,1 0 0,-1-1 0,1 1 0,0-2 0,-1 1 0,1-1 0,0 0 0,0-1 0,-1 0 0,1 0 0,0-1 0,-1 0 0,0 0 0,1 0 0,-1-1 0,0 0 0,0-1 0,0 0 0,8-6 0,0-2 0,0 0 0,-1-1 0,-1-1 0,0 0 0,16-23 0,-12 11 0,0 0 0,19-46 0,-35 71-4,0-1 0,0 1 0,-1 0 1,1 0-1,-1-1 0,1 1 0,-1 0 0,0-1 0,1 1 0,-1-1 0,0 1 0,0 0 0,0-1 0,0 1 0,0-1 0,0 1 1,0 0-1,-1-2 0,0 3 11,1-1-1,0 1 1,-1-1 0,0 1 0,1 0 0,-1 0 0,1-1 0,-1 1 0,1 0-1,-1 0 1,0 0 0,1 0 0,-1 0 0,1-1 0,-1 1 0,0 0 0,1 0-1,-1 1 1,1-1 0,-1 0 0,0 0 0,1 0 0,-1 0 0,1 0-1,-1 1 1,0-1 0,-6 3-253,0 0 0,1 1 0,0-1 0,0 1 0,-7 6 0,-14 14-6580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32.258"/>
    </inkml:context>
    <inkml:brush xml:id="br0">
      <inkml:brushProperty name="width" value="0.035" units="cm"/>
      <inkml:brushProperty name="height" value="0.035" units="cm"/>
      <inkml:brushProperty name="color" value="#FFC114"/>
    </inkml:brush>
  </inkml:definitions>
  <inkml:trace contextRef="#ctx0" brushRef="#br0">2363 241 24575,'14'-12'0,"-7"5"0,1 0 0,-1 0 0,0 0 0,-1-1 0,0 0 0,6-11 0,-11 18 0,0-1 0,0 1 0,-1-1 0,1 0 0,-1 1 0,1-1 0,-1 0 0,0 0 0,0 1 0,0-1 0,0 0 0,0 0 0,0 1 0,0-1 0,-1 0 0,1 1 0,-1-3 0,0 1 0,-1 1 0,1 0 0,-1 0 0,0 0 0,1 0 0,-1 0 0,0 0 0,0 0 0,0 0 0,0 1 0,0-1 0,-1 1 0,1 0 0,-5-2 0,-6-3 0,-1 1 0,1 1 0,-1 0 0,0 1 0,-27-3 0,-78 1 0,100 5 0,-201 7-467,-242 39 0,-80 45-330,13 54 0,351-77 609,150-55 151,0 1 0,1 1-1,1 2 1,-24 19-1,44-31 63,0 0-1,0 0 1,0 1-1,1-1 1,0 1-1,1 1 1,-1-1-1,1 0 1,-7 15-1,10-18-6,0 0 1,1 1-1,-1-1 0,0 0 0,1 0 0,0 1 1,0-1-1,0 0 0,0 1 0,0-1 0,1 0 1,-1 1-1,1-1 0,0 0 0,0 0 1,0 0-1,1 0 0,-1 0 0,1 0 0,-1 0 1,1 0-1,0 0 0,0-1 0,5 6 0,0-2 4,0 1 0,1-1 0,0 0 0,0 0 0,0-1 0,1 0 0,9 3-1,8 3-38,39 10-1,21 0-113,1-3-1,108 7 1,187-5-720,-374-20 832,588 7-1561,817-95 0,-979 27 771,-315 38 417,181-59-1,-273 73 592,0-1-1,-1-1 1,0-1 0,-1-1-1,0-1 1,32-25-1,-53 36-110,0 0 0,-1 0 0,0-1-1,1 1 1,-1-1 0,0 0 0,-1 1 0,1-1-1,-1 0 1,1-1 0,-1 1 0,0 0 0,-1-1-1,1 1 1,-1-1 0,0 1 0,0-1 0,0 0-1,-1-7 1,-1 6-6,0 1-1,0 0 1,-1-1 0,0 1-1,0 0 1,0 0-1,0 0 1,-1 0 0,0 1-1,0-1 1,-1 1-1,1-1 1,-1 1 0,0 0-1,0 1 1,-8-7-1,-14-8-49,-1 0 0,-1 2 0,0 1 0,-1 1-1,-55-17 1,-29-5 7,-199-36-1,-126 12-247,21 26-1104,-770 37 0,991 11 810,-313 64 0,408-53-567</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32.823"/>
    </inkml:context>
    <inkml:brush xml:id="br0">
      <inkml:brushProperty name="width" value="0.035" units="cm"/>
      <inkml:brushProperty name="height" value="0.035" units="cm"/>
      <inkml:brushProperty name="color" value="#FFC114"/>
    </inkml:brush>
  </inkml:definitions>
  <inkml:trace contextRef="#ctx0" brushRef="#br0">670 0 24575,'-3'0'0,"0"0"0,0 0 0,0 1 0,-1-1 0,1 1 0,0-1 0,0 1 0,0 0 0,0 0 0,0 1 0,0-1 0,1 1 0,-1-1 0,0 1 0,1 0 0,-1 0 0,1 0 0,-1 0 0,1 0 0,0 1 0,0-1 0,0 0 0,0 1 0,1 0 0,-1 0 0,1-1 0,-1 1 0,1 0 0,0 0 0,0 0 0,0 0 0,1 0 0,-1 4 0,-1 11 0,0 0 0,2 0 0,0 0 0,4 31 0,-2-32 0,6 65 0,-5 0 0,-2 0 0,-5 1 0,-26 159 0,-102 243-305,-35-10-115,115-333 384,-15 39 36,-73 217 0,138-392 3,-1 4 44,0 0 1,1 1-1,0-1 1,-1 15-1,3-23-33,0 0-1,0 1 1,0-1 0,0 0-1,0 0 1,0 0-1,1 0 1,-1 0 0,1 0-1,0 0 1,0 0-1,-1-1 1,1 1-1,0 0 1,0 0 0,1 0-1,-1-1 1,0 1-1,1-1 1,-1 1 0,1-1-1,-1 0 1,1 1-1,0-1 1,-1 0 0,1 0-1,0 0 1,3 1-1,2 0 1,0 0 0,1-1 0,-1 1 0,0-2 0,1 1 0,-1-1 0,1 0 0,-1-1-1,8-1 1,72-17-37,-53 10 34,414-88-1282,506-42 0,466 71-594,-1248 70 1832,101-1 1504,-263-1-1142,-7 0-173,0 0 1,1 0 0,-1 0-1,0 0 1,1-1-1,-1 0 1,0 1 0,0-1-1,6-2 1,-9 2-125,0 1 0,0-1 0,1 1 0,-1 0 0,0-1 0,0 1 0,0-1 0,0 1 0,0 0 0,0-1 0,0 1 0,0-1 0,0 1 1,0-1-1,0 1 0,0 0 0,0-1 0,0 1 0,0-1 0,-1 1 0,1 0 0,0-1 0,0 1 0,0 0 0,-1-1 0,1 1 0,0-1 0,0 1 0,-1 0 0,1 0 0,0-1 0,-1 1 0,1 0 0,-1-1 0,-14-14-156,12 12 198,-35-37-1436,20 19-5464</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33.241"/>
    </inkml:context>
    <inkml:brush xml:id="br0">
      <inkml:brushProperty name="width" value="0.035" units="cm"/>
      <inkml:brushProperty name="height" value="0.035" units="cm"/>
      <inkml:brushProperty name="color" value="#FFC114"/>
    </inkml:brush>
  </inkml:definitions>
  <inkml:trace contextRef="#ctx0" brushRef="#br0">557 3 24575,'-2'-3'0,"-1"7"0,-3 9 0,-9 49 0,-12 96 0,9-36 0,-158 631 0,113-505 0,23-85 0,-132 486 0,168-633 0,3-12 0,0 1 0,0-1 0,0 0 0,0 0 0,-1 0 0,0 0 0,1 0 0,-1 0 0,-1-1 0,-4 7 0,7-10 0,0 0 0,-1 0 0,1 0 0,0 0 0,-1 0 0,1 0 0,0 0 0,-1 0 0,1 0 0,0 0 0,0 0 0,-1 0 0,1 0 0,0-1 0,0 1 0,-1 0 0,1 0 0,0 0 0,0 0 0,-1-1 0,1 1 0,0 0 0,0 0 0,0 0 0,0-1 0,-1 1 0,1 0 0,0 0 0,0-1 0,0 1 0,0 0 0,0-1 0,0 1 0,0 0 0,-1 0 0,1-1 0,0 1 0,0 0 0,0-1 0,0 1 0,0 0 0,0 0 0,1-1 0,-1 1 0,0 0 0,0-1 0,-2-16 0,2-27-682,7-46-1,-3 49-6143</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35.315"/>
    </inkml:context>
    <inkml:brush xml:id="br0">
      <inkml:brushProperty name="width" value="0.035" units="cm"/>
      <inkml:brushProperty name="height" value="0.035" units="cm"/>
      <inkml:brushProperty name="color" value="#FFC114"/>
    </inkml:brush>
  </inkml:definitions>
  <inkml:trace contextRef="#ctx0" brushRef="#br0">18 137 24575,'-1'0'0,"1"0"0,-1 0 0,0 0 0,1 0 0,-1 0 0,1 0 0,-1 0 0,0 0 0,1 0 0,-1-1 0,0 1 0,1 0 0,-1 0 0,1-1 0,-1 1 0,0 0 0,1-1 0,-1 1 0,1-1 0,-1 1 0,1 0 0,-1-1 0,1 1 0,-1-1 0,1 1 0,0-1 0,-1 0 0,1 1 0,0-1 0,0 1 0,-1-1 0,1 0 0,0 1 0,0-1 0,0 1 0,-1-1 0,1 0 0,0 1 0,0-1 0,0 0 0,0 1 0,0-1 0,1 0 0,-1 1 0,0-1 0,0 0 0,0 1 0,1-1 0,-1 0 0,0 1 0,0-1 0,1 1 0,-1-1 0,1 1 0,-1-1 0,0 1 0,1-1 0,-1 1 0,1-1 0,-1 1 0,1-1 0,-1 1 0,1 0 0,0-1 0,-1 1 0,2 0 0,32-12 0,2 3 0,-1 0 0,70-5 0,-50 7 0,-45 5-34,487-51-1297,-456 51-5495</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35.675"/>
    </inkml:context>
    <inkml:brush xml:id="br0">
      <inkml:brushProperty name="width" value="0.035" units="cm"/>
      <inkml:brushProperty name="height" value="0.035" units="cm"/>
      <inkml:brushProperty name="color" value="#FFC114"/>
    </inkml:brush>
  </inkml:definitions>
  <inkml:trace contextRef="#ctx0" brushRef="#br0">0 84 24575,'0'0'0,"0"0"0,1 0 0,-1 0 0,0 0 0,0 1 0,0-1 0,1 0 0,-1 0 0,0 0 0,0 0 0,0 0 0,1 1 0,-1-1 0,0 0 0,0 0 0,0 0 0,0 0 0,0 1 0,0-1 0,1 0 0,-1 0 0,0 1 0,0-1 0,0 0 0,0 0 0,0 0 0,0 1 0,0-1 0,0 0 0,0 0 0,0 1 0,0-1 0,0 0 0,0 0 0,0 1 0,0-1 0,0 0 0,0 0 0,-1 0 0,1 1 0,0-1 0,0 0 0,0 0 0,0 0 0,0 1 0,0-1 0,-1 0 0,1 0 0,0 0 0,0 0 0,0 0 0,-1 1 0,1-1 0,0 0 0,14 1 0,0-1 0,0-1 0,0 0 0,0-1 0,19-4 0,-1 0 0,10-1 0,480-63 0,-500 69-682,37 1-1,-36 4-6143</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36.032"/>
    </inkml:context>
    <inkml:brush xml:id="br0">
      <inkml:brushProperty name="width" value="0.035" units="cm"/>
      <inkml:brushProperty name="height" value="0.035" units="cm"/>
      <inkml:brushProperty name="color" value="#FFC114"/>
    </inkml:brush>
  </inkml:definitions>
  <inkml:trace contextRef="#ctx0" brushRef="#br0">0 143 24575,'0'3'0,"3"1"0,4 0 0,6-4 0,10-5 0,12-4 0,12-3 0,12-4 0,7 0 0,7-2 0,6 1 0,0-1 0,-2 1 0,-5 2 0,-14 4-8191</inkml:trace>
  <inkml:trace contextRef="#ctx0" brushRef="#br0" timeOffset="1">0 379 24575,'3'0'0,"4"-3"0,6-4 0,7-3 0,6 0 0,6-2 0,10-1 0,9 2 0,10-1 0,10-1 0,6 3 0,7 1 0,5 1 0,0 1 0,-14 2-8191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14.070"/>
    </inkml:context>
    <inkml:brush xml:id="br0">
      <inkml:brushProperty name="width" value="0.035" units="cm"/>
      <inkml:brushProperty name="height" value="0.035" units="cm"/>
      <inkml:brushProperty name="color" value="#FFC114"/>
    </inkml:brush>
  </inkml:definitions>
  <inkml:trace contextRef="#ctx0" brushRef="#br0">384 591 24575,'0'-9'0,"0"-5"0,-3 23 0,-20 132 0,-8 197 0,14-108 0,-38 209-283,-152 592 0,193-979 334,-18 92 370,32-141-415,-1 0 1,1-1-1,0 1 1,0 0-1,0 0 0,0-1 1,0 1-1,1 0 1,-1-1-1,1 1 0,0 0 1,0-1-1,0 1 1,0-1-1,2 4 0,-1-4-6,-1 0 0,1-1-1,0 1 1,0-1-1,0 1 1,0-1-1,0 0 1,0 0 0,0 0-1,0 0 1,0 0-1,1 0 1,-1 0-1,0-1 1,0 1 0,1-1-1,-1 0 1,3 0-1,25 0 1,-1-1 0,0-2 0,0-1 0,47-13 0,-26 6 0,970-149-1916,9 62-1121,3327-85-540,-4210 181 5792,-115-2-203,-30 4-1981,-1 0 1,0 0-1,0 0 0,0 0 1,1 0-1,-1 0 0,0 0 1,0 0-1,0 0 0,0 0 1,1 0-1,-1 0 0,0 0 1,0 0-1,0 0 0,0 0 1,1 0-1,-1 0 0,0 0 1,0 0-1,0-1 0,0 1 1,0 0-1,1 0 0,-1 0 1,0 0-1,0 0 0,0-1 1,0 1-1,0 0 0,0 0 1,0 0-1,0 0 0,0-1 1,1 1-1,-1 0 0,0 0 1,0 0-1,0-1 0,0 1 1,0 0-1,0 0 0,0 0 1,0 0-1,0-1 0,0 1 1,-1 0-1,1 0 0,0 0 1,0-1-1,0 1 0,-12-9 979,-18-4-392,-11-2-496,-166-69 493,174 68-553,1-1 0,0-1 0,1-2-1,-29-25 1,47 33-62,0-1 0,1 0 0,0 0 0,1-1 0,0 0 0,2-1 0,-1-1 0,2 1 0,0-1 0,1-1 0,-8-26 0,8 14 0,1 1 0,2-1 0,1 0 0,1 0 0,1 0 0,5-40 0,5-11 0,3 1 0,30-102 0,65-150 0,18-6 0,33-97 0,-145 394 0,10-57 0,-20 86 0,-2-1 0,0 1 0,0-1 0,-1 1 0,0 0 0,-1-1 0,-1 1 0,1 0 0,-2-1 0,-4-12 0,4 17 0,0 1 0,-1-1 0,0 1 0,0 0 0,0 1 0,-1-1 0,0 1 0,0 0 0,0 0 0,-1 0 0,1 1 0,-1-1 0,0 2 0,-1-1 0,1 1 0,0-1 0,-1 2 0,0-1 0,-8-1 0,-14-3 0,0 1 0,-1 1 0,-38-1 0,51 5 0,-401-10-568,-4 23-533,380-10 995,-1473 91-4098,1 42 3826,1021-89 413,-1250 85-928,1497-115 4059,216-13-1716,22 1-580,16 0-153,15 1-255,41 4-236,-36-7-145,0 2 0,-1 1 0,34 11 0,-59-15-81,0-1 0,0 1 0,0 0 0,-1 0 0,1 0 0,0 0 0,0 0 0,0 0 0,-1 0 0,1 1 0,-1-1 0,1 0 0,-1 1 0,1 0 0,0 1 0,-1-2 0,-1-1 0,0 1 0,0-1 0,0 0 0,0 1 0,0-1 0,0 1 0,0-1 0,0 1 0,0-1 0,0 1 0,0-1 0,0 1 0,0-1 0,0 0 0,-1 1 0,1-1 0,0 1 0,0-1 0,0 1 0,-1-1 0,1 0 0,0 1 0,-1 0 0,-17 9 0,-43 8-1365,43-13-5461</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37.150"/>
    </inkml:context>
    <inkml:brush xml:id="br0">
      <inkml:brushProperty name="width" value="0.035" units="cm"/>
      <inkml:brushProperty name="height" value="0.035" units="cm"/>
      <inkml:brushProperty name="color" value="#FFC114"/>
    </inkml:brush>
  </inkml:definitions>
  <inkml:trace contextRef="#ctx0" brushRef="#br0">247 242 24575,'-2'-24'0,"-1"0"0,0 0 0,-2 0 0,-13-41 0,4 18 0,13 44 0,0-1 0,0 1 0,0 0 0,0 0 0,-1 0 0,0 0 0,-3-5 0,5 8 0,0 0 0,-1 0 0,1-1 0,0 1 0,0 0 0,0 0 0,-1-1 0,1 1 0,0 0 0,-1 0 0,1 0 0,0 0 0,0-1 0,-1 1 0,1 0 0,0 0 0,-1 0 0,1 0 0,0 0 0,-1 0 0,1 0 0,0 0 0,-1 0 0,1 0 0,0 0 0,-1 0 0,1 0 0,0 0 0,-1 0 0,1 1 0,-1-1 0,0 1 0,0 0 0,0 0 0,1 0 0,-1 0 0,0 0 0,1 0 0,-1 0 0,0 0 0,1 0 0,0 0 0,-1 0 0,0 3 0,-2 9 0,0 1 0,1 0 0,0 0 0,1 19 0,5 59 0,-4-82 0,1-3 0,0 0 0,0 0 0,0 0 0,1 0 0,0 0 0,0 0 0,1-1 0,0 1 0,0-1 0,0 1 0,7 7 0,2 1 0,1-1 0,0 0 0,16 11 0,-28-24 0,1 1 0,0 0 0,1 0 0,-2 0 0,1 0 0,0 0 0,0 0 0,-1 0 0,1 0 0,-1 1 0,1-1 0,-1 1 0,0-1 0,0 1 0,0-1 0,-1 1 0,1 0 0,0-1 0,-1 6 0,0-5 0,-1 0 0,1-1 0,-1 1 0,0 0 0,0-1 0,0 1 0,-1 0 0,1-1 0,-1 0 0,1 1 0,-1-1 0,0 0 0,0 0 0,0 0 0,0 0 0,0 0 0,0 0 0,-4 1 0,-6 6 0,-1-2 0,0 1 0,0-2 0,-1 0 0,-27 9 0,-76 11 0,98-23 0,4-1 0,28-7 0,29-6 0,-20 6 0,1 1 0,-1 2 0,1 0 0,0 1 0,0 2 0,42 5 0,-56-4 0,0-1 0,-1 2 0,1-1 0,-1 1 0,0 0 0,1 1 0,-2 0 0,1 0 0,0 1 0,-1 0 0,0 0 0,0 0 0,0 1 0,-1 1 0,0-1 0,0 1 0,-1 0 0,0 0 0,0 0 0,7 14 0,-6-6 12,-1 1 0,-1-1 0,0 1 0,-1 0 0,0 0 0,-1 0 0,-1 0 0,-1 0 0,-2 20 0,-2 6-507,-3-1 0,-15 53 0,12-56-6331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51.865"/>
    </inkml:context>
    <inkml:brush xml:id="br0">
      <inkml:brushProperty name="width" value="0.035" units="cm"/>
      <inkml:brushProperty name="height" value="0.035" units="cm"/>
      <inkml:brushProperty name="color" value="#FFC114"/>
    </inkml:brush>
  </inkml:definitions>
  <inkml:trace contextRef="#ctx0" brushRef="#br0">14 0 24575,'0'0'0,"-1"1"0,0-1 0,0 0 0,1 1 0,-1-1 0,0 1 0,0-1 0,1 1 0,-1-1 0,1 1 0,-1-1 0,0 1 0,1-1 0,-1 1 0,1 0 0,-1-1 0,1 1 0,0 0 0,-1 0 0,1-1 0,0 1 0,-1 0 0,1 0 0,0 0 0,0-1 0,0 1 0,0 0 0,0 0 0,0 0 0,0 1 0,0 26 0,5-2 0,1-1 0,13 30 0,2 12 0,-8-2 0,-2 1 0,2 132 0,-9-98 0,2 48-1365,-6-125-5461</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52.226"/>
    </inkml:context>
    <inkml:brush xml:id="br0">
      <inkml:brushProperty name="width" value="0.035" units="cm"/>
      <inkml:brushProperty name="height" value="0.035" units="cm"/>
      <inkml:brushProperty name="color" value="#FFC114"/>
    </inkml:brush>
  </inkml:definitions>
  <inkml:trace contextRef="#ctx0" brushRef="#br0">9 23 24575,'0'0'0,"0"0"0,-1 0 0,1 0 0,0 0 0,-1 1 0,1-1 0,0 0 0,-1 0 0,1 0 0,0 0 0,-1 0 0,1 0 0,0 0 0,-1 1 0,1-1 0,0 0 0,0 0 0,-1 0 0,1 1 0,0-1 0,0 0 0,-1 0 0,1 1 0,0-1 0,0 0 0,0 1 0,0-1 0,-1 0 0,1 0 0,0 1 0,0-1 0,0 0 0,0 1 0,0-1 0,0 0 0,0 1 0,0-1 0,0 1 0,0-1 0,0 0 0,0 1 0,0-1 0,0 0 0,0 1 0,0-1 0,0 0 0,1 0 0,-1 1 0,0-1 0,0 0 0,0 1 0,0-1 0,1 0 0,-1 0 0,0 1 0,0-1 0,1 0 0,-1 0 0,0 1 0,16 17 0,-7-13 0,1 0 0,0 0 0,0-1 0,0 0 0,1-1 0,0 0 0,-1-1 0,1 0 0,16 1 0,103-3 0,-118 0 0,8-1 0,-1-1 0,0 0 0,0-2 0,0 0 0,0-1 0,-1-1 0,1-1 0,-1 0 0,-1-1 0,22-14 0,-23 5 0,-16 11 0,-11 7 0,2 2-341,0 1 0,0 0-1,-9 7 1,-7 5-6485</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55.093"/>
    </inkml:context>
    <inkml:brush xml:id="br0">
      <inkml:brushProperty name="width" value="0.035" units="cm"/>
      <inkml:brushProperty name="height" value="0.035" units="cm"/>
      <inkml:brushProperty name="color" value="#FFC114"/>
    </inkml:brush>
  </inkml:definitions>
  <inkml:trace contextRef="#ctx0" brushRef="#br0">439 171 24575,'1'-2'0,"0"1"0,1-1 0,-1 1 0,0-1 0,-1 1 0,1-1 0,0 0 0,0 0 0,-1 1 0,1-1 0,-1 0 0,1 0 0,-1 0 0,0 0 0,0 1 0,0-1 0,0 0 0,0 0 0,0 0 0,0 0 0,-1 0 0,1 0 0,-1 1 0,1-1 0,-1 0 0,0 0 0,0 1 0,0-1 0,0 1 0,0-1 0,-1-2 0,-1 1 0,0-1 0,1 1 0,-1-1 0,-1 1 0,1 0 0,0 0 0,-1 0 0,1 1 0,-1-1 0,0 1 0,0 0 0,-5-2 0,2 2 0,0 1 0,1 0 0,-1 0 0,0 1 0,0 0 0,0 0 0,1 1 0,-1-1 0,0 2 0,0-1 0,1 1 0,-1 0 0,1 0 0,0 0 0,-1 1 0,1 0 0,-10 8 0,-8 5 0,2 1 0,-39 38 0,60-54 0,-17 16 0,1 2 0,0 0 0,2 1 0,0 1 0,-19 35 0,28-44 0,1 0 0,-1 1 0,2-1 0,0 1 0,0 0 0,1 0 0,1 1 0,0-1 0,1 0 0,0 1 0,1-1 0,3 18 0,-2-25 0,0 1 0,0-1 0,1 1 0,0-1 0,1 1 0,-1-1 0,1 0 0,1 0 0,-1-1 0,1 1 0,0 0 0,0-1 0,0 0 0,1 0 0,0-1 0,0 1 0,0-1 0,1 0 0,-1 0 0,1 0 0,0-1 0,0 0 0,0 0 0,11 2 0,-2-1 0,0 0 0,0-1 0,0-1 0,0-1 0,1 0 0,-1-1 0,1-1 0,-1 0 0,28-7 0,-10 0 0,0-1 0,0-2 0,-1-2 0,0-1 0,-2-1 0,53-35 0,-63 36 0,0 0 0,-1-2 0,-1 0 0,0-1 0,-1-1 0,-2-1 0,1 0 0,-2-1 0,-1 0 0,15-31 0,-23 41 0,-1-1 0,0 1 0,-1-1 0,0 0 0,-1 0 0,0 0 0,-1 0 0,0 0 0,-1 0 0,0-1 0,-3-17 0,1 21 0,0 0 0,0 1 0,0-1 0,-1 1 0,0 0 0,-1 0 0,0 0 0,0 0 0,0 1 0,-1-1 0,1 1 0,-2 0 0,1 1 0,-1-1 0,0 1 0,0 0 0,-9-5 0,5 4 8,-1 0-1,-1 0 1,1 2-1,-1-1 1,0 1-1,0 1 1,0 0-1,0 1 1,-1 1-1,1-1 1,0 2-1,-1 0 1,1 0-1,-1 1 1,-12 3-1,10-1-131,-1 1 0,1 0 1,0 1-1,1 1 0,-1 0 0,1 1 1,0 1-1,1 0 0,0 1 0,0 0 1,-17 16-1,-1 8-6702</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55.608"/>
    </inkml:context>
    <inkml:brush xml:id="br0">
      <inkml:brushProperty name="width" value="0.035" units="cm"/>
      <inkml:brushProperty name="height" value="0.035" units="cm"/>
      <inkml:brushProperty name="color" value="#FFC114"/>
    </inkml:brush>
  </inkml:definitions>
  <inkml:trace contextRef="#ctx0" brushRef="#br0">290 1 24575,'-6'0'0,"0"0"0,1 0 0,-1 0 0,1 1 0,-1 0 0,1 0 0,-1 1 0,1-1 0,-1 1 0,1 1 0,0-1 0,0 1 0,0-1 0,0 1 0,1 1 0,-1-1 0,1 1 0,0-1 0,0 1 0,0 1 0,0-1 0,-3 6 0,-5 8 0,0 1 0,2 0 0,1 0 0,-12 32 0,-19 87 0,14-43 0,10-51 0,10-29 0,1 1 0,0 0 0,-6 32 0,11-48 0,0 1 0,0-1 0,0 1 0,0-1 0,0 1 0,0 0 0,0-1 0,0 1 0,1-1 0,-1 1 0,0-1 0,0 1 0,0-1 0,1 1 0,-1-1 0,0 1 0,0-1 0,1 1 0,-1-1 0,0 1 0,1-1 0,-1 0 0,1 1 0,-1-1 0,1 1 0,-1-1 0,1 0 0,-1 0 0,1 1 0,-1-1 0,1 0 0,-1 0 0,1 0 0,-1 1 0,1-1 0,-1 0 0,1 0 0,-1 0 0,1 0 0,0 0 0,-1 0 0,2 0 0,27-6 0,-23 5 0,0-1 0,174-39 0,-136 34 0,0 1 0,51 1 0,-93 5 0,5 0 0,-1 0 0,0 0 0,0-1 0,0 0 0,0 0 0,10-3 0,-15 4 0,0-1 0,0 0 0,1 0 0,-1 1 0,0-1 0,0 0 0,0 0 0,0 0 0,0 0 0,0 0 0,0 0 0,0-1 0,-1 1 0,1 0 0,0 0 0,-1-1 0,1 1 0,-1 0 0,1-1 0,-1 1 0,0 0 0,0-1 0,1 1 0,-1 0 0,0-1 0,0 1 0,0-1 0,0 1 0,-1-1 0,1 1 0,0 0 0,-1-1 0,1 1 0,-1-2 0,-6-18 0,-1 0 0,0 1 0,-20-33 0,14 27 0,-13-33 0,19 39-273,1 1 0,1-2 0,1 1 0,-4-34 0,10 41-6553</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56.414"/>
    </inkml:context>
    <inkml:brush xml:id="br0">
      <inkml:brushProperty name="width" value="0.035" units="cm"/>
      <inkml:brushProperty name="height" value="0.035" units="cm"/>
      <inkml:brushProperty name="color" value="#FFC114"/>
    </inkml:brush>
  </inkml:definitions>
  <inkml:trace contextRef="#ctx0" brushRef="#br0">0 1045 24575,'0'0'0,"1"1"0,-1 0 0,0-1 0,0 1 0,1-1 0,-1 1 0,0 0 0,1-1 0,-1 1 0,1-1 0,-1 1 0,1-1 0,-1 1 0,1-1 0,-1 1 0,1-1 0,-1 0 0,1 1 0,0-1 0,-1 0 0,1 0 0,0 1 0,-1-1 0,1 0 0,0 0 0,-1 0 0,1 0 0,1 0 0,24 3 0,-21-3 0,63 0 0,0-2 0,82-15 0,-62 6 0,569-86 0,-654 97 0,7-2 0,-1 0 0,1 0 0,13-6 0,-23 8 0,0 1 0,0-1 0,0 0 0,1 0 0,-1 0 0,0 0 0,0 0 0,0 0 0,0 0 0,0 0 0,0 0 0,0 0 0,1 0 0,-1 0 0,0 0 0,0 0 0,0 0 0,0 0 0,0 0 0,0 0 0,0 0 0,1-1 0,-1 1 0,0 0 0,0 0 0,0 0 0,0 0 0,0 0 0,0 0 0,0 0 0,0 0 0,0 0 0,0 0 0,1 0 0,-1-1 0,0 1 0,0 0 0,0 0 0,0 0 0,0 0 0,0 0 0,0 0 0,0 0 0,0 0 0,0-1 0,0 1 0,0 0 0,0 0 0,0 0 0,0 0 0,0 0 0,0 0 0,0-1 0,0 1 0,0 0 0,0 0 0,0 0 0,0 0 0,0 0 0,0 0 0,-1 0 0,1 0 0,0-1 0,-11 0 0,-16 3 0,5 1 0,10 0 0,0-1 0,0-1 0,-1 0 0,-18-1 0,28 0 0,1 0 0,-1-1 0,1 1 0,-1-1 0,1 1 0,0-1 0,-1 0 0,1 0 0,0 0 0,0 0 0,0-1 0,0 1 0,0 0 0,0-1 0,0 1 0,0-1 0,0 0 0,1 0 0,-1 0 0,1 0 0,-1 0 0,1 0 0,0 0 0,0 0 0,0 0 0,0-1 0,0 1 0,-1-4 0,-1-19 0,0 0 0,2 0 0,0 1 0,4-33 0,-1 23 0,36-476 0,-28 407 0,-9 88 0,-1 7 0,1 0 0,0 0 0,0 0 0,0 1 0,6-16 0,-6 37 97,-4 16-1190,3-28 724,-3 18-6457</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56.760"/>
    </inkml:context>
    <inkml:brush xml:id="br0">
      <inkml:brushProperty name="width" value="0.035" units="cm"/>
      <inkml:brushProperty name="height" value="0.035" units="cm"/>
      <inkml:brushProperty name="color" value="#FFC114"/>
    </inkml:brush>
  </inkml:definitions>
  <inkml:trace contextRef="#ctx0" brushRef="#br0">94 273 24575,'-3'0'0,"-1"-1"0,0 1 0,1-1 0,-1 0 0,1-1 0,-1 1 0,1 0 0,0-1 0,0 0 0,-1 0 0,1 0 0,0 0 0,-3-4 0,0 1 0,1 0 0,0 0 0,0-1 0,0 0 0,-5-9 0,9 13 0,0 0 0,0 0 0,0 0 0,0 0 0,0 0 0,1 0 0,-1 0 0,1 0 0,0 0 0,-1-1 0,1 1 0,0 0 0,0 0 0,1 0 0,-1 0 0,0-1 0,1 1 0,-1 0 0,1 0 0,0 0 0,-1 0 0,1 0 0,0 0 0,0 0 0,0 1 0,1-1 0,-1 0 0,0 0 0,1 1 0,-1-1 0,1 1 0,2-3 0,7-4 0,0 0 0,1 1 0,-1 0 0,17-7 0,-2 2 0,25-21 0,-35 21 0,0 2 0,30-15 0,-43 24 0,-1 0 0,0 1 0,1-1 0,-1 0 0,1 1 0,-1 0 0,1-1 0,-1 1 0,1 0 0,-1 0 0,1 0 0,-1 1 0,1-1 0,-1 1 0,1-1 0,-1 1 0,3 1 0,-1 0 0,-1 0 0,1 0 0,-1 0 0,0 0 0,0 1 0,0 0 0,0 0 0,0 0 0,4 5 0,1 6 0,0-1 0,0 1 0,-1 1 0,6 19 0,42 161-1365,-40-131-5461</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57.523"/>
    </inkml:context>
    <inkml:brush xml:id="br0">
      <inkml:brushProperty name="width" value="0.035" units="cm"/>
      <inkml:brushProperty name="height" value="0.035" units="cm"/>
      <inkml:brushProperty name="color" value="#FFC114"/>
    </inkml:brush>
  </inkml:definitions>
  <inkml:trace contextRef="#ctx0" brushRef="#br0">1 116 24575,'0'-3'0,"3"-3"0,4-2 0,3-1 0,6 0 0,6-1 0,5-1 0,6 0 0,4 0 0,3 2 0,5-1 0,-1 2 0,-1 1 0,-9 3-8191</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57.852"/>
    </inkml:context>
    <inkml:brush xml:id="br0">
      <inkml:brushProperty name="width" value="0.035" units="cm"/>
      <inkml:brushProperty name="height" value="0.035" units="cm"/>
      <inkml:brushProperty name="color" value="#FFC114"/>
    </inkml:brush>
  </inkml:definitions>
  <inkml:trace contextRef="#ctx0" brushRef="#br0">1 38 24575,'0'3'0,"3"0"0,4 1 0,6-1 0,4-4 0,4-2 0,8-2 0,8-2 0,2-1 0,4-1 0,3 0 0,-6 1-8191</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58.192"/>
    </inkml:context>
    <inkml:brush xml:id="br0">
      <inkml:brushProperty name="width" value="0.035" units="cm"/>
      <inkml:brushProperty name="height" value="0.035" units="cm"/>
      <inkml:brushProperty name="color" value="#FFC114"/>
    </inkml:brush>
  </inkml:definitions>
  <inkml:trace contextRef="#ctx0" brushRef="#br0">1 34 24575,'3'3'0,"4"0"0,3 1 0,3 2 0,5-1 0,5 0 0,8-1 0,6-5 0,6-4 0,5-2 0,4-2 0,4 0 0,-4-1 0,-4-2 0,-10 2-8191</inkml:trace>
  <inkml:trace contextRef="#ctx0" brushRef="#br0" timeOffset="1">186 252 24575,'6'0'0,"7"0"0,11 0 0,12-3 0,11-3 0,-2-2-8191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15.275"/>
    </inkml:context>
    <inkml:brush xml:id="br0">
      <inkml:brushProperty name="width" value="0.035" units="cm"/>
      <inkml:brushProperty name="height" value="0.035" units="cm"/>
      <inkml:brushProperty name="color" value="#FFC114"/>
    </inkml:brush>
  </inkml:definitions>
  <inkml:trace contextRef="#ctx0" brushRef="#br0">374 170 24575,'5'-2'0,"-1"1"0,0-1 0,0 0 0,0-1 0,-1 1 0,1-1 0,0 0 0,-1 1 0,0-2 0,5-4 0,-4 4 0,0 0 0,1-1 0,-1 1 0,0-1 0,0-1 0,-1 1 0,1 0 0,-1-1 0,4-9 0,-7 13 0,1 0 0,-1 0 0,1 0 0,-1 0 0,0 0 0,0 0 0,1 0 0,-1 0 0,-1 0 0,1 0 0,0 0 0,0 0 0,-1 0 0,0 0 0,1 0 0,-1 0 0,0 0 0,0 0 0,0 0 0,0 0 0,0 1 0,0-1 0,0 0 0,-1 1 0,1-1 0,0 1 0,-1-1 0,0 1 0,1 0 0,-3-2 0,-2 0 0,0 0 0,0 0 0,0 1 0,-1 0 0,1 0 0,0 0 0,-1 1 0,0 0 0,1 0 0,-1 1 0,1 0 0,-1 0 0,0 0 0,-10 2 0,-5 3 0,-1 0 0,-40 14 0,36-9 0,-43 24 0,58-27 0,0 0 0,1 1 0,0 0 0,0 1 0,-15 16 0,24-23 0,0 0 0,0 1 0,0-1 0,1 0 0,-1 0 0,1 1 0,0-1 0,-1 1 0,1 0 0,0-1 0,0 1 0,1 0 0,-1-1 0,1 1 0,-1 0 0,1 0 0,0-1 0,0 1 0,0 0 0,0 0 0,1-1 0,0 4 0,0-2 0,1 0 0,0 0 0,0-1 0,0 1 0,1-1 0,-1 0 0,1 1 0,-1-1 0,1 0 0,0-1 0,0 1 0,1 0 0,-1-1 0,6 3 0,22 12 0,0-2 0,2-2 0,-1-1 0,36 8 0,-36-11 0,0 1 0,-1 1 0,-1 1 0,52 30 0,-78-40 0,-1 0 0,0 1 0,1-1 0,-1 1 0,0 0 0,0 0 0,0 0 0,-1 0 0,1 1 0,-1-1 0,1 1 0,-1-1 0,-1 1 0,1 0 0,0 0 0,-1 0 0,0 0 0,2 6 0,-3-6 0,0 0 0,-1 0 0,1 0 0,-1 0 0,1 0 0,-1 0 0,-1 0 0,1 0 0,0 0 0,-1 0 0,0 0 0,0-1 0,0 1 0,0-1 0,-1 1 0,0-1 0,1 0 0,-6 5 0,-4 2 0,1 0 0,-2-1 0,1-1 0,-2 1 0,1-2 0,-28 12 0,12-8 0,1-2 0,-48 9 0,65-16 0,-1 0 0,1-1 0,0 0 0,-1-1 0,1 0 0,0-1 0,-1 0 0,1-1 0,0 0 0,-18-7 0,23 7 0,1-1 0,-1 0 0,0 0 0,1 0 0,0-1 0,0 0 0,0 0 0,0 0 0,1 0 0,-1-1 0,1 0 0,0 0 0,1 0 0,-1 0 0,1-1 0,0 1 0,0-1 0,1 0 0,0 0 0,-3-9 0,3 2-341,-1-1 0,2 1-1,-1-22 1,3 16-6485</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0:59.595"/>
    </inkml:context>
    <inkml:brush xml:id="br0">
      <inkml:brushProperty name="width" value="0.035" units="cm"/>
      <inkml:brushProperty name="height" value="0.035" units="cm"/>
      <inkml:brushProperty name="color" value="#FFC114"/>
    </inkml:brush>
  </inkml:definitions>
  <inkml:trace contextRef="#ctx0" brushRef="#br0">7 1 24575,'-2'0'0,"-2"2"0,3 2 0,5 0 0,4-1 0,7-1 0,3-1 0,-1 0-8191</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00.681"/>
    </inkml:context>
    <inkml:brush xml:id="br0">
      <inkml:brushProperty name="width" value="0.035" units="cm"/>
      <inkml:brushProperty name="height" value="0.035" units="cm"/>
      <inkml:brushProperty name="color" value="#FFC114"/>
    </inkml:brush>
  </inkml:definitions>
  <inkml:trace contextRef="#ctx0" brushRef="#br0">87 150 24575,'0'-2'0,"0"0"0,0 0 0,0 0 0,0 0 0,0 0 0,0 0 0,-1 0 0,1 0 0,-1 0 0,1 1 0,-1-1 0,0 0 0,0 0 0,-1-2 0,1 4 0,1-1 0,0 1 0,-1 0 0,1 0 0,0 0 0,-1 0 0,1-1 0,0 1 0,-1 0 0,1 0 0,0 0 0,-1 0 0,1 0 0,-1 0 0,1 0 0,0 0 0,-1 0 0,1 0 0,0 0 0,-1 0 0,1 0 0,0 0 0,-1 1 0,1-1 0,0 0 0,-1 0 0,-14 14 0,8-4 0,0-1 0,1 1 0,0 1 0,1-1 0,0 1 0,-4 13 0,7-17 0,0 0 0,0 0 0,1 0 0,0 1 0,0-1 0,1 0 0,-1 0 0,2 1 0,-1-1 0,1 0 0,2 9 0,-2-13 0,0 0 0,0-1 0,0 1 0,0 0 0,1-1 0,-1 1 0,1 0 0,-1-1 0,1 0 0,0 1 0,0-1 0,1 0 0,-1 0 0,0 0 0,1 0 0,-1-1 0,4 3 0,-1-2 0,0 0 0,0-1 0,0 1 0,0-1 0,0 0 0,0 0 0,0-1 0,0 0 0,7 0 0,3-1 0,0-1 0,0-1 0,0 0 0,-1-1 0,28-11 0,-26 8 0,-1-1 0,0 0 0,0-1 0,-1 0 0,0-1 0,-1-1 0,22-21 0,-31 27 0,0 0 0,0-1 0,-1 1 0,1-1 0,-1 1 0,0-1 0,0 0 0,-1 0 0,0 0 0,2-8 0,-4 9 0,1 0 0,-1 0 0,0 0 0,0 0 0,0 0 0,-1 0 0,0 1 0,0-1 0,0 0 0,0 1 0,-1-1 0,0 0 0,0 1 0,0 0 0,-4-6 0,2 4 10,-1-1 0,0 1 0,0 0 0,0 1 0,-1-1 0,0 1 0,0 0 0,0 1 0,-1-1 0,0 1 0,-7-3 0,4 2-222,-1 1 0,0 0 0,0 1-1,-1 0 1,1 1 0,-21-2 0,-6 3-6614</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01.377"/>
    </inkml:context>
    <inkml:brush xml:id="br0">
      <inkml:brushProperty name="width" value="0.035" units="cm"/>
      <inkml:brushProperty name="height" value="0.035" units="cm"/>
      <inkml:brushProperty name="color" value="#FFC114"/>
    </inkml:brush>
  </inkml:definitions>
  <inkml:trace contextRef="#ctx0" brushRef="#br0">265 69 24575,'-2'-2'0,"-1"0"0,0 1 0,0-1 0,0 0 0,0 1 0,0 0 0,0 0 0,0 0 0,0 0 0,0 0 0,0 1 0,-1-1 0,1 1 0,0 0 0,-1 0 0,1 0 0,-6 2 0,1-1 0,-1 1 0,0 0 0,1 0 0,-1 1 0,-10 5 0,6-1 0,0 0 0,1 1 0,0 1 0,0 0 0,-18 18 0,25-23 0,0 1 0,1 0 0,0 0 0,0 0 0,0 1 0,1-1 0,0 1 0,0 0 0,0 0 0,1 0 0,0 0 0,0 0 0,0 1 0,1-1 0,-1 9 0,2-12 0,0-1 0,0 1 0,0-1 0,1 0 0,-1 1 0,1-1 0,0 0 0,-1 0 0,1 1 0,0-1 0,0 0 0,0 0 0,1 0 0,-1 0 0,0 0 0,1 0 0,-1-1 0,3 3 0,-1-2 0,1 1 0,-1-1 0,0 0 0,1 0 0,0 0 0,-1-1 0,1 0 0,0 1 0,8 0 0,0 0 0,0-1 0,0 0 0,0-1 0,0-1 0,0 0 0,15-3 0,-1-2 0,0-1 0,0-1 0,45-21 0,-57 23 0,-1-2 0,1 0 0,-1 0 0,0-1 0,-1-1 0,0 0 0,-1-1 0,11-12 0,-19 19 0,0 0 0,0 0 0,-1 0 0,1-1 0,-1 1 0,0-1 0,0 1 0,0-1 0,-1 0 0,0 1 0,0-1 0,0 0 0,0 0 0,-1-7 0,0 9 0,0 0 0,-1 0 0,0 0 0,1 0 0,-1 1 0,0-1 0,-1 0 0,1 0 0,0 1 0,-1-1 0,0 0 0,1 1 0,-1 0 0,0-1 0,0 1 0,0 0 0,-1 0 0,1 0 0,0 0 0,-1 1 0,0-1 0,1 1 0,-1-1 0,-5-1 0,-31-9-1365,0 4-5461</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05.130"/>
    </inkml:context>
    <inkml:brush xml:id="br0">
      <inkml:brushProperty name="width" value="0.035" units="cm"/>
      <inkml:brushProperty name="height" value="0.035" units="cm"/>
      <inkml:brushProperty name="color" value="#FFC114"/>
    </inkml:brush>
  </inkml:definitions>
  <inkml:trace contextRef="#ctx0" brushRef="#br0">2 440 24575,'0'-9'0,"-1"2"0,1 0 0,0 0 0,0-1 0,1 1 0,0 0 0,0 0 0,1 0 0,0 0 0,0 0 0,6-13 0,-8 21 0,0-1 0,0 0 0,0 0 0,0 1 0,0-1 0,0 0 0,0 0 0,0 1 0,1-1 0,-1 0 0,0 0 0,0 1 0,0-1 0,0 0 0,0 0 0,1 1 0,-1-1 0,0 0 0,0 0 0,0 0 0,0 1 0,1-1 0,-1 0 0,0 0 0,0 0 0,1 0 0,-1 0 0,0 1 0,0-1 0,1 0 0,-1 0 0,0 0 0,0 0 0,1 0 0,-1 0 0,0 0 0,1 0 0,-1 0 0,0 0 0,0 0 0,1 0 0,-1 0 0,0 0 0,0 0 0,1 0 0,-1-1 0,0 1 0,0 0 0,1 0 0,-1 0 0,0 0 0,0 0 0,1-1 0,-1 1 0,0 0 0,0 0 0,0 0 0,1-1 0,-1 1 0,0 0 0,0 0 0,0-1 0,0 1 0,0 0 0,0 0 0,0-1 0,1 1 0,-1-1 0,3 25 0,-1 68 0,-14 138 0,2-108 0,-2 493 0,12-604 0,0 0 0,1-1 0,1 1 0,0-1 0,0 1 0,6 14 0,-7-22 0,1 1 0,0-1 0,0 0 0,0 0 0,0 0 0,1 0 0,-1 0 0,1 0 0,-1 0 0,1-1 0,0 0 0,0 1 0,0-1 0,1 0 0,-1-1 0,0 1 0,1-1 0,-1 1 0,1-1 0,-1 0 0,8 1 0,5 0 0,1 0 0,0-1 0,0-1 0,24-3 0,72-14 0,-60 7 0,230-39 0,166-27 0,4 39 0,-436 37 0,-5-1 0,0 1 0,1 0 0,-1 1 0,0 1 0,0-1 0,22 8 0,-33-9 0,0 0 0,-1 0 0,1 1 0,0-1 0,0 0 0,0 1 0,-1-1 0,1 1 0,0-1 0,-1 1 0,1-1 0,0 1 0,-1-1 0,1 1 0,0 0 0,-1-1 0,1 3 0,-1-3 0,0 0 0,0 1 0,0-1 0,0 0 0,0 0 0,0 1 0,0-1 0,0 0 0,0 1 0,0-1 0,0 0 0,0 0 0,0 1 0,0-1 0,-1 0 0,1 0 0,0 1 0,0-1 0,0 0 0,-1 0 0,1 1 0,0-1 0,0 0 0,0 0 0,-1 0 0,1 0 0,0 1 0,0-1 0,-1 0 0,1 0 0,0 0 0,-1 0 0,0 1 0,0-1 0,0 0 0,0 0 0,-1 0 0,1 0 0,0 1 0,0-1 0,0-1 0,0 1 0,-1 0 0,1 0 0,0 0 0,0-1 0,0 1 0,0 0 0,0-1 0,0 1 0,0-1 0,0 1 0,0-1 0,0 0 0,0 1 0,0-1 0,0 0 0,0 0 0,1 0 0,-2-1 0,0-1 0,0 0 0,1-1 0,-1 1 0,1 0 0,0 0 0,0-1 0,0 1 0,1-1 0,-1 1 0,1-1 0,0 1 0,0-1 0,0 1 0,1-6 0,2-6 0,0 0 0,5-16 0,-2 13 0,23-98 0,27-223 0,-49 265 0,-4-1 0,-4 0 0,-2 1 0,-17-89 0,9 105 0,-4 1 0,-2 0 0,-29-65 0,45 118 0,-1 0 0,1 1 0,-1-1 0,0 1 0,0-1 0,-1 1 0,1 0 0,-1 0 0,1 0 0,-1 0 0,-5-4 0,5 6 0,0 0 0,1 0 0,-1 0 0,0 0 0,1 0 0,-1 1 0,0-1 0,0 1 0,0 0 0,0 0 0,1 0 0,-1 0 0,0 0 0,0 1 0,0-1 0,0 1 0,-3 1 0,-305 94 0,75-22 0,-423 108-1959,558-152-4273</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06.523"/>
    </inkml:context>
    <inkml:brush xml:id="br0">
      <inkml:brushProperty name="width" value="0.035" units="cm"/>
      <inkml:brushProperty name="height" value="0.035" units="cm"/>
      <inkml:brushProperty name="color" value="#FFC114"/>
    </inkml:brush>
  </inkml:definitions>
  <inkml:trace contextRef="#ctx0" brushRef="#br0">99 259 24575,'-6'-13'0,"5"13"0,1-1 0,0 1 0,0 0 0,0 0 0,0 0 0,0 0 0,-1-1 0,1 1 0,0 0 0,0 0 0,0 0 0,-1 0 0,1 0 0,0 0 0,0 0 0,0 0 0,-1 0 0,1 0 0,0 0 0,0 0 0,0 0 0,-1 0 0,1 0 0,0 0 0,0 0 0,-1 0 0,1 0 0,0 0 0,0 0 0,0 0 0,-1 0 0,1 0 0,0 0 0,0 0 0,0 0 0,-1 0 0,1 1 0,0-1 0,0 0 0,0 0 0,0 0 0,0 0 0,-1 1 0,1-1 0,0 0 0,0 0 0,0 0 0,0 1 0,0-1 0,0 0 0,0 0 0,0 0 0,0 1 0,0-1 0,-1 0 0,1 0 0,0 0 0,0 1 0,0-1 0,0 0 0,1 0 0,-1 1 0,-28 126 0,-24 131 0,51-253 0,0-1 0,0 1 0,1 0 0,0 0 0,0 0 0,1 8 0,0-12 0,-1 1 0,1-1 0,-1 0 0,1 0 0,-1 0 0,1 0 0,-1 0 0,1 1 0,0-1 0,0 0 0,-1 0 0,1-1 0,0 1 0,0 0 0,0 0 0,0 0 0,0-1 0,0 1 0,1 0 0,-1-1 0,0 1 0,0-1 0,0 1 0,0-1 0,1 0 0,-1 1 0,0-1 0,1 0 0,-1 0 0,3 0 0,12-1 0,0-1 0,0 0 0,0-1 0,0-1 0,21-8 0,16-4 0,55-6 0,1 4 0,124-3 0,220 17 0,-487 4 0,-6 0 0,-46-6 0,74 4 0,1 1 0,-1-2 0,1 0 0,-1 0 0,1-1 0,0-1 0,0 1 0,1-2 0,-11-6 0,17 9 0,1 0 0,-1-1 0,1 1 0,0-1 0,0 1 0,0-1 0,1 0 0,-1 0 0,1 0 0,0 0 0,0-1 0,0 1 0,1-1 0,0 1 0,0-1 0,-1-8 0,0-6 0,1-1 0,4-35 0,-1 20 0,0-20 0,3 1 0,2-1 0,2 1 0,21-69 0,-61 187-1365,18-40-5461</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07.050"/>
    </inkml:context>
    <inkml:brush xml:id="br0">
      <inkml:brushProperty name="width" value="0.035" units="cm"/>
      <inkml:brushProperty name="height" value="0.035" units="cm"/>
      <inkml:brushProperty name="color" value="#FFC114"/>
    </inkml:brush>
  </inkml:definitions>
  <inkml:trace contextRef="#ctx0" brushRef="#br0">1 181 24575,'0'-3'0,"0"0"0,1 0 0,0 1 0,0-1 0,0 0 0,0 1 0,0-1 0,0 1 0,0-1 0,1 1 0,0 0 0,-1-1 0,1 1 0,0 0 0,0 0 0,0 0 0,4-3 0,-3 3 0,-1 1 0,1-1 0,-1 0 0,1 1 0,0-1 0,0 1 0,0 0 0,0 0 0,0 0 0,0 0 0,0 0 0,0 1 0,0-1 0,0 1 0,5 0 0,-6 0 0,-1 1 0,1 0 0,-1-1 0,0 1 0,0 0 0,1 0 0,-1 0 0,0 0 0,0 0 0,0 0 0,0 0 0,0 0 0,0 0 0,0 1 0,0-1 0,0 0 0,-1 1 0,1-1 0,0 0 0,-1 1 0,1-1 0,-1 1 0,0-1 0,1 1 0,-1-1 0,0 4 0,1 41 0,-2-34 0,0-1 0,-1 1 0,-1-1 0,0 1 0,0-1 0,-1 0 0,-1 0 0,0-1 0,0 1 0,-1-1 0,-10 13 0,16-23 0,0 0 0,0 1 0,-1-1 0,1 0 0,0 1 0,0-1 0,-1 0 0,1 1 0,0-1 0,-1 0 0,1 0 0,0 1 0,-1-1 0,1 0 0,0 0 0,-1 0 0,1 1 0,-1-1 0,1 0 0,0 0 0,-1 0 0,1 0 0,-1 0 0,1 0 0,0 0 0,-2 0 0,-1-9 0,5-18 0,8-9 0,0-1 0,2 2 0,2-1 0,35-62 0,-47 94 0,24-38 0,-25 40 0,1 0 0,-1 1 0,0-1 0,0 1 0,1-1 0,-1 1 0,1 0 0,-1 0 0,1-1 0,-1 1 0,1 0 0,0 0 0,0 0 0,-1 1 0,1-1 0,0 0 0,0 1 0,0-1 0,0 1 0,0 0 0,2-1 0,-2 2 0,-1 0 0,1-1 0,-1 1 0,1 0 0,-1 0 0,1 0 0,-1 0 0,1 0 0,-1 0 0,0 0 0,0 1 0,0-1 0,1 0 0,-1 1 0,-1-1 0,1 1 0,0-1 0,0 1 0,0-1 0,-1 1 0,1 0 0,-1-1 0,1 4 0,7 45 0,-8-45 0,9 207-1365,-6-175-5461</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07.405"/>
    </inkml:context>
    <inkml:brush xml:id="br0">
      <inkml:brushProperty name="width" value="0.035" units="cm"/>
      <inkml:brushProperty name="height" value="0.035" units="cm"/>
      <inkml:brushProperty name="color" value="#FFC114"/>
    </inkml:brush>
  </inkml:definitions>
  <inkml:trace contextRef="#ctx0" brushRef="#br0">11 52 24575,'-3'0'0,"-1"-2"0,1-5 0,3 0 0,4 0 0,5 2 0,7-1 0,5 0 0,6 1 0,4 2 0,5 1 0,2 1 0,-6 1-8191</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07.779"/>
    </inkml:context>
    <inkml:brush xml:id="br0">
      <inkml:brushProperty name="width" value="0.035" units="cm"/>
      <inkml:brushProperty name="height" value="0.035" units="cm"/>
      <inkml:brushProperty name="color" value="#FFC114"/>
    </inkml:brush>
  </inkml:definitions>
  <inkml:trace contextRef="#ctx0" brushRef="#br0">16 143 24575,'4'-19'0,"-4"18"0,0 1 0,1 0 0,-1-1 0,0 1 0,0-1 0,1 1 0,-1 0 0,0 0 0,1-1 0,-1 1 0,1 0 0,-1-1 0,0 1 0,1 0 0,-1 0 0,1 0 0,-1-1 0,0 1 0,1 0 0,-1 0 0,1 0 0,-1 0 0,1 0 0,0 0 0,0 0 0,0 1 0,0-1 0,0 1 0,0-1 0,0 1 0,0 0 0,0 0 0,-1-1 0,1 1 0,0 0 0,0 0 0,0 0 0,-1 0 0,1 0 0,0 0 0,-1 0 0,1 0 0,-1 0 0,1 0 0,-1 0 0,0 0 0,0 0 0,1 0 0,-1 0 0,0 1 0,0 1 0,1 12 0,-1 0 0,-1 0 0,0 0 0,-1 0 0,-1-1 0,-8 29 0,1-4 0,9-35 0,0 2 0,-1 0 0,1 0 0,-1 0 0,0-1 0,-5 10 0,4-14 0,2-6 0,2-9 0,9-61 0,8-50 0,-14 104 0,1 1 0,1 0 0,16-36 0,-22 54 0,1 1 0,0-1 0,-1 1 0,1-1 0,0 1 0,0-1 0,0 1 0,0 0 0,0-1 0,0 1 0,0 0 0,1 0 0,-1 0 0,0 0 0,1 0 0,-1 0 0,1 0 0,-1 0 0,1 0 0,-1 1 0,1-1 0,0 1 0,-1-1 0,1 1 0,0 0 0,2-1 0,-3 2 0,1-1 0,-1 1 0,1 0 0,-1-1 0,1 1 0,-1 0 0,1 0 0,-1 0 0,0 0 0,0 0 0,1 1 0,-1-1 0,0 0 0,0 0 0,0 1 0,-1-1 0,1 1 0,0-1 0,0 1 0,-1-1 0,1 1 0,-1-1 0,1 1 0,-1 0 0,0-1 0,1 1 0,-1 2 0,0 3 8,1 0 0,-1-1 0,-1 1 0,1 0 0,-1-1 0,0 1 0,-1 0 0,1-1 0,-1 1 0,-1-1 0,1 0 0,-1 0 0,0 0 0,-4 6 0,-7 8-503,0 0 0,-25 25 0,11-15-6331</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10.719"/>
    </inkml:context>
    <inkml:brush xml:id="br0">
      <inkml:brushProperty name="width" value="0.035" units="cm"/>
      <inkml:brushProperty name="height" value="0.035" units="cm"/>
      <inkml:brushProperty name="color" value="#FFC114"/>
    </inkml:brush>
  </inkml:definitions>
  <inkml:trace contextRef="#ctx0" brushRef="#br0">1 186 24575,'0'-1'0,"0"-1"0,1 1 0,-1 0 0,1-1 0,-1 1 0,1 0 0,-1 0 0,1 0 0,0 0 0,-1 0 0,1-1 0,0 1 0,0 1 0,0-1 0,0 0 0,0 0 0,0 0 0,0 0 0,0 1 0,0-1 0,0 0 0,0 1 0,1-1 0,-1 1 0,0-1 0,0 1 0,1 0 0,0-1 0,41-5 0,-41 6 0,60-2 0,74 8 0,-26 0 0,723-5-656,0-28 549,-806 27 107,-17 0 0,0 0 0,0 0 0,1-1 0,-1-1 0,0 0 0,10-3 0,-17 2 303,-9 1-5,-9-1-136,-30 7-162,42-4 0,0 1 0,-1 0 0,1 0 0,0 0 0,0 0 0,0 0 0,-1 0 0,1 1 0,1 0 0,-6 3 0,8-5 0,-1 0 0,1 0 0,0 0 0,0 0 0,0 0 0,0 1 0,0-1 0,0 0 0,0 0 0,0 0 0,-1 0 0,1 0 0,0 1 0,0-1 0,0 0 0,0 0 0,0 0 0,0 0 0,0 0 0,0 1 0,0-1 0,0 0 0,0 0 0,0 0 0,0 0 0,0 1 0,0-1 0,0 0 0,0 0 0,0 0 0,0 0 0,0 0 0,0 1 0,0-1 0,1 0 0,-1 0 0,0 0 0,0 0 0,0 0 0,0 1 0,0-1 0,0 0 0,0 0 0,0 0 0,1 0 0,9 4 0,13-1 0,259-2 0,-2 0 0,722 13 0,-814-14 0,-55 6 0,-131-6 0,1 0 0,0 0 0,0 0 0,-1-1 0,1 1 0,0-1 0,0 0 0,-1 1 0,1-1 0,-1 0 0,6-3 0,11-4 0,11 0 0,1 3 0,-1 0 0,35 0 0,95 4 0,-124 2 0,571 25 0,78 0 0,-272-27 0,-296-7 0,-19 0 0,627 5 0,-390 5 0,453-15 0,-755 12 0,227-15 0,-199 11 0,89 4 0,-67 3 0,833 9 0,-864-10 0,384 7 0,-3-30 0,-403 19 0,0-1 0,0-2 0,-1 0 0,0-2 0,29-12 0,-51 17 0,0 1 0,0 0 0,0 0 0,0 1 0,0 0 0,1 0 0,12 1 0,53 6 0,-42-2 0,387 18 0,-269-18 0,1117-14-540,-355-6 518,-775 17 491,-138-4-377,-6-3-90,10 3-11,10 0 17,224-1-8,-130 6 0,219 0 0,470-4 0,-314-15 0,-466 17 0,33-1 0,-46 1 0,0-1 0,0 1 0,0 0 0,1-1 0,-1 1 0,0-1 0,0 0 0,0 0 0,0 1 0,0-1 0,0-1 0,0 1 0,0 0 0,-1 0 0,1-1 0,1-1 0,-2 3 0,-1-1 0,0 1 0,0 0 0,0-1 0,0 1 0,0 0 0,0-1 0,0 1 0,0 0 0,0-1 0,0 1 0,0-1 0,0 1 0,0 0 0,0-1 0,0 1 0,0 0 0,0-1 0,0 1 0,0 0 0,-1-1 0,1 1 0,0 0 0,0-1 0,0 1 0,-1 0 0,1-1 0,0 1 0,0 0 0,-1 0 0,1-1 0,0 1 0,-1 0 0,1 0 0,-1-1 0,-17-9 0,5 2 0,13 7 0,0 1 0,1 0 0,-1 0 0,0-1 0,0 1 0,0 0 0,0 0 0,1 0 0,-1 0 0,0-1 0,0 1 0,0 0 0,0 0 0,1 0 0,-1 0 0,0 0 0,0-1 0,1 1 0,-1 0 0,0 0 0,0 0 0,1 0 0,-1 0 0,0 0 0,0 0 0,1 0 0,-1 0 0,0 0 0,0 0 0,1 0 0,-1 0 0,0 0 0,0 0 0,1 0 0,-1 0 0,0 1 0,0-1 0,1 0 0,11 1 0,95 15 0,-25-6 0,-81-9-12,24 1 146,-24-2-184,0 0 0,0 0 1,-1 0-1,1 0 1,0-1-1,0 1 1,-1 0-1,1 0 1,0 0-1,0-1 0,-1 1 1,1 0-1,0-1 1,-1 1-1,1-1 1,0 1-1,-1-1 1,1 1-1,-1-1 0,1 1 1,-1-1-1,1 1 1,-1-1-1,1 0 1,-1 1-1,1-1 1,-1 0-1,0 1 1,1-2-1,-1-4-6776</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11.389"/>
    </inkml:context>
    <inkml:brush xml:id="br0">
      <inkml:brushProperty name="width" value="0.035" units="cm"/>
      <inkml:brushProperty name="height" value="0.035" units="cm"/>
      <inkml:brushProperty name="color" value="#FFC114"/>
    </inkml:brush>
  </inkml:definitions>
  <inkml:trace contextRef="#ctx0" brushRef="#br0">31 0 24575,'-1'1'0,"-1"-1"0,0 0 0,0 1 0,0-1 0,0 1 0,0-1 0,0 1 0,0 0 0,1 0 0,-1 0 0,-2 2 0,3-3 0,1 0 0,-1 1 0,1-1 0,0 0 0,-1 1 0,1-1 0,-1 0 0,1 1 0,0-1 0,-1 1 0,1-1 0,0 1 0,0-1 0,-1 1 0,1-1 0,0 1 0,0-1 0,0 1 0,-1-1 0,1 1 0,0-1 0,0 1 0,0-1 0,0 1 0,0-1 0,0 1 0,0-1 0,0 1 0,0-1 0,1 1 0,-1-1 0,0 1 0,0-1 0,0 1 0,1-1 0,-1 1 0,0-1 0,0 1 0,1-1 0,-1 1 0,0-1 0,1 0 0,-1 1 0,1-1 0,0 1 0,12 10 0,2-1 0,-1 0 0,1 0 0,1-2 0,16 7 0,87 30 0,-84-34 0,237 86 0,-270-97 0,0 1 0,0-1 0,0 1 0,-1 0 0,1 0 0,0 0 0,0 0 0,-1 0 0,1 0 0,0 1 0,2 1 0,-4-2 0,0 0 0,0 0 0,1-1 0,-1 1 0,0 0 0,0 0 0,0-1 0,0 1 0,0 0 0,0 0 0,0 0 0,-1-1 0,1 1 0,0 0 0,0 0 0,0-1 0,-1 1 0,1 0 0,0-1 0,-1 1 0,1 0 0,-1-1 0,1 1 0,-1 0 0,1-1 0,-1 1 0,1-1 0,-1 1 0,1-1 0,-1 1 0,-1 0 0,-24 25 0,17-16 0,-1 0 0,-1-1 0,0 0 0,-19 12 0,-3-3-682,-64 22-1,44-21-6143</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17.276"/>
    </inkml:context>
    <inkml:brush xml:id="br0">
      <inkml:brushProperty name="width" value="0.035" units="cm"/>
      <inkml:brushProperty name="height" value="0.035" units="cm"/>
      <inkml:brushProperty name="color" value="#FFC114"/>
    </inkml:brush>
  </inkml:definitions>
  <inkml:trace contextRef="#ctx0" brushRef="#br0">136 153 24575,'-1'0'0,"0"-1"0,0 1 0,0 0 0,0 0 0,0-1 0,0 1 0,0-1 0,0 1 0,1-1 0,-1 1 0,0-1 0,0 0 0,-1-1 0,2 2 0,0 0 0,-1-1 0,1 1 0,0-1 0,-1 1 0,1-1 0,0 1 0,-1 0 0,1-1 0,-1 1 0,1 0 0,-1 0 0,1-1 0,-1 1 0,1 0 0,-1 0 0,1 0 0,-1-1 0,1 1 0,-1 0 0,1 0 0,-1 0 0,1 0 0,-1 0 0,1 0 0,-1 0 0,1 0 0,-1 0 0,1 0 0,-1 0 0,1 1 0,-1-1 0,1 0 0,-1 0 0,1 0 0,-1 1 0,1-1 0,-1 0 0,1 1 0,0-1 0,-1 0 0,1 1 0,-1-1 0,1 0 0,0 1 0,-1-1 0,1 1 0,0-1 0,0 1 0,-1-1 0,1 1 0,0-1 0,0 1 0,-7 14 0,2 0 0,0 0 0,0 0 0,2 0 0,0 1 0,-2 25 0,2-18 0,-7 139 0,9-108 0,-12 79 0,13-130 0,-1 0 0,0 1 0,0-1 0,-1 0 0,1 0 0,-4 5 0,5-7 0,0-1 0,0 0 0,-1 1 0,1-1 0,0 0 0,-1 1 0,1-1 0,0 0 0,-1 1 0,1-1 0,0 0 0,-1 0 0,1 1 0,-1-1 0,1 0 0,0 0 0,-1 0 0,1 0 0,-1 0 0,1 1 0,-1-1 0,0 0 0,1-1 0,-1 1 0,1 0 0,-1-1 0,1 1 0,-1 0 0,1-1 0,-1 1 0,1-1 0,-1 1 0,1 0 0,-1-1 0,1 1 0,-1-1 0,1 0 0,0 1 0,-1-1 0,1 1 0,0-1 0,0 0 0,-1 0 0,-1-7 0,0 1 0,0-1 0,0 0 0,1 0 0,0 1 0,1-1 0,0-15 0,11-57 0,-10 71 0,9-51 0,3 2 0,2 0 0,3 0 0,39-86 0,-50 130 0,1 0 0,0 1 0,1 0 0,1 0 0,18-19 0,-24 28 0,-1 1 0,1 0 0,0 0 0,0 1 0,0-1 0,0 1 0,1 0 0,-1 0 0,0 0 0,7-1 0,-8 2 0,0 1 0,0 0 0,-1 0 0,1 0 0,0 0 0,0 0 0,0 0 0,-1 1 0,1 0 0,0-1 0,0 1 0,-1 0 0,1 0 0,-1 1 0,1-1 0,-1 0 0,1 1 0,3 3 0,0 0 0,-1 1 0,1 0 0,-1 0 0,-1 0 0,1 1 0,-1 0 0,0 0 0,-1 0 0,0 0 0,4 12 0,1 8 0,7 45 0,-8-27 0,-2 1 0,-1 1 0,-3-1 0,-2 0 0,-9 61 0,8-96-341,0-1 0,-1-1-1,-7 20 1,0-10-6485</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16.844"/>
    </inkml:context>
    <inkml:brush xml:id="br0">
      <inkml:brushProperty name="width" value="0.035" units="cm"/>
      <inkml:brushProperty name="height" value="0.035" units="cm"/>
      <inkml:brushProperty name="color" value="#FFC114"/>
    </inkml:brush>
  </inkml:definitions>
  <inkml:trace contextRef="#ctx0" brushRef="#br0">0 53 24575,'0'-3'0,"0"-3"0,0-5 0,0-2 0,3 1 0,1 5 0,0 6 0,-1 7 0,-1 2-8191</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17.186"/>
    </inkml:context>
    <inkml:brush xml:id="br0">
      <inkml:brushProperty name="width" value="0.035" units="cm"/>
      <inkml:brushProperty name="height" value="0.035" units="cm"/>
      <inkml:brushProperty name="color" value="#FFC114"/>
    </inkml:brush>
  </inkml:definitions>
  <inkml:trace contextRef="#ctx0" brushRef="#br0">100 63 24575,'3'-4'0,"0"0"0,0 1 0,-1-1 0,0 0 0,0-1 0,0 1 0,3-9 0,3-8 0,-4 31 0,-3 9 0,-3 34 0,-3 0 0,-1 0 0,-3 0 0,-3-1 0,-1 0 0,-3-2 0,-36 81 0,49-125 0,0 0 0,0 1 0,1-1 0,-1 1 0,1-1 0,-2 13 0,4-17 0,0-1 0,0 0 0,0 1 0,0-1 0,0 0 0,1 1 0,-1-1 0,0 0 0,1 1 0,-1-1 0,1 0 0,-1 0 0,1 0 0,-1 1 0,1-1 0,0 0 0,0 0 0,0 0 0,-1 0 0,1 0 0,0 0 0,0 0 0,0-1 0,1 1 0,-1 0 0,0 0 0,0-1 0,0 1 0,0-1 0,1 1 0,-1-1 0,0 1 0,0-1 0,1 0 0,-1 0 0,3 1 0,27 2 0,0-1 0,57-4 0,-32 0 0,-22 1-115,222-10-1135,-230 8-5576</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17.636"/>
    </inkml:context>
    <inkml:brush xml:id="br0">
      <inkml:brushProperty name="width" value="0.035" units="cm"/>
      <inkml:brushProperty name="height" value="0.035" units="cm"/>
      <inkml:brushProperty name="color" value="#FFC114"/>
    </inkml:brush>
  </inkml:definitions>
  <inkml:trace contextRef="#ctx0" brushRef="#br0">78 251 24575,'-4'-16'0,"4"16"0,0-1 0,0 1 0,-1 0 0,1 0 0,0 0 0,0 0 0,-1-1 0,1 1 0,0 0 0,0 0 0,-1 0 0,1 0 0,0 0 0,0 0 0,-1 0 0,1 0 0,0 0 0,-1 0 0,1 0 0,0 0 0,0 0 0,-1 0 0,1 0 0,0 0 0,0 0 0,-1 0 0,1 0 0,0 0 0,-1 0 0,1 1 0,0-1 0,-2 1 0,1 0 0,-1 1 0,1-1 0,-1 0 0,1 1 0,0-1 0,0 1 0,0 0 0,0-1 0,0 1 0,0 0 0,0-1 0,0 4 0,-8 29 0,2 1 0,-5 45 0,-5 35 0,14-86 0,5-19 0,-1-10 0,-1 0 0,1-1 0,-1 1 0,1 0 0,-1 0 0,1 0 0,-1-1 0,1 1 0,-1 0 0,1 0 0,-1-1 0,1 1 0,-1 0 0,0-1 0,1 1 0,-1-1 0,0 1 0,1 0 0,-1-1 0,0 1 0,0-1 0,1 1 0,-1-2 0,7-10 0,0 0 0,-1-1 0,-1 1 0,0-2 0,0 1 0,-2 0 0,1-1 0,2-25 0,-4-7 0,-3-63 0,0 66 0,5-70 0,-3 106 0,0 0 0,0 0 0,1 1 0,-1-1 0,2 0 0,-1 1 0,1 0 0,0-1 0,5-6 0,-7 11 0,1 0 0,0 0 0,-1 0 0,1 0 0,0 1 0,0-1 0,0 0 0,1 1 0,-1 0 0,0-1 0,0 1 0,1 0 0,-1 0 0,1 0 0,-1 1 0,1-1 0,-1 0 0,1 1 0,0 0 0,-1 0 0,1 0 0,-1 0 0,1 0 0,0 0 0,-1 0 0,1 1 0,2 0 0,18 7-124,0 0 0,-1 2 0,0 0 0,-1 1 0,0 2 0,-1 0-1,0 1 1,-1 1 0,0 0 0,23 27 0,-27-23-6702</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17.964"/>
    </inkml:context>
    <inkml:brush xml:id="br0">
      <inkml:brushProperty name="width" value="0.035" units="cm"/>
      <inkml:brushProperty name="height" value="0.035" units="cm"/>
      <inkml:brushProperty name="color" value="#FFC114"/>
    </inkml:brush>
  </inkml:definitions>
  <inkml:trace contextRef="#ctx0" brushRef="#br0">30 49 24575,'-3'0'0,"-4"0"0,-3 3 0,2 1 0,6-4 0,6-1 0,8 0 0,8-4 0,9 0 0,5-2 0,6-1 0,4 2 0,0-1 0,2 0 0,-1 2 0,-9 2-8191</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18.304"/>
    </inkml:context>
    <inkml:brush xml:id="br0">
      <inkml:brushProperty name="width" value="0.035" units="cm"/>
      <inkml:brushProperty name="height" value="0.035" units="cm"/>
      <inkml:brushProperty name="color" value="#FFC114"/>
    </inkml:brush>
  </inkml:definitions>
  <inkml:trace contextRef="#ctx0" brushRef="#br0">98 312 24575,'-4'18'0,"-15"65"0,1-30 0,-39 76 0,156-356 0,-67 142 0,50-91 0,-75 163 0,0 2 0,1-1 0,0 1 0,0 0 0,17-16 0,-23 25 0,0 0 0,0 0 0,1 1 0,-1-1 0,1 0 0,-1 1 0,1-1 0,-1 1 0,1 0 0,0 0 0,-1 0 0,1 0 0,0 0 0,0 1 0,0-1 0,0 1 0,0 0 0,0 0 0,-1 0 0,1 0 0,0 0 0,0 1 0,0-1 0,0 1 0,0 0 0,-1 0 0,1 0 0,0 0 0,-1 0 0,1 1 0,-1-1 0,5 4 0,0 1 0,-1 1 0,1 0 0,-1 0 0,0 1 0,-1-1 0,0 1 0,0 0 0,0 1 0,-1-1 0,-1 1 0,4 12 0,3 14 0,9 56 0,-8-19-682,2 134-1,-13-184-6143</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18.634"/>
    </inkml:context>
    <inkml:brush xml:id="br0">
      <inkml:brushProperty name="width" value="0.035" units="cm"/>
      <inkml:brushProperty name="height" value="0.035" units="cm"/>
      <inkml:brushProperty name="color" value="#FFC114"/>
    </inkml:brush>
  </inkml:definitions>
  <inkml:trace contextRef="#ctx0" brushRef="#br0">18 290 24575,'-3'0'0,"-3"0"0,-2-3 0,8-4 0,8-1 0,9 2 0,8 1 0,7 1 0,11-1 0,6 1 0,3 0 0,2-2 0,-1 1 0,-8 0-8191</inkml:trace>
  <inkml:trace contextRef="#ctx0" brushRef="#br0" timeOffset="1">641 87 24575,'0'-13'0,"0"-29"0,0 40 0,1 1 0,-1-1 0,0 0 0,0 1 0,1-1 0,-1 0 0,1 1 0,0-1 0,-1 1 0,1-1 0,0 1 0,0 0 0,0-1 0,0 1 0,0 0 0,0-1 0,0 1 0,1 0 0,1-2 0,-2 3 0,-1 0 0,1 0 0,0 0 0,-1 0 0,1 0 0,-1 0 0,1 0 0,-1 0 0,1 0 0,0 0 0,-1 0 0,1 0 0,-1 0 0,1 0 0,0 1 0,-1-1 0,1 0 0,-1 0 0,1 1 0,-1-1 0,1 0 0,-1 1 0,1-1 0,-1 1 0,0-1 0,1 1 0,-1-1 0,0 0 0,1 1 0,-1-1 0,0 1 0,1 0 0,-1-1 0,0 1 0,10 22 0,-9-21 0,5 17 0,-1 1 0,-1-1 0,-1 1 0,2 23 0,-3 83 0,-2-79 0,-4 72-1365,0-69-5461</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19.105"/>
    </inkml:context>
    <inkml:brush xml:id="br0">
      <inkml:brushProperty name="width" value="0.035" units="cm"/>
      <inkml:brushProperty name="height" value="0.035" units="cm"/>
      <inkml:brushProperty name="color" value="#FFC114"/>
    </inkml:brush>
  </inkml:definitions>
  <inkml:trace contextRef="#ctx0" brushRef="#br0">2466 315 24575,'-17'-15'0,"-1"0"0,0 1 0,-1 0 0,-1 2 0,0 1 0,0 0 0,-24-8 0,-8 0 0,-96-22 0,9 14-225,-1 6-1,-1 6 1,0 7 0,-280 19-1,327-2 226,0 4 0,0 4 0,-122 39 0,171-41 0,1 1 0,0 3 0,2 2 0,1 1 0,0 2 0,2 2 0,0 1 0,-58 57 0,78-65-20,1 1 0,1 1 0,1 0 1,1 1-1,1 1 0,1 1 0,1-1 0,1 2 0,-12 40 0,17-44 5,2 0-1,0 0 1,1 0-1,1 0 1,1 1 0,1-1-1,1 1 1,1-1 0,1 0-1,1 0 1,1 0 0,10 30-1,-3-23-18,1-1 0,1 1-1,2-2 1,0 0-1,2-1 1,1-1-1,0-1 1,2 0-1,1-2 1,35 28 0,-11-15-107,2-1 0,1-3 0,1-1 1,89 35-1,-54-33-15,2-3 0,0-4 0,1-4 0,1-4 1,104 5-1,-82-16-125,0-4 0,0-6 1,202-34-1,-216 19 281,0-4 1,-1-4-1,126-56 1,-163 57-4,-2-3 0,-1-2 0,-2-2 0,-1-2 0,-2-3 0,60-58 0,-87 72-6,0-1 0,-1-2 1,-2 0-1,-1-1 0,-1-1 0,28-60 1,-40 72 5,-1 1 1,0-1 0,-1 0 0,-1 0-1,0-1 1,-2 1 0,0-1 0,-1 1 0,-1-1-1,-1 0 1,0 1 0,-1-1 0,-2 1 0,-8-30-1,5 28 3,-2 0 0,0 0 0,-1 1 0,-1 1 0,-1 0 0,-1 1 0,0 0 0,-1 0 0,-1 2 0,-22-19 0,2 6 0,-1 1 0,-1 3 0,-2 0 0,-44-18 0,-17-1-189,-2 6-1,-205-48 1,39 29-2654</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32.931"/>
    </inkml:context>
    <inkml:brush xml:id="br0">
      <inkml:brushProperty name="width" value="0.035" units="cm"/>
      <inkml:brushProperty name="height" value="0.035" units="cm"/>
      <inkml:brushProperty name="color" value="#FFC114"/>
    </inkml:brush>
  </inkml:definitions>
  <inkml:trace contextRef="#ctx0" brushRef="#br0">365 151 24575,'5'-3'0,"-1"-1"0,1 1 0,0 1 0,-1-1 0,7-2 0,17-10 0,-26 14 0,8-7 0,1 0 0,14-15 0,-23 21 0,-1 1 0,1-1 0,0 0 0,-1 0 0,1 0 0,-1 0 0,0 0 0,0 0 0,0 0 0,0 0 0,0-1 0,0 1 0,0 0 0,-1-1 0,1 1 0,-1-1 0,0 1 0,0 0 0,1-1 0,-2 1 0,1-5 0,-1 6 0,0-1 0,0 1 0,1-1 0,-1 1 0,0-1 0,-1 1 0,1 0 0,0 0 0,0-1 0,0 1 0,-1 0 0,1 0 0,-1 0 0,1 1 0,-1-1 0,1 0 0,-1 0 0,1 1 0,-1-1 0,1 1 0,-1-1 0,0 1 0,1 0 0,-1 0 0,0 0 0,0 0 0,1 0 0,-1 0 0,0 0 0,-1 1 0,-5 0 0,-1 0 0,1 1 0,0 0 0,-15 5 0,1 4 0,1 0 0,0 1 0,0 1 0,1 1 0,-26 23 0,15-8 0,1 1 0,-33 44 0,47-54 0,2 1 0,0 0 0,1 1 0,2 0 0,0 1 0,1 1 0,-7 26 0,14-40 0,1 1 0,-1 0 0,2 0 0,0 0 0,0 0 0,1 0 0,0 0 0,1 0 0,0 0 0,1 0 0,0 0 0,0 0 0,1 0 0,1-1 0,0 1 0,1-1 0,-1 0 0,11 13 0,-5-10 11,0-1 0,1 0 0,0-1 0,1-1 0,1 0 0,0 0-1,0-1 1,1-1 0,-1 0 0,28 11 0,-7-7-382,0-1-1,0-1 1,61 8 0,-41-11-6455</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33.273"/>
    </inkml:context>
    <inkml:brush xml:id="br0">
      <inkml:brushProperty name="width" value="0.035" units="cm"/>
      <inkml:brushProperty name="height" value="0.035" units="cm"/>
      <inkml:brushProperty name="color" value="#FFC114"/>
    </inkml:brush>
  </inkml:definitions>
  <inkml:trace contextRef="#ctx0" brushRef="#br0">120 14 24575,'-8'0'0,"-9"-2"0,-8-2 0,-4 0 0,5 1 0,9 4 0,14 1 0,12 1 0,13 0 0,13-1 0,13 0 0,12-2 0,6 1 0,7-1 0,4 0 0,3-3 0,0-1 0,-15 0-8191</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33.600"/>
    </inkml:context>
    <inkml:brush xml:id="br0">
      <inkml:brushProperty name="width" value="0.035" units="cm"/>
      <inkml:brushProperty name="height" value="0.035" units="cm"/>
      <inkml:brushProperty name="color" value="#FFC114"/>
    </inkml:brush>
  </inkml:definitions>
  <inkml:trace contextRef="#ctx0" brushRef="#br0">487 184 24575,'5'-7'0,"0"0"0,0-1 0,11-10 0,11-18 0,-23 30 0,-1 0 0,0 0 0,-1 0 0,0 0 0,0 0 0,0-1 0,-1 1 0,2-9 0,-3 14 0,0-1 0,0 0 0,0 1 0,-1-1 0,1 0 0,0 0 0,-1 1 0,1-1 0,-1 0 0,1 1 0,-1-1 0,0 1 0,1-1 0,-1 1 0,0-1 0,0 1 0,0 0 0,-1-1 0,1 1 0,0 0 0,0 0 0,-1 0 0,1-1 0,0 2 0,-1-1 0,1 0 0,-1 0 0,0 0 0,1 1 0,-1-1 0,1 1 0,-1-1 0,0 1 0,1 0 0,-4-1 0,-5 0 0,0 1 0,0 0 0,0 1 0,0 0 0,0 0 0,0 1 0,1 0 0,-1 1 0,-15 6 0,-3 3 0,-49 28 0,41-17 0,0 0 0,-60 54 0,80-62 0,1 0 0,0 1 0,2 1 0,0 0 0,0 0 0,2 2 0,-16 32 0,24-43 0,0-1 0,0 1 0,1 0 0,0 1 0,0-1 0,1 0 0,0 0 0,1 1 0,0-1 0,0 0 0,1 1 0,1 10 0,0-13 0,0-1 0,0 1 0,0-1 0,0 0 0,1 1 0,0-1 0,0 0 0,0-1 0,1 1 0,-1 0 0,1-1 0,0 0 0,1 0 0,-1 0 0,1-1 0,-1 1 0,1-1 0,8 4 0,9 2-227,1-1-1,-1 0 1,1-2-1,1-1 1,32 4-1,4-2-6598</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17.871"/>
    </inkml:context>
    <inkml:brush xml:id="br0">
      <inkml:brushProperty name="width" value="0.035" units="cm"/>
      <inkml:brushProperty name="height" value="0.035" units="cm"/>
      <inkml:brushProperty name="color" value="#FFC114"/>
    </inkml:brush>
  </inkml:definitions>
  <inkml:trace contextRef="#ctx0" brushRef="#br0">21 391 24575,'-3'-7'0,"0"1"0,0-1 0,0 0 0,1 0 0,0 0 0,0 0 0,-1-13 0,3 18 0,0-1 0,0 1 0,0 0 0,1 0 0,-1-1 0,0 1 0,1 0 0,0 0 0,-1 0 0,1-1 0,0 1 0,0 0 0,0 0 0,1 0 0,-1 0 0,0 1 0,1-1 0,-1 0 0,1 1 0,0-1 0,-1 0 0,1 1 0,0 0 0,0-1 0,0 1 0,0 0 0,0 0 0,3-1 0,8-2 0,0 1 0,1-1 0,-1 2 0,1 0 0,17 0 0,11-2 0,-23 2 0,-2 0 0,1-1 0,24-6 0,-37 7 0,1 0 0,0-1 0,-1 1 0,1-1 0,-1 0 0,0 0 0,0-1 0,0 0 0,-1 0 0,9-9 0,-9 8 0,20-20 0,-23 24 0,-1 1 0,0-1 0,1 1 0,-1-1 0,1 1 0,-1 0 0,1-1 0,-1 1 0,1 0 0,-1-1 0,1 1 0,-1 0 0,1 0 0,0 0 0,-1-1 0,1 1 0,-1 0 0,1 0 0,-1 0 0,1 0 0,0 0 0,-1 0 0,1 0 0,-1 0 0,1 0 0,0 0 0,-1 1 0,1-1 0,-1 0 0,1 0 0,-1 1 0,1-1 0,-1 0 0,1 0 0,-1 1 0,1-1 0,-1 1 0,1-1 0,-1 0 0,1 1 0,-1-1 0,0 1 0,1-1 0,-1 1 0,0-1 0,0 1 0,1-1 0,-1 1 0,4 11 0,0-1 0,-1 0 0,0 1 0,-1 0 0,1 18 0,-1 66 0,-2-55 0,0-38 0,1 57 0,-3 1 0,-15 104 0,17-165 0,-6 23 0,2-16 0,-1-13 0,0-13 0,1 1 0,0-1 0,-1-36 0,4-61 0,1 90 0,1-28 0,14-94 0,-11 127 0,0 1 0,2 0 0,0 0 0,1 0 0,1 1 0,0 0 0,20-30 0,-25 45 0,0-1 0,1 1 0,0 0 0,0 0 0,0 0 0,0 0 0,0 1 0,1 0 0,0 0 0,0 0 0,0 0 0,0 1 0,0 0 0,0 0 0,0 0 0,11-2 0,-13 4 0,1 0 0,0 0 0,0 0 0,0 0 0,-1 0 0,1 1 0,0 0 0,0 0 0,-1 0 0,1 0 0,-1 0 0,1 1 0,-1 0 0,1-1 0,-1 1 0,0 0 0,0 1 0,0-1 0,0 1 0,0-1 0,-1 1 0,1 0 0,-1 0 0,0 0 0,3 4 0,-2-1 0,0-1 0,0 1 0,0 0 0,-1 0 0,0 0 0,0 0 0,-1 0 0,0 0 0,0 1 0,0-1 0,-1 0 0,1 1 0,-2-1 0,1 1 0,-1-1 0,0 0 0,0 0 0,0 1 0,-1-1 0,0 0 0,-1 0 0,1-1 0,-1 1 0,0 0 0,-7 9 0,4-7 0,0-1 0,0 1 0,-1-1 0,0 0 0,0-1 0,-1 0 0,0 0 0,0 0 0,0-1 0,-1 0 0,0-1 0,1 0 0,-2 0 0,1-1 0,0 0 0,-13 2 0,4-4-1365,4-4-5461</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33.946"/>
    </inkml:context>
    <inkml:brush xml:id="br0">
      <inkml:brushProperty name="width" value="0.035" units="cm"/>
      <inkml:brushProperty name="height" value="0.035" units="cm"/>
      <inkml:brushProperty name="color" value="#FFC114"/>
    </inkml:brush>
  </inkml:definitions>
  <inkml:trace contextRef="#ctx0" brushRef="#br0">451 547 24575,'7'-11'0,"-1"1"0,-1-1 0,0 0 0,0 0 0,-1-1 0,-1 0 0,0 1 0,0-1 0,-1 0 0,-1 0 0,0 0 0,-1 0 0,0-1 0,-2-12 0,1 18 0,0 0 0,0 0 0,-1 0 0,0 0 0,0 0 0,0 0 0,-1 1 0,0-1 0,-1 1 0,1 0 0,-1 0 0,0 0 0,-1 0 0,0 1 0,1-1 0,-2 1 0,1 1 0,-1-1 0,1 1 0,-1 0 0,0 0 0,-1 0 0,1 1 0,-12-4 0,9 4 0,1 1 0,-1 0 0,0 1 0,0 0 0,1 0 0,-1 1 0,0 0 0,0 0 0,0 1 0,0 0 0,-16 5 0,13-2 0,0 0 0,1 1 0,0 1 0,0 0 0,0 0 0,1 1 0,-18 15 0,12-7 0,0 1 0,2 1 0,0 0 0,1 0 0,1 2 0,0-1 0,1 2 0,2-1 0,-12 31 0,17-38 0,1-1 0,0 1 0,1-1 0,0 1 0,1 0 0,0 0 0,0 0 0,2 0 0,-1 0 0,2 0 0,-1-1 0,6 17 0,-4-18 0,0-1 0,1 0 0,1 0 0,-1-1 0,1 1 0,1-1 0,0 0 0,0 0 0,0-1 0,1 0 0,0 0 0,0-1 0,1 0 0,0 0 0,13 7 0,-3-4-170,0-1-1,1 0 0,0-2 1,0 0-1,1-2 0,0 0 1,26 2-1,16-1-6655</inkml:trace>
  <inkml:trace contextRef="#ctx0" brushRef="#br0" timeOffset="1">1057 8 24575,'-1'-1'0,"0"0"0,0 0 0,0 1 0,-1-1 0,1 1 0,0-1 0,0 1 0,0-1 0,0 1 0,-1-1 0,1 1 0,0 0 0,-1 0 0,1 0 0,0 0 0,0 0 0,-1 0 0,1 0 0,0 0 0,0 0 0,-1 1 0,1-1 0,0 0 0,0 1 0,-1-1 0,1 1 0,0-1 0,0 1 0,0 0 0,-1 0 0,-5 4 0,1-1 0,0 1 0,-9 9 0,15-14 0,-17 18 0,1 1 0,1 1 0,-19 29 0,-33 71 0,41-71 0,-287 568-169,228-445-1027,63-128-5630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34.694"/>
    </inkml:context>
    <inkml:brush xml:id="br0">
      <inkml:brushProperty name="width" value="0.035" units="cm"/>
      <inkml:brushProperty name="height" value="0.035" units="cm"/>
      <inkml:brushProperty name="color" value="#FFC114"/>
    </inkml:brush>
  </inkml:definitions>
  <inkml:trace contextRef="#ctx0" brushRef="#br0">356 111 24575,'0'-6'0,"-1"0"0,1 1 0,-1-1 0,0 0 0,0 0 0,-1 0 0,1 1 0,-1-1 0,-1 1 0,1-1 0,-1 1 0,-6-9 0,8 11 0,-2 1 0,1 0 0,0 0 0,0-1 0,-1 2 0,1-1 0,-1 0 0,0 0 0,1 1 0,-1-1 0,0 1 0,0 0 0,0 0 0,0 0 0,0 0 0,0 1 0,0-1 0,-1 1 0,1 0 0,0-1 0,0 2 0,0-1 0,0 0 0,0 1 0,-5 0 0,-3 2 0,0 1 0,1 0 0,-1 1 0,1 0 0,0 0 0,1 1 0,-1 0 0,1 1 0,1 0 0,-14 14 0,7-6 0,1 1 0,1 1 0,1 0 0,-19 33 0,24-36 0,0 2 0,0-1 0,2 1 0,0 0 0,0 0 0,2 0 0,0 1 0,1-1 0,-1 29 0,4-36 0,-1 0 0,1 0 0,0-1 0,1 1 0,0 0 0,1-1 0,-1 1 0,2-1 0,-1 0 0,1 0 0,0 0 0,1 0 0,0-1 0,0 1 0,1-2 0,0 1 0,0 0 0,0-1 0,12 9 0,-6-8 0,0 0 0,0 0 0,0-1 0,1-1 0,-1 0 0,1 0 0,1-2 0,-1 0 0,1 0 0,-1-1 0,1-1 0,-1 0 0,1-1 0,0 0 0,0-1 0,-1-1 0,1 0 0,17-5 0,-17 3 0,-1 0 0,0-1 0,-1 0 0,1-1 0,-1-1 0,0 0 0,-1 0 0,1-1 0,-2-1 0,1 0 0,-1 0 0,0-1 0,-1 0 0,0-1 0,-1 0 0,0 0 0,-1-1 0,8-16 0,-10 14 0,1 0 0,-2-1 0,0 0 0,0 0 0,-2 0 0,0 0 0,0 0 0,-2-28 0,-1 33 0,0-1 0,0 1 0,-1-1 0,-1 1 0,0 0 0,0 0 0,-1 0 0,0 0 0,-1 0 0,0 1 0,0 0 0,-1 0 0,-10-12 0,12 17-36,0 0 0,0 0 0,0 1 1,0-1-1,0 1 0,-1 0 0,1 0 0,-1 1 0,0-1 0,1 1 0,-1 0 0,-1 0 0,1 1 0,0-1 0,0 1 0,0 1 0,-1-1 1,1 1-1,-1-1 0,1 2 0,0-1 0,-1 0 0,1 1 0,0 0 0,0 1 0,-1-1 0,1 1 0,0 0 0,0 0 0,1 0 0,-1 1 1,0-1-1,1 1 0,0 1 0,-1-1 0,1 0 0,-4 6 0,-6 8-6790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35.146"/>
    </inkml:context>
    <inkml:brush xml:id="br0">
      <inkml:brushProperty name="width" value="0.035" units="cm"/>
      <inkml:brushProperty name="height" value="0.035" units="cm"/>
      <inkml:brushProperty name="color" value="#FFC114"/>
    </inkml:brush>
  </inkml:definitions>
  <inkml:trace contextRef="#ctx0" brushRef="#br0">82 431 24575,'0'-1'0,"0"0"0,0 0 0,0 0 0,0-1 0,1 1 0,-1 0 0,0 0 0,1 0 0,-1 0 0,0-1 0,1 1 0,0 0 0,-1 0 0,1 0 0,0 0 0,-1 0 0,1 0 0,0 0 0,0 1 0,0-1 0,0 0 0,0 0 0,0 1 0,0-1 0,0 0 0,0 1 0,0-1 0,0 1 0,0-1 0,0 1 0,1 0 0,-1-1 0,0 1 0,0 0 0,0 0 0,1 0 0,-1 0 0,0 0 0,0 0 0,0 0 0,1 1 0,-1-1 0,0 0 0,0 1 0,0-1 0,0 0 0,1 1 0,-1 0 0,0-1 0,0 1 0,0 0 0,0-1 0,0 1 0,0 0 0,-1 0 0,1 0 0,0 0 0,0 0 0,-1 0 0,1 0 0,0 0 0,-1 0 0,1 0 0,-1 0 0,1 2 0,2 7 0,0 0 0,-1 0 0,0 0 0,-1 0 0,0 0 0,-1 0 0,0 1 0,-2 9 0,-14 84 0,14-91 0,-76 328 0,78-340 0,-11 39 0,7-38 0,2-8 0,-1-14 0,3 18 0,-5-45 0,-20-361 0,25 354 0,3 0 0,2 0 0,2 1 0,3-1 0,24-77 0,-29 118 0,0 1 0,0-1 0,1 1 0,1 0 0,0 0 0,17-21 0,-22 29 0,1 2 0,0-1 0,0 0 0,0 0 0,0 1 0,0 0 0,1 0 0,-1 0 0,0 0 0,1 0 0,0 0 0,-1 1 0,1 0 0,0 0 0,0 0 0,0 0 0,0 1 0,0-1 0,0 1 0,0 0 0,0 0 0,0 0 0,-1 1 0,1 0 0,0-1 0,0 1 0,0 1 0,5 1 0,3 3 0,-1 1 0,0-1 0,0 2 0,-1-1 0,0 2 0,0-1 0,-1 1 0,0 1 0,-1 0 0,10 14 0,2 6 0,-1 1 0,21 49 0,-30-58 24,-1 0 0,-1 1 0,-1 0 0,7 44 0,-13-56-138,0 0 0,0 0-1,-1 0 1,-1-1 0,0 1 0,0 0-1,-1 0 1,0-1 0,-1 1 0,0-1-1,-1 0 1,-9 19 0,-15 13-6712</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39.616"/>
    </inkml:context>
    <inkml:brush xml:id="br0">
      <inkml:brushProperty name="width" value="0.035" units="cm"/>
      <inkml:brushProperty name="height" value="0.035" units="cm"/>
      <inkml:brushProperty name="color" value="#FFC114"/>
    </inkml:brush>
  </inkml:definitions>
  <inkml:trace contextRef="#ctx0" brushRef="#br0">1277 122 24575,'-40'-10'0,"-2"4"0,-157-29 0,129 16 0,17 4 0,0 2 0,-86-9 0,125 21 0,0 0 0,0 1 0,0 1 0,0 0 0,0 0 0,0 2 0,0 0 0,0 0 0,1 1 0,0 1 0,-1 0 0,2 1 0,-1 0 0,-23 17 0,27-16 0,1 1 0,-1 0 0,2 0 0,-1 1 0,1 0 0,0 0 0,1 1 0,0 0 0,1 0 0,0 1 0,0-1 0,1 1 0,1 0 0,0 0 0,0 0 0,1 1 0,-1 15 0,2-13 0,1 0 0,1 0 0,0 0 0,1 0 0,0 0 0,1 0 0,1 0 0,0-1 0,1 1 0,0-1 0,1 0 0,0-1 0,16 22 0,-6-12 0,2-2 0,0 0 0,2-1 0,0-1 0,1 0 0,34 21 0,150 72 0,-141-80 0,105 69 0,-158-92 0,0 0 0,0 1 0,-1 1 0,0 0 0,16 21 0,-23-28 0,-1 1 0,1 0 0,-1-1 0,0 1 0,-1 0 0,1 0 0,-1 0 0,0 0 0,1 1 0,-2-1 0,1 0 0,0 0 0,-1 1 0,0-1 0,0 0 0,0 1 0,-1-1 0,0 0 0,1 1 0,-1-1 0,-1 0 0,-2 7 0,-1-2 0,-1 1 0,0-2 0,0 1 0,-1-1 0,-1 0 0,1 0 0,-1-1 0,0 0 0,-1 0 0,0-1 0,-16 9 0,-11 4 0,-66 25 0,30-18 0,-1-3 0,-83 15 0,106-29 0,0-2 0,-1-3 0,0-1 0,-59-6 0,90 1 0,1 0 0,-1-1 0,1-2 0,0 0 0,0 0 0,0-2 0,-21-11 0,34 15 0,0-1 0,0 0 0,0 0 0,0-1 0,1 1 0,0-1 0,0 0 0,0-1 0,-8-11 0,10 12 0,1 0 0,0 0 0,0 0 0,0-1 0,0 1 0,1 0 0,0-1 0,0 1 0,0-1 0,1 0 0,-1 1 0,2-1 0,-1 1 0,2-8 0,1-1 9,0 1-1,2-1 1,0 1-1,0 0 1,1 1 0,1-1-1,0 1 1,0 0-1,1 1 1,1 0-1,0 0 1,0 1-1,14-11 1,2-1-306,1 2 0,1 0 0,1 2 0,41-21 0,-2 8-6529</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39.959"/>
    </inkml:context>
    <inkml:brush xml:id="br0">
      <inkml:brushProperty name="width" value="0.035" units="cm"/>
      <inkml:brushProperty name="height" value="0.035" units="cm"/>
      <inkml:brushProperty name="color" value="#FFC114"/>
    </inkml:brush>
  </inkml:definitions>
  <inkml:trace contextRef="#ctx0" brushRef="#br0">15 0 24575,'-3'0'0,"0"3"0,-1 4 0,1 6 0,1 4 0,4 5 0,1 7 0,0 5 0,0 4 0,-1 2 0,-1 3 0,0 0 0,0-5 0,-1-3 0,0-5 0,-1-7-8191</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40.292"/>
    </inkml:context>
    <inkml:brush xml:id="br0">
      <inkml:brushProperty name="width" value="0.035" units="cm"/>
      <inkml:brushProperty name="height" value="0.035" units="cm"/>
      <inkml:brushProperty name="color" value="#FFC114"/>
    </inkml:brush>
  </inkml:definitions>
  <inkml:trace contextRef="#ctx0" brushRef="#br0">73 35 24575,'0'-6'0,"0"-5"0,-3 0 0,-3 5 0,-5 8 0,-2 11 0,-2 8 0,1 6 0,4-1-8191</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40.648"/>
    </inkml:context>
    <inkml:brush xml:id="br0">
      <inkml:brushProperty name="width" value="0.035" units="cm"/>
      <inkml:brushProperty name="height" value="0.035" units="cm"/>
      <inkml:brushProperty name="color" value="#FFC114"/>
    </inkml:brush>
  </inkml:definitions>
  <inkml:trace contextRef="#ctx0" brushRef="#br0">440 667 24575,'0'0'0,"1"0"0,0-1 0,0 1 0,-1 0 0,1-1 0,0 1 0,0-1 0,-1 1 0,1-1 0,0 1 0,-1-1 0,1 1 0,-1-1 0,1 0 0,-1 1 0,1-1 0,-1 0 0,1 1 0,-1-1 0,0 0 0,1 0 0,-1 1 0,0-1 0,0 0 0,0 0 0,0 0 0,1 0 0,-1 1 0,0-1 0,0-1 0,-1-26 0,-1 21 0,0 0 0,-1 1 0,1-1 0,-1 1 0,-1-1 0,1 1 0,-1 0 0,0 0 0,0 1 0,-1-1 0,0 1 0,0 0 0,0 0 0,-7-4 0,8 6 0,0 0 0,-1 1 0,1-1 0,0 1 0,-1 0 0,0 0 0,1 1 0,-1-1 0,0 1 0,0 0 0,0 1 0,0-1 0,0 1 0,0 0 0,0 0 0,0 0 0,1 1 0,-1-1 0,0 1 0,-9 4 0,-1 1 0,1 1 0,0 1 0,0 1 0,0 0 0,1 0 0,1 1 0,0 1 0,-21 23 0,12-8 0,0 1 0,2 1 0,-19 37 0,29-48 0,1-1 0,-9 28 0,15-40 0,1 1 0,0-1 0,-1 1 0,2 0 0,-1-1 0,1 1 0,-1 0 0,1-1 0,0 1 0,1 0 0,-1-1 0,1 1 0,0 0 0,0-1 0,3 7 0,-2-9 0,-1 0 0,1 0 0,0 0 0,0 0 0,-1 0 0,1-1 0,0 1 0,1-1 0,-1 1 0,0-1 0,0 0 0,1 0 0,-1 0 0,0 0 0,1 0 0,-1-1 0,1 1 0,-1-1 0,1 0 0,0 1 0,-1-1 0,1 0 0,-1-1 0,1 1 0,-1 0 0,4-1 0,5-1 0,0-1 0,0 0 0,0 0 0,16-8 0,-7 1 0,1-2 0,-2 0 0,0-1 0,0-1 0,-1-1 0,-1 0 0,-1-2 0,0 0 0,-1 0 0,0-1 0,17-31 0,-12 15 0,-2-1 0,-1-1 0,-2 0 0,-2-1 0,18-76 0,-20 50 0,-2 0 0,-3-1 0,-4-97 0,-2 155 0,0 0 0,-1 0 0,1 0 0,-1 0 0,0 0 0,-1 0 0,0 0 0,-2-7 0,4 13 0,0 0 0,-1-1 0,1 1 0,0 0 0,0 0 0,0-1 0,0 1 0,-1 0 0,1-1 0,0 1 0,0 0 0,-1 0 0,1-1 0,0 1 0,0 0 0,-1 0 0,1 0 0,0-1 0,-1 1 0,1 0 0,0 0 0,-1 0 0,1 0 0,0 0 0,-1-1 0,1 1 0,0 0 0,-1 0 0,1 0 0,0 0 0,-1 0 0,0 0 0,-7 10 0,-3 19 0,-6 44 0,-11 106 0,9 78 0,18-201 60,4 59 0,-1-93-308,1-1 1,1 0-1,1 0 1,1 0-1,15 37 1,-1-20-6579</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40.990"/>
    </inkml:context>
    <inkml:brush xml:id="br0">
      <inkml:brushProperty name="width" value="0.035" units="cm"/>
      <inkml:brushProperty name="height" value="0.035" units="cm"/>
      <inkml:brushProperty name="color" value="#FFC114"/>
    </inkml:brush>
  </inkml:definitions>
  <inkml:trace contextRef="#ctx0" brushRef="#br0">180 183 24575,'-5'1'0,"0"0"0,0 0 0,0 1 0,0 0 0,0 0 0,1 0 0,-1 1 0,-5 3 0,-6 2 0,-16 14 0,31-22 0,1 0 0,-1 0 0,1 1 0,0-1 0,-1 0 0,1 1 0,0-1 0,-1 1 0,1-1 0,0 0 0,-1 1 0,1-1 0,0 1 0,0-1 0,0 1 0,0-1 0,-1 1 0,1-1 0,0 0 0,0 1 0,0-1 0,0 1 0,0-1 0,0 1 0,0 0 0,1 0 0,0-1 0,-1 1 0,1 0 0,0-1 0,0 1 0,0-1 0,0 0 0,0 1 0,0-1 0,0 0 0,0 1 0,0-1 0,0 0 0,0 0 0,0 0 0,-1 0 0,1 0 0,0 0 0,2 0 0,16-1 0,1 0 0,0-2 0,-1 0 0,1-1 0,-1-1 0,0-1 0,24-10 0,-37 12 0,1 1 0,-1-1 0,0 0 0,0 0 0,0-1 0,0 0 0,-1 0 0,0 0 0,0-1 0,0 0 0,-1 0 0,1 0 0,-2 0 0,6-11 0,-8 14 0,1 0 0,-1 0 0,0-1 0,-1 1 0,1-1 0,0 1 0,-1-1 0,0 1 0,0-1 0,0 1 0,0-1 0,0 1 0,-1-1 0,0 1 0,1-1 0,-1 1 0,0 0 0,-1 0 0,1-1 0,-1 1 0,1 0 0,-1 0 0,0 0 0,0 0 0,0 1 0,-1-1 0,1 0 0,-1 1 0,1 0 0,-1-1 0,0 1 0,-4-2 0,1 1 0,1 0 0,-1 0 0,0 1 0,0 0 0,1 0 0,-2 1 0,1-1 0,0 1 0,0 1 0,0-1 0,0 1 0,-1 0 0,1 0 0,0 1 0,0 0 0,0 0 0,0 0 0,0 1 0,-11 4 0,4-1 0,1 1 0,0 0 0,1 1 0,0 0 0,0 1 0,0 0 0,1 0 0,-13 14 0,14-11 0,1-1 0,0 1 0,1 0 0,0 0 0,0 1 0,1 0 0,1 0 0,0 1 0,1-1 0,0 1 0,1 0 0,-3 26 0,5-31 0,1 0 0,0 0 0,0 0 0,1 0 0,0 0 0,0 0 0,1 0 0,0-1 0,1 1 0,-1-1 0,2 1 0,-1-1 0,1 0 0,0 0 0,0 0 0,1-1 0,0 0 0,0 1 0,0-2 0,1 1 0,0-1 0,13 10 0,-10-9 13,1-1 1,0 0-1,0 0 0,1-1 0,0 0 0,-1-1 1,1 0-1,20 2 0,-11-3-384,1-1 0,-1-1 0,38-5 0,4-5-6455</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41.535"/>
    </inkml:context>
    <inkml:brush xml:id="br0">
      <inkml:brushProperty name="width" value="0.035" units="cm"/>
      <inkml:brushProperty name="height" value="0.035" units="cm"/>
      <inkml:brushProperty name="color" value="#FFC114"/>
    </inkml:brush>
  </inkml:definitions>
  <inkml:trace contextRef="#ctx0" brushRef="#br0">187 355 24575,'-7'-19'0,"6"16"0,0 0 0,0 0 0,0 0 0,-1 0 0,1 0 0,-1 0 0,1 0 0,-1 1 0,0-1 0,-3-3 0,5 6 0,0 0 0,0 0 0,0 0 0,-1 0 0,1 0 0,0 0 0,0 0 0,0 0 0,-1 0 0,1 0 0,0 0 0,0 0 0,0 0 0,0 1 0,-1-1 0,1 0 0,0 0 0,0 0 0,0 0 0,0 0 0,-1 0 0,1 0 0,0 0 0,0 0 0,0 1 0,0-1 0,0 0 0,0 0 0,0 0 0,-1 0 0,1 0 0,0 1 0,0-1 0,0 0 0,0 0 0,0 0 0,0 0 0,0 1 0,0-1 0,0 0 0,0 0 0,0 0 0,0 1 0,0-1 0,0 0 0,-2 11 0,0 39 0,1 0 0,9 62 0,-2-9 0,-4-60 0,2 27 0,-3-1 0,-16 137 0,12-191 0,0-1 0,-7 17 0,10-28 0,-1 0 0,0-1 0,0 1 0,0-1 0,0 0 0,-1 1 0,1-1 0,-1 0 0,1 0 0,-1 0 0,0 0 0,0 0 0,0 0 0,0 0 0,0-1 0,0 1 0,-1-1 0,1 1 0,-5 1 0,5-3 0,1 0 0,-1 0 0,0 0 0,0-1 0,0 1 0,0 0 0,0-1 0,1 1 0,-1-1 0,0 0 0,0 0 0,1 0 0,-1 1 0,1-1 0,-1-1 0,1 1 0,-1 0 0,1 0 0,-1-1 0,1 1 0,0 0 0,0-1 0,0 0 0,0 1 0,0-1 0,-1-2 0,-4-6 0,1 0 0,1-1 0,-5-12 0,0-10 0,2 1 0,0-2 0,-2-40 0,4-105 0,6 114 0,2-1 0,15-73 0,-11 102 0,1 0 0,3 1 0,0 1 0,3 0 0,21-41 0,-27 61 0,0 1 0,1 1 0,0 0 0,2 0 0,-1 1 0,1 0 0,1 1 0,17-13 0,-23 19 0,1 1 0,-1 0 0,1 0 0,0 1 0,1 0 0,-1 0 0,0 0 0,1 1 0,0 0 0,-1 1 0,1 0 0,0 0 0,0 0 0,-1 1 0,1 1 0,0-1 0,0 1 0,15 4 0,-15-3 0,1 1 0,-1 0 0,0 0 0,0 1 0,0 0 0,-1 1 0,1 0 0,-1 0 0,0 0 0,0 1 0,-1 0 0,0 1 0,0-1 0,0 1 0,-1 0 0,0 0 0,0 1 0,-1 0 0,0 0 0,0 0 0,-1 0 0,0 0 0,-1 1 0,1-1 0,-2 1 0,1 0 0,-1-1 0,0 1 0,-1 0 0,0 0 0,-1 0 0,0 0 0,0-1 0,0 1 0,-1 0 0,-1-1 0,-5 13 0,2-8 0,0-1 0,-2 0 0,1 0 0,-2-1 0,-17 19 0,-55 43 0,27-27 0,53-45 0,0 0 0,0 0 0,0 0 0,0 0 0,0 0 0,0 0 0,0 0 0,0 1 0,1-1 0,-1 0 0,0 1 0,1-1 0,-1 3 0,1-4 0,0 1 0,0-1 0,0 1 0,0-1 0,0 1 0,0-1 0,0 1 0,0 0 0,1-1 0,-1 1 0,0-1 0,0 1 0,1-1 0,-1 0 0,0 1 0,0-1 0,1 1 0,-1-1 0,1 1 0,-1-1 0,0 0 0,1 1 0,-1-1 0,2 1 0,3 1 0,0 0 0,0 0 0,0-1 0,1 1 0,9 0 0,2 1 0,7 3 0,0 1 0,-1 1 0,-1 1 0,1 1 0,-1 1 0,30 20 0,-43-25 0,-1 0 0,1 1 0,-1-1 0,-1 2 0,1-1 0,-1 1 0,-1 0 0,1 0 0,-1 1 0,-1 0 0,1 0 0,-2 1 0,1-1 0,-1 1 0,-1 0 0,0 0 0,3 18 0,-5-22 0,-1 0 0,0 0 0,0 0 0,-1 0 0,1 0 0,-1 0 0,-1 0 0,1 0 0,-1 0 0,0-1 0,0 1 0,-5 8 0,1-6 0,1 0 0,-1 0 0,0 0 0,-1-1 0,0 0 0,0 0 0,-9 6 0,-6 2 0,0-1 0,-2 0 0,1-2 0,-47 16 0,40-16 0,-1-2 0,0-1 0,-1-2 0,0 0 0,0-3 0,-48 2 0,73-6-124,0-1 0,1 1 0,-1-1 0,1-1 0,0 1 0,-1-1-1,1 0 1,0 0 0,0-1 0,-10-5 0,-6-10-6702</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41.991"/>
    </inkml:context>
    <inkml:brush xml:id="br0">
      <inkml:brushProperty name="width" value="0.035" units="cm"/>
      <inkml:brushProperty name="height" value="0.035" units="cm"/>
      <inkml:brushProperty name="color" value="#FFC114"/>
    </inkml:brush>
  </inkml:definitions>
  <inkml:trace contextRef="#ctx0" brushRef="#br0">311 38 24575,'-3'0'0,"1"0"0,0 1 0,0-1 0,-1 0 0,1 1 0,0-1 0,0 1 0,0 0 0,0 0 0,0 0 0,0 0 0,0 0 0,0 0 0,0 0 0,0 1 0,1-1 0,-1 1 0,0-1 0,1 1 0,-2 2 0,0 0 0,0 0 0,1 1 0,0 0 0,-1 0 0,2-1 0,-1 1 0,1 0 0,-2 9 0,1 3 0,0 1 0,2-1 0,0 1 0,4 28 0,-3-35 0,1-1 0,1 0 0,0 1 0,0-1 0,1 0 0,0-1 0,1 1 0,0-1 0,0 1 0,1-2 0,0 1 0,1-1 0,7 9 0,-9-13 0,-1 0 0,1 0 0,0-1 0,0 1 0,0-1 0,0 0 0,1-1 0,-1 1 0,1-1 0,0 0 0,0 0 0,0-1 0,-1 0 0,1 0 0,1 0 0,-1-1 0,0 0 0,0 0 0,0 0 0,0-1 0,0 0 0,0 0 0,0 0 0,6-3 0,3-2 0,-1-1 0,0 0 0,0 0 0,-1-2 0,0 0 0,0 0 0,-1-1 0,-1 0 0,1-1 0,-2-1 0,13-17 0,-12 15 0,0-2 0,-2 1 0,0-1 0,0-1 0,-2 0 0,0 0 0,-1 0 0,-1-1 0,5-24 0,-10 34 0,1 0 0,-1 0 0,0 0 0,-1 0 0,-1-8 0,2 14 0,-1 0 0,1 0 0,-1 0 0,0 0 0,1 0 0,-1 0 0,0 0 0,0 0 0,-1 1 0,-1-4 0,2 4 0,0 1 0,1-1 0,-1 1 0,0-1 0,0 1 0,1-1 0,-1 1 0,0 0 0,0-1 0,0 1 0,0 0 0,0 0 0,1-1 0,-1 1 0,0 0 0,0 0 0,0 0 0,0 0 0,0 0 0,0 0 0,0 1 0,1-1 0,-1 0 0,0 0 0,-2 1 0,0 1 0,-1 0 0,0 0 0,1 1 0,0-1 0,-1 1 0,1 0 0,0-1 0,0 1 0,1 1 0,-1-1 0,1 0 0,-3 4 0,-25 50 0,25-45 0,-20 43 0,3 2 0,-21 84 0,-13 125 0,15 38 0,-20 92 0,57-374 0,-2-1 0,-1 0 0,0 0 0,-1-1 0,-23 39 0,28-53 0,-1-1 0,0 0 0,0 1 0,0-1 0,-1-1 0,1 1 0,-1-1 0,0 1 0,-1-1 0,1-1 0,-1 1 0,0-1 0,1 0 0,-1 0 0,-1-1 0,1 0 0,0 0 0,-1 0 0,1-1 0,-1 0 0,1 0 0,-1-1 0,1 0 0,-8 0 0,1-2-227,0-1-1,0 0 1,1 0-1,-1-1 1,-21-11-1,-10-7-6598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28.413"/>
    </inkml:context>
    <inkml:brush xml:id="br0">
      <inkml:brushProperty name="width" value="0.035" units="cm"/>
      <inkml:brushProperty name="height" value="0.035" units="cm"/>
      <inkml:brushProperty name="color" value="#FFC114"/>
    </inkml:brush>
  </inkml:definitions>
  <inkml:trace contextRef="#ctx0" brushRef="#br0">8 45 24575,'-4'-20'0,"3"18"0,1 1 0,-1-1 0,1 0 0,-1 0 0,1 0 0,0 0 0,0 0 0,0 1 0,0-5 0,0 6 0,0 0 0,0 0 0,0 0 0,0 0 0,0 0 0,0-1 0,0 1 0,0 0 0,0 0 0,0 0 0,1 0 0,-1 0 0,0 0 0,0-1 0,0 1 0,0 0 0,0 0 0,0 0 0,0 0 0,0 0 0,0 0 0,0 0 0,1 0 0,-1 0 0,0 0 0,0 0 0,0 0 0,0-1 0,0 1 0,0 0 0,1 0 0,-1 0 0,0 0 0,0 0 0,0 0 0,0 0 0,0 0 0,0 0 0,1 0 0,-1 0 0,0 0 0,0 0 0,0 0 0,0 1 0,0-1 0,0 0 0,0 0 0,1 0 0,-1 0 0,8 7 0,4 10 0,-9-8 0,1 1 0,-2-1 0,1 1 0,-1-1 0,-1 1 0,2 12 0,-3 64 0,-1-47 0,-1 98 0,3 231 0,-1-361 0,5 70 0,-4-70 0,0 1 0,1 0 0,0-1 0,0 1 0,1-1 0,0 1 0,6 9 0,-9-17 0,0 1 0,0-1 0,0 1 0,0-1 0,1 1 0,-1-1 0,0 0 0,0 1 0,1-1 0,-1 1 0,0-1 0,0 0 0,1 1 0,-1-1 0,0 0 0,1 0 0,-1 1 0,1-1 0,-1 0 0,0 0 0,1 1 0,-1-1 0,1 0 0,-1 0 0,0 0 0,1 0 0,-1 0 0,1 0 0,-1 0 0,1 1 0,-1-1 0,1-1 0,-1 1 0,1 0 0,0-1 0,0 1 0,-1-1 0,1 0 0,0 0 0,-1 0 0,1 0 0,-1 0 0,1 0 0,-1 0 0,0 0 0,1 0 0,-1 0 0,0-2 0,4-36 0,-4 21 0,-5-29 0,2 30 0,2 15-1365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18.218"/>
    </inkml:context>
    <inkml:brush xml:id="br0">
      <inkml:brushProperty name="width" value="0.035" units="cm"/>
      <inkml:brushProperty name="height" value="0.035" units="cm"/>
      <inkml:brushProperty name="color" value="#FFC114"/>
    </inkml:brush>
  </inkml:definitions>
  <inkml:trace contextRef="#ctx0" brushRef="#br0">5 49 24575,'-3'0'0,"2"0"0,4 0 0,4 0 0,7-3 0,6-1 0,7-2 0,3-1 0,3 2 0,-2 0 0,-3 0 0,-3-1 0,-3 2 0,-6 1-8191</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42.781"/>
    </inkml:context>
    <inkml:brush xml:id="br0">
      <inkml:brushProperty name="width" value="0.035" units="cm"/>
      <inkml:brushProperty name="height" value="0.035" units="cm"/>
      <inkml:brushProperty name="color" value="#FFC114"/>
    </inkml:brush>
  </inkml:definitions>
  <inkml:trace contextRef="#ctx0" brushRef="#br0">182 1300 24575,'1'-3'0,"-1"0"0,1 0 0,-1 0 0,1 0 0,0 0 0,0 0 0,0 0 0,1 0 0,-1 1 0,1-1 0,1-2 0,26-31 0,-15 19 0,109-129 0,81-111 0,-153 180 0,67-136 0,-98 169 0,-2-1 0,-1-1 0,-3 0 0,16-92 0,-28 124 0,-1 0 0,0 0 0,-1-1 0,0 1 0,-4-21 0,3 30 0,0 1 0,0-1 0,0 1 0,-1 0 0,1 0 0,-1 0 0,0-1 0,0 2 0,-1-1 0,1 0 0,-1 0 0,0 1 0,0-1 0,0 1 0,0 0 0,0 0 0,-1 0 0,0 1 0,1-1 0,-1 1 0,-5-3 0,1 3 0,0-1 0,-1 1 0,1 1 0,0 0 0,0 0 0,-1 1 0,1-1 0,0 2 0,-1-1 0,1 1 0,0 1 0,0 0 0,0 0 0,-9 3 0,-8 5 0,0 0 0,1 2 0,-27 16 0,12-3 0,0 1 0,2 2 0,2 2 0,0 1 0,-58 68 0,76-78 0,1 1 0,1 0 0,1 1 0,1 0 0,0 1 0,2 1 0,1 0 0,1 0 0,2 1 0,0 0 0,-5 43 0,11-49 0,0-1 0,2 1 0,0-1 0,2 1 0,0-1 0,1 0 0,0 0 0,2-1 0,9 22 0,-3-14 0,1-1 0,1 0 0,1-1 0,2-1 0,30 34 0,-10-18 0,2-3 0,51 39 0,87 47 0,-101-74 0,-14-11 0,109 89 0,-165-120 0,1 0 0,-1 0 0,0 1 0,0 0 0,0 0 0,-1 1 0,-1-1 0,6 11 0,-9-15 0,0 0 0,0 0 0,0 1 0,0-1 0,-1 0 0,0 0 0,1 0 0,-1 1 0,0-1 0,0 0 0,-1 0 0,1 0 0,-1 1 0,1-1 0,-1 0 0,0 0 0,0 0 0,-1 0 0,1 0 0,-1 0 0,1-1 0,-1 1 0,0 0 0,0-1 0,-4 5 0,-4 2 0,0 0 0,-1-1 0,1 0 0,-2-1 0,1 0 0,-1 0 0,0-2 0,-23 9 0,-2-2 0,-69 12 0,48-15 0,0-2 0,-105-1 0,133-7 0,0-1 0,0-2 0,0-1 0,0-1 0,1-1 0,0-2 0,-34-15 0,53 19 0,0 0 0,0 0 0,1-1 0,0-1 0,0 0 0,1 0 0,0 0 0,0-1 0,-12-16 0,17 20 0,0 0 0,1 0 0,0-1 0,0 1 0,0 0 0,0-1 0,1 1 0,-1-1 0,1 0 0,1 1 0,-1-1 0,0 0 0,1 0 0,0 1 0,0-1 0,1 0 0,-1 0 0,1 1 0,0-1 0,0 0 0,1 1 0,-1-1 0,1 1 0,0 0 0,3-5 0,0 1 0,0 0 0,0 1 0,1 0 0,0 0 0,1 0 0,-1 1 0,1 0 0,1 0 0,9-6 0,-4 4 0,0 1 0,1 1 0,-1 0 0,1 1 0,18-4 0,-1 2 0,1 2 0,0 1 0,0 2 0,54 3 0,-20 4-682,91 20-1,-113-16-6143</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43.142"/>
    </inkml:context>
    <inkml:brush xml:id="br0">
      <inkml:brushProperty name="width" value="0.035" units="cm"/>
      <inkml:brushProperty name="height" value="0.035" units="cm"/>
      <inkml:brushProperty name="color" value="#FFC114"/>
    </inkml:brush>
  </inkml:definitions>
  <inkml:trace contextRef="#ctx0" brushRef="#br0">0 182 24575,'8'-6'0,"0"0"0,0-1 0,-1 1 0,0-2 0,0 1 0,-1-1 0,11-16 0,-11 16 0,16-28 0,-18 27 0,1 1 0,0 0 0,1 0 0,0 0 0,10-10 0,-15 17 0,-1 1 0,0-1 0,1 1 0,-1-1 0,1 1 0,-1-1 0,1 1 0,-1 0 0,1-1 0,-1 1 0,1 0 0,-1-1 0,1 1 0,-1 0 0,1 0 0,-1 0 0,1 0 0,0-1 0,-1 1 0,1 0 0,-1 0 0,1 0 0,-1 0 0,1 0 0,0 0 0,-1 0 0,1 1 0,-1-1 0,1 0 0,0 0 0,-1 0 0,1 0 0,-1 1 0,1-1 0,-1 0 0,1 1 0,-1-1 0,1 0 0,-1 1 0,0-1 0,1 1 0,-1-1 0,1 1 0,-1-1 0,0 1 0,1-1 0,-1 1 0,0-1 0,0 1 0,1-1 0,-1 1 0,2 5 0,0-1 0,-1 1 0,1 0 0,0 8 0,-2-8 0,21 239 0,-18-170 0,-1-18 0,-2-33 0,0 1 0,8 38 0,-2-44-1365,2-7-5461</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43.484"/>
    </inkml:context>
    <inkml:brush xml:id="br0">
      <inkml:brushProperty name="width" value="0.035" units="cm"/>
      <inkml:brushProperty name="height" value="0.035" units="cm"/>
      <inkml:brushProperty name="color" value="#FFC114"/>
    </inkml:brush>
  </inkml:definitions>
  <inkml:trace contextRef="#ctx0" brushRef="#br0">121 39 24575,'-3'-6'0,"-3"-4"0,-4-1 0,-4 1 0,-1 9 0,-2 7 0,0 11 0,3 8 0,3 9 0,4 7 0,3 2 0,2-6-8191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43.824"/>
    </inkml:context>
    <inkml:brush xml:id="br0">
      <inkml:brushProperty name="width" value="0.035" units="cm"/>
      <inkml:brushProperty name="height" value="0.035" units="cm"/>
      <inkml:brushProperty name="color" value="#FFC114"/>
    </inkml:brush>
  </inkml:definitions>
  <inkml:trace contextRef="#ctx0" brushRef="#br0">172 802 24575,'4'2'0,"0"0"0,0-1 0,0 1 0,1-1 0,-1 0 0,0 0 0,0 0 0,1 0 0,-1-1 0,0 1 0,1-1 0,-1-1 0,1 1 0,-1 0 0,0-1 0,1 0 0,-1 0 0,0 0 0,0-1 0,0 1 0,0-1 0,0 0 0,0 0 0,0-1 0,-1 1 0,1-1 0,-1 1 0,1-1 0,-1 0 0,3-5 0,1 0 0,-1 0 0,0 0 0,0-1 0,-1 0 0,-1 0 0,1 0 0,-1 0 0,-1-1 0,0 0 0,0 0 0,2-19 0,-4 15 0,0 1 0,-1-1 0,-1 1 0,0-1 0,-1 1 0,0 0 0,-1-1 0,-6-15 0,7 25 0,1-1 0,-1 1 0,0 0 0,0 0 0,0 0 0,-1 0 0,1 0 0,-1 0 0,0 0 0,0 1 0,0 0 0,-1 0 0,1-1 0,-1 2 0,0-1 0,0 0 0,0 1 0,0 0 0,0 0 0,0 0 0,0 0 0,-1 1 0,1 0 0,-1 0 0,1 0 0,-1 0 0,-6 0 0,4 2 0,1 0 0,0 0 0,-1 1 0,1 0 0,0 0 0,0 0 0,0 1 0,0 0 0,0 0 0,1 0 0,-1 1 0,1-1 0,0 1 0,0 1 0,0-1 0,1 1 0,0 0 0,-5 6 0,-5 8 0,1 0 0,1 1 0,-17 37 0,16-28 0,2 1 0,0 0 0,-9 49 0,18-67 0,0 1 0,0 0 0,1 0 0,1-1 0,0 1 0,1 0 0,0 0 0,1-1 0,1 1 0,0 0 0,7 19 0,-9-29 0,1 0 0,0 0 0,-1 0 0,1 0 0,0 0 0,0 0 0,1 0 0,-1-1 0,0 1 0,1-1 0,0 0 0,0 0 0,-1 0 0,1 0 0,0 0 0,1 0 0,-1-1 0,0 0 0,0 0 0,1 0 0,-1 0 0,0 0 0,1 0 0,-1-1 0,1 0 0,-1 1 0,1-1 0,-1-1 0,1 1 0,-1 0 0,1-1 0,-1 0 0,6-2 0,3-1 0,0 0 0,0-1 0,0-1 0,0 0 0,-1-1 0,0 0 0,18-16 0,-11 7 0,0-1 0,-2-1 0,0-1 0,-1 0 0,-1-1 0,22-41 0,-21 28 0,-1 0 0,-2 0 0,-1-1 0,7-40 0,-5-5 0,-4-1 0,-3 1 0,-7-119 0,0 178 0,0-1 0,-1 1 0,-6-23 0,0 27 0,8 15 0,0 1 0,-1 0 0,1 0 0,0 0 0,0 0 0,0 0 0,-1-1 0,1 1 0,0 0 0,0 0 0,-1 0 0,1 0 0,0 0 0,0 0 0,0 0 0,-1 0 0,1 0 0,0 0 0,0 0 0,-1 0 0,1 0 0,0 0 0,0 0 0,-1 0 0,1 0 0,0 0 0,0 0 0,0 0 0,-1 1 0,1-1 0,0 0 0,0 0 0,0 0 0,-1 0 0,1 1 0,-2 1 0,1 0 0,-1 0 0,1 0 0,0 1 0,0-1 0,0 1 0,0-1 0,0 1 0,0 4 0,-12 73 0,3 0 0,2 94 0,8-153 0,2 200 0,2-185 0,0-1 0,2 0 0,2-1 0,14 41 0,-19-66-170,1-1-1,0 1 0,0-1 1,1 0-1,0 0 0,0 0 1,8 8-1,10 5-6655</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44.152"/>
    </inkml:context>
    <inkml:brush xml:id="br0">
      <inkml:brushProperty name="width" value="0.035" units="cm"/>
      <inkml:brushProperty name="height" value="0.035" units="cm"/>
      <inkml:brushProperty name="color" value="#FFC114"/>
    </inkml:brush>
  </inkml:definitions>
  <inkml:trace contextRef="#ctx0" brushRef="#br0">116 320 24575,'0'-6'0,"0"-1"0,-1 0 0,0 0 0,-2-10 0,3 16 0,-1 1 0,1-1 0,0 0 0,-1 0 0,1 0 0,0 1 0,-1-1 0,1 0 0,-1 0 0,1 1 0,-1-1 0,1 0 0,-1 1 0,0-1 0,1 1 0,-1-1 0,0 0 0,-1 0 0,1 1 0,0 0 0,1 0 0,-1 0 0,0 0 0,0 0 0,0 1 0,0-1 0,0 0 0,0 0 0,1 1 0,-1-1 0,0 0 0,0 1 0,0-1 0,1 1 0,-1-1 0,0 1 0,1 0 0,-1-1 0,0 1 0,1-1 0,-1 1 0,0 1 0,-1 0 0,0 0 0,0 1 0,0-1 0,1 1 0,-1-1 0,1 1 0,0 0 0,-1 0 0,1-1 0,0 1 0,1 0 0,-1 0 0,0 0 0,1 0 0,0 0 0,0 3 0,0-4 0,0-1 0,0 1 0,1-1 0,-1 1 0,1-1 0,-1 1 0,1-1 0,0 1 0,-1-1 0,1 0 0,0 1 0,0-1 0,0 0 0,0 0 0,0 0 0,0 0 0,0 0 0,1 0 0,-1 0 0,0 0 0,1 0 0,-1 0 0,0-1 0,1 1 0,-1 0 0,1-1 0,-1 1 0,1-1 0,-1 0 0,1 0 0,-1 1 0,1-1 0,1 0 0,7 0 0,0 0 0,0-1 0,0 0 0,0-1 0,-1 1 0,1-2 0,0 0 0,16-7 0,-8 2 0,0 0 0,-1-2 0,24-17 0,-30 18 0,-1 0 0,0-1 0,0 0 0,-1 0 0,0-1 0,-1 0 0,0-1 0,10-20 0,-15 26 0,0-1 0,-1 1 0,0 0 0,0-1 0,-1 1 0,0-1 0,0 1 0,0-14 0,-1 16 0,-1-1 0,1 1 0,-1 0 0,0 0 0,0 0 0,-1 0 0,1 0 0,-1 1 0,0-1 0,0 0 0,0 1 0,0-1 0,-1 1 0,1 0 0,-5-5 0,3 5 0,0 0 0,0 0 0,0 0 0,0 1 0,0-1 0,-1 1 0,1 0 0,-1 0 0,1 1 0,-1-1 0,0 1 0,1 0 0,-1 0 0,0 1 0,0-1 0,0 1 0,0 0 0,0 0 0,0 1 0,1 0 0,-1-1 0,0 2 0,-8 2 0,1 0 0,0 1 0,0 1 0,0 0 0,1 0 0,0 1 0,0 0 0,-18 17 0,14-9 0,1 1 0,0 0 0,1 1 0,1 1 0,0 0 0,2 1 0,0 0 0,1 0 0,1 1 0,0 0 0,2 1 0,-6 30 0,9-34 0,1 0 0,1 0 0,0 1 0,2-1 0,-1 1 0,7 32 0,-4-38 0,1 0 0,0 1 0,0-1 0,1-1 0,1 1 0,0-1 0,0 0 0,1 0 0,16 19 0,-17-24-5,0 0 0,0-1-1,0 1 1,1-1-1,-1-1 1,1 1 0,1-1-1,-1 0 1,0-1 0,1 0-1,0 0 1,0 0 0,0-1-1,12 2 1,-10-3 23,1-1 0,0 0 0,-1 0 1,1-1-1,-1 0 0,1-1 0,-1 0 0,1-1 1,-1 0-1,14-6 0,-12 3-40,0 0-1,-1 0 1,0-1 0,-1 0-1,1-1 1,-1-1 0,-1 1-1,14-16 1,-17 16-85,0 0 0,0 0 0,-1 0 0,0-1 0,0 0 0,-1 0 0,-1 0 0,1-1 0,-1 1 0,-1-1 0,2-12 0,-1-16-6719</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45.123"/>
    </inkml:context>
    <inkml:brush xml:id="br0">
      <inkml:brushProperty name="width" value="0.035" units="cm"/>
      <inkml:brushProperty name="height" value="0.035" units="cm"/>
      <inkml:brushProperty name="color" value="#FFC114"/>
    </inkml:brush>
  </inkml:definitions>
  <inkml:trace contextRef="#ctx0" brushRef="#br0">766 433 24575,'10'-17'0,"-2"-1"0,0 1 0,-1-2 0,0 1 0,-2-1 0,0 0 0,-2 0 0,0 0 0,1-24 0,-3 33 0,-1 0 0,0 0 0,-1 0 0,0-1 0,-1 1 0,0 0 0,-1 0 0,1 1 0,-2-1 0,1 1 0,-2-1 0,-6-12 0,6 16 0,1 0 0,-1-1 0,0 2 0,-1-1 0,1 1 0,-1-1 0,0 2 0,-1-1 0,1 1 0,-1 0 0,0 0 0,0 0 0,0 1 0,0 0 0,0 1 0,-15-4 0,6 4 0,0 1 0,0 0 0,0 1 0,0 1 0,0 0 0,0 1 0,1 1 0,-1 0 0,0 1 0,1 1 0,-22 10 0,9-2 0,1 0 0,0 3 0,1 0 0,1 1 0,-26 23 0,34-25 0,1 1 0,0 1 0,2 0 0,-1 1 0,2 0 0,1 1 0,0 0 0,1 1 0,-13 34 0,21-44 0,0 0 0,0 1 0,1 0 0,0-1 0,1 1 0,1 0 0,-1 0 0,2 0 0,1 16 0,0-18 0,0-1 0,1 0 0,-1 1 0,2-1 0,-1 0 0,1-1 0,0 1 0,1 0 0,0-1 0,0 0 0,1 0 0,-1-1 0,9 7 0,0-1 0,0-1 0,2-1 0,-1 0 0,1-1 0,0-1 0,1 0 0,0-1 0,0-1 0,1-1 0,-1 0 0,25 2 0,-4-2 0,0-1 0,1-3 0,-1-1 0,53-7 0,-67 5 0,-1-1 0,0-2 0,1 0 0,22-9 0,-34 8 0,-12 6 0,0 0 0,0 0 0,0 0 0,0 0 0,0 0 0,0 0 0,0 0 0,0 0 0,0 0 0,1 0 0,-1 0 0,0 0 0,0 0 0,0-1 0,0 1 0,0 0 0,0 0 0,0 0 0,0 0 0,0 0 0,0 0 0,0 0 0,0 0 0,0 0 0,0 0 0,0 0 0,0 0 0,0 0 0,0 0 0,0-1 0,0 1 0,0 0 0,0 0 0,0 0 0,0 0 0,0 0 0,0 0 0,0 0 0,0 0 0,0 0 0,0 0 0,0 0 0,0 0 0,0 0 0,0 0 0,0-1 0,0 1 0,0 0 0,-1 0 0,1 0 0,0 0 0,0 0 0,0 0 0,0 0 0,0 0 0,0 0 0,0 0 0,0 0 0,0 0 0,0 0 0,0 0 0,0 0 0,-1 0 0,-21 2 0,-30 11 0,2 3 0,-61 27 0,-93 58 0,147-70 0,-70 51 0,108-68 0,1 0 0,0 2 0,1 0 0,1 1 0,1 1 0,0 0 0,-13 22 0,24-33 0,1-1 0,0 1 0,0-1 0,0 1 0,1 0 0,0 0 0,0 1 0,1-1 0,0 0 0,0 1 0,0-1 0,2 8 0,-1-9 0,1 0 0,0-1 0,1 1 0,-1 0 0,1 0 0,1-1 0,-1 1 0,1-1 0,-1 0 0,2 0 0,-1 0 0,0 0 0,1 0 0,0-1 0,6 5 0,1 0 0,0 0 0,1-1 0,0-1 0,0 0 0,1 0 0,0-1 0,0-1 0,0 0 0,1-1 0,0-1 0,22 3 0,1-1 0,0-3 0,0-1 0,46-4 0,-25-3-227,0-3-1,-1-2 1,-1-2-1,0-4 1,64-26-1,-37 6-6598</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45.468"/>
    </inkml:context>
    <inkml:brush xml:id="br0">
      <inkml:brushProperty name="width" value="0.035" units="cm"/>
      <inkml:brushProperty name="height" value="0.035" units="cm"/>
      <inkml:brushProperty name="color" value="#FFC114"/>
    </inkml:brush>
  </inkml:definitions>
  <inkml:trace contextRef="#ctx0" brushRef="#br0">94 27 24575,'-3'-3'0,"-1"1"0,1-1 0,-1 1 0,0-1 0,0 1 0,0 0 0,0 1 0,0-1 0,0 1 0,-1-1 0,-4 0 0,7 2 0,1 0 0,0-1 0,-1 1 0,1 0 0,0 0 0,-1 0 0,1 0 0,0 0 0,0 0 0,-1 0 0,1 0 0,0 0 0,-1 1 0,1-1 0,0 0 0,0 1 0,-1-1 0,1 1 0,0 0 0,0-1 0,0 1 0,0 0 0,0 0 0,0-1 0,0 1 0,0 0 0,0 0 0,0 0 0,0 0 0,1 0 0,-1 1 0,0-1 0,1 0 0,-1 0 0,1 0 0,-1 1 0,1-1 0,0 0 0,-1 0 0,1 3 0,0 5 0,0-1 0,1 1 0,0-1 0,1 0 0,-1 1 0,2-1 0,5 15 0,30 57 0,-28-61 0,21 42 0,-8-11 0,3-2 0,2-1 0,46 61 0,-70-102-136,1-1-1,-1 0 1,1 0-1,0 0 1,0-1-1,0 1 1,1-1-1,0-1 0,11 7 1,-5-7-6690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45.812"/>
    </inkml:context>
    <inkml:brush xml:id="br0">
      <inkml:brushProperty name="width" value="0.035" units="cm"/>
      <inkml:brushProperty name="height" value="0.035" units="cm"/>
      <inkml:brushProperty name="color" value="#FFC114"/>
    </inkml:brush>
  </inkml:definitions>
  <inkml:trace contextRef="#ctx0" brushRef="#br0">534 660 24575,'-5'-18'0,"0"-5"0,-13-32 0,16 50 0,0-1 0,-1 1 0,0 0 0,0 0 0,0 0 0,0 0 0,-1 1 0,1-1 0,-1 1 0,-1 0 0,-5-5 0,8 8 0,0 0 0,0 0 0,-1 0 0,1 0 0,0 0 0,-1 1 0,1-1 0,-1 1 0,1-1 0,-1 1 0,1 0 0,-1 0 0,1 0 0,-1 0 0,1 1 0,-1-1 0,1 1 0,-1-1 0,1 1 0,0 0 0,-1 0 0,1 0 0,0 0 0,0 0 0,0 1 0,-1-1 0,1 1 0,-2 2 0,-7 5 0,1 1 0,1 0 0,-17 21 0,-19 32 0,-66 121 0,-19 79 0,128-258 0,-10 19-682,-15 50-1,19-43-6143</inkml:trace>
  <inkml:trace contextRef="#ctx0" brushRef="#br0" timeOffset="1">937 4 24575,'-3'-3'0,"-3"7"0,-5 9 0,2 3 0,1 0 0,0 1 0,1 0 0,-7 24 0,-12 75 0,19-78 0,-32 166-455,9 1 0,-4 233 0,33-397-6371</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46.171"/>
    </inkml:context>
    <inkml:brush xml:id="br0">
      <inkml:brushProperty name="width" value="0.035" units="cm"/>
      <inkml:brushProperty name="height" value="0.035" units="cm"/>
      <inkml:brushProperty name="color" value="#FFC114"/>
    </inkml:brush>
  </inkml:definitions>
  <inkml:trace contextRef="#ctx0" brushRef="#br0">28 495 24575,'-5'-10'0,"0"-1"0,0-1 0,-4-15 0,8 25 0,1 0 0,-1 0 0,1 0 0,-1 0 0,1 0 0,0 0 0,-1 0 0,1 0 0,0 0 0,0 0 0,1 0 0,-1 0 0,0 0 0,1 0 0,-1 0 0,1 0 0,0 0 0,0 0 0,0 0 0,-1 0 0,2 0 0,-1 1 0,0-1 0,0 0 0,1 1 0,-1-1 0,3-2 0,8-1 0,1 0 0,-1 1 0,1 0 0,-1 0 0,1 2 0,0 0 0,18-1 0,3-1 0,11-3 0,198-34 0,-185 29 0,0-3 0,62-26 0,-105 35 0,-1-1 0,0 0 0,0-1 0,-1 0 0,0-1 0,13-13 0,-22 19 0,-1 0 0,1-1 0,-1 0 0,0 0 0,-1 0 0,1 0 0,-1 0 0,1 0 0,-1-1 0,2-7 0,-3 9 0,-1 0 0,1-1 0,-1 1 0,0 0 0,0 0 0,0 0 0,-1 0 0,1 0 0,-1 0 0,1-1 0,-1 1 0,0 0 0,0 1 0,-1-1 0,1 0 0,0 0 0,-1 0 0,-2-2 0,1 0 0,-1 1 0,0 0 0,1 0 0,-2 0 0,1 1 0,0 0 0,-1 0 0,1 0 0,-1 0 0,0 0 0,0 1 0,0 0 0,0 0 0,0 0 0,-1 1 0,1 0 0,0 0 0,-1 0 0,1 1 0,-1 0 0,1 0 0,-7 0 0,1 1 0,0 1 0,0 0 0,0 0 0,1 1 0,-1 1 0,1 0 0,0 0 0,0 1 0,0 0 0,-11 8 0,6-1 0,-1 1 0,2 1 0,0 0 0,1 1 0,0 1 0,1 0 0,1 0 0,0 1 0,1 0 0,-11 29 0,11-21 0,1 0 0,1 1 0,1 0 0,2 1 0,0-1 0,2 1 0,0 35 0,3-48 0,1 0 0,1 1 0,0-1 0,0 0 0,2-1 0,0 1 0,0 0 0,1-1 0,13 23 0,-14-29 0,1 1 0,0-2 0,0 1 0,0 0 0,1-1 0,0 0 0,1-1 0,-1 1 0,1-1 0,0 0 0,0-1 0,1 0 0,-1 0 0,1 0 0,0-1 0,0 0 0,13 2 0,-9-3-195,0 0 0,0-2 0,0 1 0,1-2 0,-1 1 0,19-5 0,16-5-6631</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46.749"/>
    </inkml:context>
    <inkml:brush xml:id="br0">
      <inkml:brushProperty name="width" value="0.035" units="cm"/>
      <inkml:brushProperty name="height" value="0.035" units="cm"/>
      <inkml:brushProperty name="color" value="#FFC114"/>
    </inkml:brush>
  </inkml:definitions>
  <inkml:trace contextRef="#ctx0" brushRef="#br0">47 416 24575,'-15'-52'0,"-16"-96"0,31 137 0,4 12 0,6 15 0,8 21 0,-3 1 0,-1 0 0,-1 1 0,-3 0 0,-1 1 0,-2 0 0,-1 0 0,-1 59 0,-6-78 0,-7 38 0,6-51 0,0 1 0,0-1 0,-1 0 0,0 1 0,-1-1 0,-7 13 0,2-12 0,4-12 0,4-19 0,7-12 0,2 0 0,1 1 0,25-59 0,-10 40 0,46-74 0,-64 116 0,7-10 0,25-32 0,-35 48 0,0 0 0,0 1 0,1 0 0,-1-1 0,1 1 0,-1 0 0,1 1 0,0-1 0,1 1 0,-1 0 0,0 0 0,0 0 0,1 0 0,-1 1 0,7-2 0,-9 3 0,1 0 0,-1 0 0,0 0 0,0 1 0,1-1 0,-1 0 0,0 1 0,0 0 0,0-1 0,1 1 0,-1 0 0,0 0 0,0 0 0,0 1 0,-1-1 0,4 3 0,-1-1 0,-1 1 0,0-1 0,0 1 0,0 0 0,0 0 0,0 1 0,2 5 0,1 4 0,-1 0 0,-1 1 0,0-1 0,2 16 0,-1 18 0,-1-1 0,-4 53 0,0-21 0,0-75 0,0-1 0,0 0 0,1 1 0,-1-1 0,1 1 0,-1-1 0,1 0 0,0 0 0,1 1 0,-1-1 0,1 0 0,1 3 0,-2-4 0,1-1 0,-1 0 0,0 0 0,0 0 0,1 0 0,-1 0 0,1 0 0,-1-1 0,1 1 0,-1 0 0,1-1 0,-1 1 0,1-1 0,0 1 0,-1-1 0,1 0 0,0 0 0,-1 0 0,1 0 0,0 0 0,-1 0 0,1 0 0,0 0 0,-1-1 0,1 1 0,2-2 0,6-1 0,1-1 0,-1 0 0,0-1 0,0 0 0,-1-1 0,1 0 0,-1 0 0,11-11 0,1-3 0,-1 0 0,18-24 0,-9 6 0,-1-1 0,-2-1 0,34-71 0,-45 77 0,-1 0 0,-2-2 0,-1 1 0,-2-1 0,6-46 0,-14 72 0,0-1 0,0 0 0,-1 0 0,-1 0 0,-2-18 0,2 27 0,1 0 0,0 1 0,-1-1 0,0 0 0,1 1 0,-1-1 0,0 1 0,0-1 0,0 1 0,0-1 0,0 1 0,0-1 0,0 1 0,-1 0 0,1 0 0,0 0 0,-3-2 0,2 2 0,0 1 0,0-1 0,0 1 0,0 0 0,0-1 0,0 1 0,0 0 0,-1 0 0,1 1 0,0-1 0,0 0 0,0 0 0,0 1 0,0 0 0,0-1 0,0 1 0,0 0 0,-3 2 0,-3 1 0,0 1 0,1-1 0,-1 2 0,1-1 0,0 1 0,0 0 0,1 1 0,0 0 0,0 0 0,0 0 0,1 0 0,0 1 0,1 0 0,0 0 0,0 0 0,0 1 0,1-1 0,-3 14 0,4-12 0,0 1 0,1-1 0,0 0 0,0 0 0,1 1 0,1-1 0,-1 0 0,2 1 0,0-1 0,0 0 0,0 0 0,1 0 0,1-1 0,0 1 0,0-1 0,7 11 0,7 4 0,0-2 0,2 0 0,0-2 0,1 0 0,41 29 0,-33-26 0,-1 1 0,43 45 0,-67-65 0,-1 1 0,0-1 0,0 0 0,0 1 0,-1 0 0,0-1 0,1 1 0,-2 0 0,1 0 0,0 0 0,0 9 0,-2-10 0,1-1 0,-1 1 0,-1-1 0,1 1 0,-1-1 0,1 1 0,-1-1 0,0 0 0,0 1 0,0-1 0,-1 0 0,1 0 0,-1 0 0,0 0 0,0 0 0,0 0 0,0-1 0,-5 6 0,-1-1 0,0-1 0,-1 1 0,0-2 0,0 1 0,-1-1 0,0 0 0,0-1 0,0 0 0,0-1 0,0 0 0,-14 2 0,-1-1 0,0-1 0,0-1 0,-44-2 0,55-2-227,-1 1-1,0-2 1,1 0-1,-1-1 1,-21-8-1,-3-7-6598</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19.136"/>
    </inkml:context>
    <inkml:brush xml:id="br0">
      <inkml:brushProperty name="width" value="0.035" units="cm"/>
      <inkml:brushProperty name="height" value="0.035" units="cm"/>
      <inkml:brushProperty name="color" value="#FFC114"/>
    </inkml:brush>
  </inkml:definitions>
  <inkml:trace contextRef="#ctx0" brushRef="#br0">74 217 24575,'0'-3'0,"3"-44"0,-3 44 0,1 1 0,-1-1 0,1 0 0,0 1 0,0-1 0,0 1 0,0-1 0,0 1 0,1 0 0,-1-1 0,1 1 0,-1 0 0,1 0 0,3-3 0,-5 5 0,1-1 0,-1 1 0,1 0 0,0-1 0,-1 1 0,1 0 0,-1-1 0,1 1 0,0 0 0,-1 0 0,1 0 0,0 0 0,-1-1 0,1 1 0,0 0 0,-1 0 0,1 0 0,0 0 0,-1 1 0,1-1 0,0 0 0,-1 0 0,1 0 0,0 0 0,-1 1 0,1-1 0,-1 0 0,1 1 0,0-1 0,-1 0 0,1 1 0,-1-1 0,1 1 0,-1-1 0,1 1 0,-1-1 0,0 1 0,1-1 0,-1 1 0,1-1 0,-1 2 0,2 2 0,0-1 0,0 1 0,0 0 0,-1 0 0,3 6 0,0 14 0,0 1 0,-1-1 0,-2 48 0,-12 76 0,8-120 0,2-14 0,-5 32 0,6-44 0,-1 0 0,1 1 0,-1-1 0,0 0 0,1 0 0,-1 1 0,0-1 0,-1 0 0,1 0 0,0 0 0,0 0 0,-1 0 0,0 0 0,-2 2 0,3-4 0,1 1 0,0-1 0,-1 0 0,1 0 0,0 0 0,-1 0 0,1 1 0,-1-1 0,1 0 0,0 0 0,-1 0 0,1 0 0,0 0 0,-1 0 0,1 0 0,-1 0 0,1 0 0,-1 0 0,1 0 0,0 0 0,-1 0 0,1-1 0,0 1 0,-1 0 0,1 0 0,-1 0 0,1-1 0,0 1 0,-1 0 0,-8-14 0,-2-18 0,10 31 0,-6-32 0,2 0 0,1 0 0,1 0 0,2 0 0,1 0 0,6-36 0,-4 53 0,1-1 0,1 1 0,1 0 0,0 1 0,1-1 0,1 1 0,0 0 0,11-16 0,-12 23 0,-1-1 0,1 1 0,1 0 0,-1 1 0,2-1 0,-1 1 0,1 1 0,0 0 0,0 0 0,0 0 0,1 1 0,0 0 0,0 1 0,14-5 0,-20 8 0,-1 0 0,1 0 0,0 1 0,-1-1 0,1 1 0,-1-1 0,1 1 0,0 0 0,-1 0 0,1 1 0,-1-1 0,1 0 0,0 1 0,-1 0 0,1-1 0,-1 1 0,0 0 0,1 0 0,-1 1 0,0-1 0,1 0 0,-1 1 0,0-1 0,0 1 0,0 0 0,0 0 0,0-1 0,-1 1 0,1 1 0,-1-1 0,1 0 0,-1 0 0,0 0 0,1 1 0,-1-1 0,-1 1 0,1-1 0,0 1 0,0-1 0,-1 1 0,0-1 0,1 1 0,-1 0 0,0-1 0,0 1 0,-1 0 0,1-1 0,0 1 0,-1-1 0,0 1 0,1-1 0,-3 6 0,-3 5 0,-1 1 0,0-1 0,-1 0 0,-1 0 0,0-1 0,0-1 0,-19 18 0,0 2 0,27-30 0,0 0 0,0 0 0,0 0 0,0 0 0,0 0 0,1 0 0,-1 0 0,0 1 0,1-1 0,-1 0 0,0 0 0,1 0 0,0 1 0,-1-1 0,1 0 0,0 1 0,-1-1 0,1 0 0,0 1 0,0-1 0,0 0 0,0 1 0,0-1 0,1 0 0,-1 1 0,0-1 0,1 2 0,1-1 0,-1 0 0,1 0 0,0-1 0,0 1 0,0 0 0,0-1 0,0 0 0,0 1 0,1-1 0,-1 0 0,0 0 0,1 0 0,-1 0 0,3 0 0,70 19 0,-56-16 0,0 0 0,-1 2 0,1 0 0,-1 1 0,0 0 0,29 19 0,-44-25 0,-1 1 0,1 0 0,-1 0 0,0 0 0,1 1 0,-1-1 0,0 0 0,0 1 0,0-1 0,-1 1 0,1 0 0,-1 0 0,1 0 0,-1 0 0,0 0 0,1 4 0,-2-4 0,0-1 0,0 1 0,0-1 0,-1 0 0,1 1 0,0-1 0,-1 0 0,0 0 0,0 1 0,1-1 0,-1 0 0,-1 0 0,1 0 0,0 0 0,0 0 0,-1 0 0,1 0 0,-1-1 0,0 1 0,1 0 0,-1-1 0,0 1 0,-2 0 0,-8 6 0,1-1 0,-1-1 0,-1 0 0,1 0 0,-1-1 0,0-1 0,-26 5 0,-4-2 0,-50 2 0,77-8-98,-6 1 175,0-1 0,-40-4 0,58 3-149,-1 0 1,1-1 0,-1 0-1,1 0 1,-1-1 0,1 1-1,0-1 1,0 0 0,0 0-1,0 0 1,0 0 0,0-1-1,1 1 1,-1-1 0,1 0 0,0 0-1,-1-1 1,2 1 0,-1-1-1,-2-3 1,-3-12-6755</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47.336"/>
    </inkml:context>
    <inkml:brush xml:id="br0">
      <inkml:brushProperty name="width" value="0.035" units="cm"/>
      <inkml:brushProperty name="height" value="0.035" units="cm"/>
      <inkml:brushProperty name="color" value="#FFC114"/>
    </inkml:brush>
  </inkml:definitions>
  <inkml:trace contextRef="#ctx0" brushRef="#br0">1 375 24575,'13'0'0,"-8"0"0,1-1 0,0 2 0,0-1 0,-1 1 0,12 2 0,-16-3 0,1 1 0,-1 0 0,1 0 0,-1-1 0,1 1 0,-1 0 0,1 0 0,-1 0 0,0 1 0,0-1 0,1 0 0,-1 0 0,0 1 0,0-1 0,0 1 0,0-1 0,-1 1 0,1-1 0,0 1 0,-1-1 0,1 1 0,-1 0 0,1-1 0,-1 3 0,2 19 0,0 0 0,-2 1 0,-1-1 0,-7 42 0,1-6 0,3-15-120,-27 212-1125,24-222-5581</inkml:trace>
  <inkml:trace contextRef="#ctx0" brushRef="#br0" timeOffset="1">119 291 24575,'-3'-14'0,"-1"-14"0,-2-12 0,-4-10 0,1 0 0,-2 4 0,-1 10 0,1 15 0,2 16 0,3 15 0,3 5-8191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1:48.026"/>
    </inkml:context>
    <inkml:brush xml:id="br0">
      <inkml:brushProperty name="width" value="0.035" units="cm"/>
      <inkml:brushProperty name="height" value="0.035" units="cm"/>
      <inkml:brushProperty name="color" value="#FFC114"/>
    </inkml:brush>
  </inkml:definitions>
  <inkml:trace contextRef="#ctx0" brushRef="#br0">237 295 24575,'0'-3'0,"0"-1"0,0 1 0,-1-1 0,1 1 0,-1 0 0,0-1 0,0 1 0,0 0 0,-1 0 0,1 0 0,-1 0 0,1 0 0,-1 0 0,0 0 0,0 0 0,-1 0 0,-4-3 0,6 4 0,-1 1 0,0-1 0,0 1 0,0 0 0,0 0 0,-1 0 0,1 0 0,0 1 0,0-1 0,0 1 0,-1-1 0,1 1 0,0 0 0,-1-1 0,1 1 0,0 0 0,-1 1 0,1-1 0,0 0 0,-1 1 0,1-1 0,0 1 0,0 0 0,0 0 0,-1 0 0,1 0 0,-2 1 0,-4 3 0,0 1 0,0 0 0,1 1 0,-1-1 0,2 2 0,-1-1 0,1 1 0,-7 10 0,2-2 0,2 0 0,0 1 0,-9 25 0,11-24 0,2 0 0,0 0 0,1 0 0,1 0 0,0 1 0,2 0 0,0-1 0,2 22 0,0-32 0,0 1 0,0-1 0,0 0 0,1 0 0,1 0 0,-1-1 0,1 1 0,1 0 0,-1-1 0,1 0 0,0 0 0,1 0 0,0 0 0,0-1 0,0 0 0,1 0 0,0 0 0,0-1 0,0 0 0,13 8 0,-9-8 0,0 0 0,0-1 0,0 0 0,0-1 0,1 0 0,-1-1 0,1 0 0,0-1 0,-1 0 0,1 0 0,0-1 0,0 0 0,0-1 0,-1-1 0,1 0 0,0 0 0,-1-1 0,0 0 0,1-1 0,-1 0 0,-1 0 0,17-11 0,-17 9 0,0 0 0,0 0 0,-1-1 0,0 0 0,-1-1 0,0 0 0,0 0 0,0 0 0,-1-1 0,-1 0 0,1 0 0,-2-1 0,1 1 0,-1-1 0,0 0 0,-1 0 0,0-1 0,-1 1 0,0-1 0,-1 1 0,0-1 0,-1 1 0,0-14 0,-3 6 0,0-1 0,-1 1 0,0 0 0,-2 0 0,0 1 0,-1-1 0,-1 1 0,0 1 0,-17-25 0,17 29 0,-1 0 0,0 1 0,0 0 0,-2 0 0,1 1 0,-1 1 0,-1 0 0,1 0 0,-2 1 0,1 0 0,-1 1 0,-22-9 0,30 15 0,0-1 0,0 1 0,0 0 0,0 0 0,0 0 0,-1 1 0,1 0 0,0 0 0,0 0 0,0 0 0,-1 1 0,1 0 0,0 0 0,0 0 0,-5 3 0,7-3 0,0 1 0,1 0 0,-1 0 0,0 0 0,1 0 0,-1 0 0,1 0 0,0 1 0,-1-1 0,1 1 0,1-1 0,-1 1 0,0 0 0,1 0 0,-1 0 0,1 0 0,0 0 0,0 0 0,0 0 0,0 0 0,0 0 0,1 1 0,0-1 0,-1 6 0,1-7 0,1 1 0,-1-1 0,0 0 0,1 0 0,-1 1 0,1-1 0,-1 0 0,1 1 0,0-1 0,0 0 0,0 0 0,0 0 0,1 0 0,-1 0 0,0 0 0,1-1 0,0 1 0,-1 0 0,1-1 0,0 1 0,0-1 0,0 1 0,0-1 0,0 0 0,0 0 0,0 0 0,0 0 0,0 0 0,1 0 0,-1-1 0,0 1 0,0-1 0,3 1 0,6 0 0,1 0 0,-1 0 0,0-1 0,0 0 0,19-3 0,13-6 0,1-2 0,77-30 0,-72 23 0,80-20 0,-122 37 0,0 0 0,0 0 0,0 0 0,-1 1 0,1 0 0,0 0 0,0 1 0,0 0 0,0 0 0,-1 0 0,1 1 0,6 2 0,-9-1 0,1-1 0,-1 1 0,0-1 0,0 1 0,0 0 0,0 1 0,-1-1 0,1 1 0,-1-1 0,0 1 0,0 0 0,0 0 0,0 1 0,-1-1 0,0 1 0,0-1 0,2 6 0,0 4 0,0 0 0,-1 0 0,0 1 0,-1-1 0,-1 1 0,0-1 0,-2 16 0,-16 102 0,10-93 0,-4 71 0,11-108 0,0-1 0,0 1 0,0-1 0,0 1 0,0-1 0,0 0 0,0 1 0,1-1 0,-1 1 0,0-1 0,1 1 0,-1-1 0,1 0 0,0 1 0,-1-1 0,1 0 0,0 0 0,0 1 0,0-1 0,0 0 0,0 0 0,0 0 0,1 1 0,0-2 0,-1 0 0,1 1 0,-1-1 0,0 0 0,1 0 0,-1 0 0,1 0 0,-1 0 0,1 0 0,-1 0 0,0-1 0,1 1 0,-1-1 0,0 1 0,1-1 0,-1 1 0,0-1 0,0 0 0,1 1 0,-1-1 0,0 0 0,0 0 0,0 0 0,1-1 0,9-8 0,-1 0 0,0 0 0,-1-1 0,0 0 0,7-14 0,35-66 0,-34 58 0,56-110 0,89-151 0,-162 293 0,27-34 0,-26 34 0,0 0 0,0 0 0,0 1 0,1-1 0,-1 0 0,0 0 0,0 1 0,0-1 0,1 0 0,-1 1 0,3-1 0,-4 1 0,1 0 0,-1 0 0,1 0 0,-1 0 0,1 0 0,-1 0 0,1 0 0,-1 0 0,0 1 0,1-1 0,-1 0 0,1 0 0,-1 1 0,1-1 0,-1 0 0,0 1 0,1-1 0,-1 0 0,0 1 0,1-1 0,-1 0 0,0 1 0,1-1 0,-1 1 0,0-1 0,0 1 0,0-1 0,1 0 0,-1 1 0,0-1 0,0 1 0,0 0 0,3 14 0,-1-1 0,-1 0 0,0 1 0,-1-1 0,-2 21 0,0 1 0,1 14 0,2 1 0,2-1 0,15 81 0,-14-112 0,1-2 0,1 1 0,0 0 0,1-1 0,1 0 0,1-1 0,0 0 0,1 0 0,0-1 0,2 0 0,0-1 0,0 0 0,18 15 0,-25-25 0,0-1 0,-1 1 0,1-1 0,0 0 0,1 0 0,-1 0 0,0-1 0,1 0 0,-1 0 0,1 0 0,0-1 0,0 0 0,-1 0 0,10 0 0,-11-1 0,0-1 0,0 1 0,0-1 0,0 0 0,0-1 0,0 1 0,0 0 0,0-1 0,0 0 0,-1 0 0,1 0 0,0-1 0,-1 1 0,0-1 0,0 0 0,0 0 0,0 0 0,0 0 0,0 0 0,3-7 0,2-4 0,-1 1 0,0-2 0,-1 1 0,-1-1 0,0 0 0,-1 0 0,0 0 0,1-17 0,-1-14 0,0-66 0,-5 94-341,0-1 0,-1 0-1,-6-27 1,-4 7-6485</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07.242"/>
    </inkml:context>
    <inkml:brush xml:id="br0">
      <inkml:brushProperty name="width" value="0.035" units="cm"/>
      <inkml:brushProperty name="height" value="0.035" units="cm"/>
      <inkml:brushProperty name="color" value="#FFC114"/>
    </inkml:brush>
  </inkml:definitions>
  <inkml:trace contextRef="#ctx0" brushRef="#br0">460 299 24575,'5'0'0,"1"-1"0,-1 1 0,1-1 0,-1 0 0,0 0 0,1 0 0,-1-1 0,9-4 0,-13 5 0,1 1 0,0-2 0,0 1 0,-1 0 0,1 0 0,-1 0 0,1-1 0,-1 1 0,1-1 0,-1 1 0,0-1 0,0 0 0,0 1 0,0-1 0,0 0 0,0 0 0,0 0 0,-1 0 0,1 0 0,0 1 0,-1-1 0,0 0 0,1 0 0,-1 0 0,0-1 0,-1-2 0,0-4 0,-1 0 0,0 1 0,-1-1 0,0 1 0,0-1 0,-1 1 0,0 0 0,0 0 0,-1 0 0,0 1 0,0 0 0,-12-13 0,4 8 0,0-1 0,0 2 0,-1-1 0,-1 2 0,-24-14 0,25 17 0,-1 1 0,0 0 0,0 1 0,0 1 0,-1 1 0,1 0 0,-1 0 0,0 2 0,0 0 0,0 1 0,0 1 0,1 0 0,-1 1 0,0 0 0,1 2 0,-1 0 0,1 0 0,0 2 0,-26 12 0,37-16 0,1 0 0,-1 0 0,1 0 0,0 0 0,-1 1 0,1-1 0,0 1 0,0 0 0,1 0 0,-6 6 0,8-8 0,-1 1 0,1-1 0,-1 0 0,1 1 0,-1-1 0,1 1 0,0-1 0,0 1 0,0-1 0,-1 1 0,1-1 0,1 1 0,-1-1 0,0 1 0,0-1 0,1 1 0,-1-1 0,0 1 0,1-1 0,0 0 0,-1 1 0,1-1 0,0 0 0,0 1 0,0-1 0,-1 0 0,1 0 0,0 0 0,1 0 0,-1 0 0,1 1 0,6 5 0,0-1 0,0 0 0,1-1 0,0 1 0,0-2 0,0 1 0,18 5 0,75 16 0,-82-22 0,267 43 0,-33-8 0,-240-36 0,54 14 0,-63-15 0,1 0 0,-1 0 0,0 0 0,0 1 0,-1 0 0,1 0 0,0 0 0,-1 1 0,8 7 0,-11-10 0,0 0 0,-1 0 0,1 0 0,0 0 0,-1 0 0,1 0 0,0 0 0,-1 0 0,1 0 0,-1 0 0,0 1 0,1-1 0,-1 0 0,0 0 0,0 0 0,0 1 0,0-1 0,0 0 0,0 0 0,0 1 0,0-1 0,0 0 0,-1 2 0,0-1 0,0 0 0,0 1 0,-1-1 0,1 0 0,-1 0 0,1 0 0,-1 0 0,0 0 0,1-1 0,-5 4 0,-5 2 0,-1 0 0,1 0 0,-20 7 0,27-12 0,-54 20 0,-1-3 0,0-2 0,-2-3 0,0-2 0,-119 6 0,153-16 0,1-2 0,-33-4 0,51 3 0,0 0 0,0 0 0,1-1 0,-1 0 0,0-1 0,1 0 0,0 0 0,-1 0 0,1-1 0,1 0 0,-12-9 0,16 12-62,0-1 0,1 0 0,-1 0 0,0 0 0,1 0 0,0-1 0,-1 1 0,1 0 0,0 0 0,0-1 0,0 1 0,0-1-1,1 1 1,-1-1 0,1 1 0,-1-1 0,1 0 0,0 1 0,0-1 0,0 1 0,1-4 0,5-21-6764</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07.666"/>
    </inkml:context>
    <inkml:brush xml:id="br0">
      <inkml:brushProperty name="width" value="0.035" units="cm"/>
      <inkml:brushProperty name="height" value="0.035" units="cm"/>
      <inkml:brushProperty name="color" value="#FFC114"/>
    </inkml:brush>
  </inkml:definitions>
  <inkml:trace contextRef="#ctx0" brushRef="#br0">129 206 24575,'-20'0'0,"14"-1"0,0 1 0,-1 0 0,1 0 0,0 0 0,0 1 0,-9 2 0,13-2 0,1-1 0,0 1 0,-1 0 0,1-1 0,0 1 0,0 0 0,-1 0 0,1 0 0,0 0 0,0 0 0,0 0 0,0 0 0,0 1 0,0-1 0,1 0 0,-1 0 0,0 1 0,1-1 0,-1 1 0,1-1 0,-1 0 0,1 1 0,-1-1 0,1 1 0,0-1 0,0 1 0,0-1 0,0 1 0,0-1 0,0 1 0,1 2 0,3 22 0,13 47 0,-10-46 0,8 55 0,-14-74 0,0-1 0,-1 1 0,0 0 0,-1 0 0,0-1 0,0 1 0,-1 0 0,0-1 0,0 0 0,0 1 0,-7 11 0,8-17 0,0 0 0,1-1 0,-1 1 0,0-1 0,0 1 0,0-1 0,-1 1 0,1-1 0,0 0 0,0 0 0,-1 1 0,1-1 0,-1 0 0,1 0 0,-1 0 0,-2 1 0,3-2 0,0 0 0,0 0 0,0 0 0,0 0 0,0 0 0,1-1 0,-1 1 0,0 0 0,0 0 0,0 0 0,1-1 0,-1 1 0,0-1 0,0 1 0,1 0 0,-1-1 0,0 1 0,0-1 0,1 0 0,-1 1 0,1-1 0,-1 1 0,1-1 0,-2-1 0,0-2 0,0 0 0,0 0 0,0 0 0,0 0 0,0-1 0,1 1 0,0-1 0,0 1 0,0-1 0,1 1 0,-1-8 0,3-18 0,1 0 0,1 0 0,2 0 0,18-56 0,-10 48 0,2 0 0,1 2 0,27-43 0,-37 66 0,1 1 0,1 0 0,0 1 0,1-1 0,0 2 0,22-18 0,-29 25 0,0 1 0,0 0 0,1 0 0,-1 0 0,1 1 0,-1-1 0,1 1 0,0-1 0,0 1 0,-1 1 0,1-1 0,0 0 0,0 1 0,0 0 0,0 0 0,0 0 0,0 0 0,0 1 0,-1-1 0,1 1 0,0 0 0,0 0 0,-1 1 0,1-1 0,0 1 0,-1-1 0,1 1 0,-1 0 0,0 1 0,4 2 0,2 4 0,-1-1 0,0 1 0,0 0 0,-1 1 0,0 0 0,-1 0 0,0 0 0,0 1 0,-1 0 0,-1 0 0,0 0 0,3 16 0,3 17 0,7 84 0,-11-69-682,-6 115-1,-4-131-6143</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08.215"/>
    </inkml:context>
    <inkml:brush xml:id="br0">
      <inkml:brushProperty name="width" value="0.035" units="cm"/>
      <inkml:brushProperty name="height" value="0.035" units="cm"/>
      <inkml:brushProperty name="color" value="#FFC114"/>
    </inkml:brush>
  </inkml:definitions>
  <inkml:trace contextRef="#ctx0" brushRef="#br0">50 486 24575,'-23'-15'0,"21"14"0,-1-1 0,1 1 0,0 0 0,-1-1 0,1 0 0,0 1 0,0-1 0,0 0 0,-3-4 0,5 6 0,0-1 0,-1 1 0,1 0 0,0-1 0,0 1 0,0-1 0,0 1 0,0 0 0,0-1 0,-1 1 0,1-1 0,0 1 0,0 0 0,0-1 0,1 1 0,-1-1 0,0 1 0,0 0 0,0-1 0,0 1 0,0-1 0,0 1 0,0 0 0,1-1 0,-1 1 0,0-1 0,0 1 0,1 0 0,-1 0 0,0-1 0,0 1 0,1 0 0,-1-1 0,0 1 0,1 0 0,-1 0 0,0-1 0,1 1 0,-1 0 0,1 0 0,-1 0 0,20-8 0,-18 8 0,186-44 0,-100 25 0,136-46 0,-223 64 0,56-24 0,-54 23 0,0 0 0,0 0 0,0 0 0,0 0 0,0 0 0,0-1 0,-1 0 0,1 1 0,-1-1 0,0 0 0,0 0 0,0-1 0,3-5 0,-5 9 0,1-1 0,-1 0 0,0 0 0,0 0 0,1 1 0,-1-1 0,0 0 0,0 0 0,0 0 0,0 1 0,0-1 0,0 0 0,0 0 0,-1 0 0,1 0 0,0 1 0,0-1 0,0 0 0,-1 0 0,1 1 0,-1-1 0,1 0 0,0 0 0,-1 1 0,1-1 0,-1 0 0,0 1 0,1-1 0,-1 1 0,1-1 0,-2 0 0,1 1 0,1 0 0,-1-1 0,0 1 0,1 0 0,-1 0 0,0 0 0,1 0 0,-1 0 0,0 0 0,0 0 0,1 0 0,-1 0 0,0 0 0,1 1 0,-1-1 0,1 0 0,-1 0 0,0 1 0,1-1 0,-1 0 0,1 1 0,-1-1 0,0 1 0,1-1 0,-1 0 0,1 1 0,-1-1 0,1 1 0,0 0 0,-1-1 0,1 1 0,0-1 0,-1 1 0,1-1 0,0 1 0,0 0 0,-1-1 0,1 2 0,-4 14 0,0 0 0,2 0 0,0 0 0,0 0 0,2 0 0,2 28 0,-1-5 0,1 95 0,-3 123 0,-2-235 0,0-16 0,-1-13 0,0-18 0,1-1 0,1 1 0,3-51 0,0 23 0,-1-19 0,17-134 0,-13 180 0,2 0 0,0 1 0,2 0 0,0 0 0,2 0 0,1 1 0,0 1 0,24-35 0,-30 52 0,0 0 0,0 0 0,0 0 0,1 0 0,0 1 0,0 0 0,1 0 0,-1 1 0,1-1 0,0 2 0,7-4 0,-9 5 0,-1 1 0,1-1 0,-1 1 0,1 1 0,-1-1 0,1 0 0,-1 1 0,1 0 0,-1 0 0,1 1 0,0-1 0,-1 1 0,1 0 0,-1 0 0,1 0 0,-1 1 0,0 0 0,0 0 0,0 0 0,5 3 0,-4-2 0,0 1 0,1 0 0,-1 0 0,-1 0 0,1 1 0,-1-1 0,0 1 0,0 0 0,0 1 0,0-1 0,-1 1 0,0-1 0,0 1 0,-1 0 0,0 0 0,0 0 0,0 0 0,-1 1 0,0-1 0,1 13 0,-2-9 0,0 0 0,-1-1 0,-1 1 0,1 0 0,-2 0 0,1-1 0,-1 1 0,-1-1 0,1 0 0,-2 0 0,1 0 0,-12 15 0,5-10-97,0 0-1,0-2 1,-1 1-1,-1-1 1,0-1-1,-1-1 1,0 0-1,-1 0 1,0-1-1,0-1 1,-1-1-1,0 0 0,-19 5 1,-6-2-6729</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09.005"/>
    </inkml:context>
    <inkml:brush xml:id="br0">
      <inkml:brushProperty name="width" value="0.035" units="cm"/>
      <inkml:brushProperty name="height" value="0.035" units="cm"/>
      <inkml:brushProperty name="color" value="#FFC114"/>
    </inkml:brush>
  </inkml:definitions>
  <inkml:trace contextRef="#ctx0" brushRef="#br0">179 453 24575,'-19'-17'0,"1"-1"0,1-1 0,-18-25 0,34 43 0,0 0 0,0-1 0,0 1 0,0-1 0,0 1 0,0 0 0,-1 0 0,1 0 0,0-1 0,-3 0 0,4 2 0,0 0 0,-1 0 0,1 0 0,0 0 0,-1 0 0,1 0 0,0 0 0,0 0 0,-1 0 0,1 0 0,0 0 0,-1 0 0,1 0 0,0 0 0,0 0 0,-1 0 0,1 0 0,0 0 0,0 0 0,-1 0 0,1 1 0,0-1 0,0 0 0,-1 0 0,1 0 0,0 1 0,0-1 0,-1 0 0,1 0 0,0 0 0,0 1 0,0-1 0,0 0 0,0 0 0,-1 1 0,0 3 0,0 1 0,0-1 0,0 0 0,0 1 0,0-1 0,1 8 0,-2 78 0,-8 121 0,3-159 0,2-23 0,2 0 0,0 0 0,3 43 0,4-60 0,-1-22 0,1-24 0,-6-29 0,-16-99 0,8 95 0,-1-86 0,11 131 0,1 1 0,1 0 0,1-1 0,0 1 0,2 1 0,0-1 0,2 1 0,10-25 0,-10 33 0,-1-1 0,2 1 0,0 1 0,0 0 0,1 0 0,0 0 0,1 1 0,0 1 0,0 0 0,21-14 0,-15 13 0,1 1 0,0 1 0,1 0 0,0 1 0,0 1 0,0 0 0,24-3 0,-15 5 0,0 1 0,0 1 0,1 2 0,-1 1 0,0 1 0,0 1 0,0 1 0,-1 1 0,1 2 0,-1 1 0,28 12 0,-43-16 0,-1 2 0,0-1 0,0 1 0,0 1 0,-1 0 0,0 0 0,0 1 0,13 15 0,-19-19 0,1 0 0,-1 1 0,-1-1 0,1 1 0,-1-1 0,0 1 0,0 0 0,0 0 0,0 0 0,-1 0 0,0 0 0,0 0 0,0 0 0,-1 0 0,0 1 0,0-1 0,0 0 0,-1 0 0,1 0 0,-1 0 0,-3 9 0,-1-3 0,0 1 0,-1-2 0,0 1 0,0-1 0,-1 0 0,-1 0 0,0 0 0,0-1 0,-1-1 0,0 0 0,-12 9 0,-14 8 0,-68 37 0,59-37 0,-1-3 0,-1-2 0,-82 25 0,124-44 0,5-2 0,15-3 0,29-5 0,-6 4 0,0 2 0,0 2 0,66 5 0,-89-2 0,1 0 0,0 2 0,-1 0 0,1 0 0,-1 2 0,0 0 0,-1 0 0,0 2 0,0 0 0,0 1 0,14 11 0,-25-17 0,0 0 0,-1 1 0,1-1 0,-1 1 0,0 0 0,0 0 0,-1 0 0,1 0 0,-1 0 0,1 1 0,2 8 0,-5-10 0,1 0 0,0 1 0,-1-1 0,0 0 0,0 0 0,0 0 0,0 0 0,-1 0 0,1 1 0,-1-1 0,1 0 0,-1 0 0,0 0 0,-1 0 0,1 0 0,0-1 0,-1 1 0,1 0 0,-4 4 0,-4 2 0,1 0 0,-1 0 0,-1-1 0,1 0 0,-1-1 0,-1 0 0,1-1 0,-1 0 0,-22 9 0,-5-1 0,-68 16 0,56-19 0,-58 6 0,90-16 0,-1 0 0,1 0 0,-1-2 0,0 0 0,1-2 0,-28-6 0,42 8 11,0 0-1,0-1 1,1 1 0,-1-1-1,0 0 1,1 0-1,-1 0 1,1-1-1,-1 1 1,-2-4 0,4 4-94,1 1 1,-1-1 0,1 0-1,0-1 1,-1 1 0,1 0-1,0 0 1,0 0 0,1-1-1,-1 1 1,0 0 0,1-1 0,-1 1-1,1 0 1,0-1 0,0 1-1,0-4 1,5-24-6744</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09.616"/>
    </inkml:context>
    <inkml:brush xml:id="br0">
      <inkml:brushProperty name="width" value="0.035" units="cm"/>
      <inkml:brushProperty name="height" value="0.035" units="cm"/>
      <inkml:brushProperty name="color" value="#FFC114"/>
    </inkml:brush>
  </inkml:definitions>
  <inkml:trace contextRef="#ctx0" brushRef="#br0">86 32 24575,'17'1'0,"-26"3"0,4-3 0,0 1 0,1-1 0,-1 1 0,1 1 0,-6 3 0,4-1 0,1 0 0,0 1 0,1 0 0,-1 0 0,1 0 0,0 0 0,1 1 0,0-1 0,0 1 0,0 0 0,1 0 0,-1 0 0,-1 14 0,2-4 0,-1 0 0,2 1 0,1-1 0,2 32 0,0-32 0,0-1 0,1 1 0,1-1 0,1 1 0,0-1 0,12 23 0,-15-34 0,1 0 0,0 0 0,0-1 0,0 1 0,0-1 0,1 0 0,0 0 0,0 0 0,0 0 0,1-1 0,-1 0 0,1 0 0,-1 0 0,1 0 0,0-1 0,0 1 0,1-1 0,-1-1 0,0 1 0,0-1 0,1 0 0,-1 0 0,9 0 0,0-1 0,-1-2 0,1 1 0,-1-2 0,0 1 0,0-2 0,0 0 0,0 0 0,-1-2 0,1 1 0,-1-1 0,0-1 0,-1 0 0,0-1 0,0 0 0,-1-1 0,10-10 0,-10 9 0,0 1 0,-2-2 0,1 1 0,-1-1 0,-1-1 0,0 1 0,0-1 0,-1 0 0,-1-1 0,0 0 0,-1 1 0,0-2 0,-1 1 0,0 0 0,1-27 0,-4 27 0,-1 0 0,-1-1 0,0 1 0,-7-23 0,7 29 0,0 1 0,0 0 0,-1 0 0,0 0 0,0 0 0,0 1 0,-1-1 0,0 1 0,0 0 0,-1 0 0,-6-7 0,10 12 0,1-1 0,-1 0 0,0 1 0,1-1 0,-1 1 0,0-1 0,0 1 0,1-1 0,-1 1 0,0-1 0,0 1 0,1 0 0,-1-1 0,0 1 0,0 0 0,0 0 0,0 0 0,0 0 0,0 0 0,1 0 0,-1 0 0,0 0 0,0 0 0,0 0 0,0 0 0,0 0 0,1 1 0,-1-1 0,0 0 0,-1 1 0,1 1 0,-1-1 0,1 1 0,0-1 0,0 1 0,0 0 0,0-1 0,0 1 0,1 0 0,-1 0 0,0 0 0,1-1 0,0 1 0,-1 3 0,0 5 0,0 0 0,0 0 0,1 0 0,2 13 0,-1-17 0,0 0 0,0 0 0,1 0 0,-1-1 0,1 1 0,1-1 0,-1 1 0,1-1 0,0 0 0,0 0 0,1 0 0,-1 0 0,1-1 0,0 1 0,0-1 0,1 0 0,-1 0 0,1-1 0,0 1 0,0-1 0,5 3 0,-2-3 0,0 0 0,0-1 0,0 0 0,0 0 0,0 0 0,1-1 0,-1-1 0,0 1 0,1-1 0,-1-1 0,0 1 0,1-1 0,-1-1 0,12-3 0,-9 1 0,0 0 0,0 0 0,-1-1 0,0 0 0,0-1 0,0 0 0,14-12 0,-18 13 0,-1-1 0,1 1 0,-1-1 0,0 0 0,0 0 0,-1-1 0,1 0 0,-1 1 0,-1-1 0,0 0 0,5-15 0,-6 8 0,-7 20 0,-8 22 0,7 2 0,2 0 0,0 0 0,2 0 0,4 58 0,-2-84 17,0 1 0,1-1 1,0 0-1,0 0 0,0 0 0,2 5 0,-2-7-82,-1-1 1,1 0-1,0 0 1,0 1-1,-1-1 1,1 0-1,0 0 0,0 0 1,0 0-1,0 0 1,0 0-1,0 0 1,0-1-1,1 1 0,-1 0 1,0-1-1,0 1 1,1 0-1,-1-1 1,0 0-1,1 1 1,1-1-1,9 0-6761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09.989"/>
    </inkml:context>
    <inkml:brush xml:id="br0">
      <inkml:brushProperty name="width" value="0.035" units="cm"/>
      <inkml:brushProperty name="height" value="0.035" units="cm"/>
      <inkml:brushProperty name="color" value="#FFC114"/>
    </inkml:brush>
  </inkml:definitions>
  <inkml:trace contextRef="#ctx0" brushRef="#br0">154 228 24575,'-32'-107'0,"27"92"0,-2 0 0,0 0 0,0 1 0,-17-24 0,23 36 0,0 0 0,-1 1 0,1-1 0,0 1 0,-1-1 0,1 1 0,-1-1 0,1 1 0,-1 0 0,0 0 0,1 0 0,-1 0 0,0 0 0,0 0 0,0 0 0,0 1 0,0-1 0,0 0 0,-4 1 0,5 0 0,-1 0 0,1 1 0,-1 0 0,1-1 0,0 1 0,-1 0 0,1 0 0,0-1 0,-1 1 0,1 0 0,0 0 0,0 1 0,0-1 0,0 0 0,0 0 0,0 0 0,0 1 0,1-1 0,-1 0 0,0 1 0,1-1 0,-1 1 0,1-1 0,-1 1 0,1-1 0,0 1 0,-1 1 0,-1 7 0,0 0 0,0 0 0,1 1 0,1-1 0,0 0 0,0 1 0,1-1 0,0 0 0,1 1 0,0-1 0,4 12 0,-5-18 0,1-1 0,-1 1 0,1-1 0,0 1 0,0-1 0,0 0 0,0 1 0,0-1 0,1 0 0,-1-1 0,1 1 0,0 0 0,0-1 0,0 1 0,0-1 0,1 0 0,-1 0 0,1 0 0,-1-1 0,1 1 0,-1-1 0,1 0 0,0 0 0,0 0 0,-1 0 0,1-1 0,0 0 0,0 0 0,0 0 0,0 0 0,0 0 0,6-2 0,-3 0 0,0 0 0,0 0 0,0-1 0,0 0 0,0 0 0,-1 0 0,0-1 0,0 0 0,0 0 0,0-1 0,0 0 0,-1 0 0,9-11 0,-11 13 0,-3 3 0,1-1 0,-1 1 0,0 0 0,1-1 0,-1 1 0,0 0 0,1-1 0,-1 1 0,1 0 0,-1 0 0,0-1 0,1 1 0,-1 0 0,1 0 0,-1 0 0,1 0 0,-1-1 0,1 1 0,-1 0 0,1 0 0,-1 0 0,1 0 0,-1 0 0,1 0 0,-1 0 0,1 0 0,-1 1 0,0-1 0,1 0 0,-1 0 0,1 0 0,-1 0 0,1 1 0,-1-1 0,1 0 0,0 2 0,1-1 0,-1 1 0,0-1 0,0 1 0,0-1 0,0 1 0,0 0 0,0-1 0,1 4 0,11 42 0,-7-3 30,-1 1 0,-2-1 0,-6 85 0,-4-64-525,-2 0 0,-19 64 0,19-94-6331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10.491"/>
    </inkml:context>
    <inkml:brush xml:id="br0">
      <inkml:brushProperty name="width" value="0.035" units="cm"/>
      <inkml:brushProperty name="height" value="0.035" units="cm"/>
      <inkml:brushProperty name="color" value="#FFC114"/>
    </inkml:brush>
  </inkml:definitions>
  <inkml:trace contextRef="#ctx0" brushRef="#br0">263 611 24575,'1'-47'0,"-2"-53"0,1 98 0,0 1 0,0 0 0,0 0 0,0-1 0,0 1 0,0 0 0,-1-1 0,1 1 0,0 0 0,-1-1 0,1 1 0,-1 0 0,1 0 0,-1 0 0,0 0 0,1-1 0,-1 1 0,0 0 0,0 0 0,0 0 0,0 0 0,0 1 0,0-1 0,0 0 0,-1-1 0,0 2 0,0 0 0,1 0 0,-1 0 0,0 0 0,0 0 0,1 0 0,-1 1 0,0-1 0,1 0 0,-1 1 0,1-1 0,-1 1 0,1 0 0,-1 0 0,1-1 0,-3 3 0,-7 5 0,0 0 0,1 1 0,-15 17 0,2 0 0,1 2 0,1 0 0,2 1 0,0 1 0,-25 59 0,42-84 0,0 1 0,0 0 0,0 0 0,0 0 0,1 0 0,0 0 0,1 1 0,-1-1 0,1 12 0,1-16 0,-1 0 0,1 0 0,-1 0 0,1 0 0,0 0 0,0 0 0,0 0 0,0-1 0,0 1 0,0 0 0,1 0 0,-1-1 0,0 1 0,1-1 0,-1 1 0,1-1 0,0 0 0,-1 0 0,1 0 0,0 0 0,0 0 0,0 0 0,0 0 0,0 0 0,0-1 0,0 1 0,0-1 0,0 1 0,0-1 0,0 0 0,0 0 0,4 0 0,4 0 0,-1-1 0,0 0 0,0-1 0,1 0 0,-1 0 0,0-1 0,-1 0 0,1-1 0,0 0 0,-1 0 0,12-9 0,2-1 0,-1-2 0,37-36 0,-40 35 0,-1-2 0,-1 0 0,-1-2 0,0 1 0,-2-2 0,0 1 0,-1-2 0,-2 0 0,0 0 0,-1-1 0,-2 0 0,0 0 0,-2-1 0,5-48 0,-7 35 0,-2 0 0,-1 0 0,-2 0 0,-1 0 0,-17-73 0,8 83 0,12 27 0,0 1 0,-1 0 0,1-1 0,0 1 0,0 0 0,0 0 0,0-1 0,-1 1 0,1 0 0,0 0 0,0 0 0,-1-1 0,1 1 0,0 0 0,0 0 0,-1 0 0,1 0 0,0-1 0,-1 1 0,1 0 0,0 0 0,0 0 0,-1 0 0,1 0 0,0 0 0,-1 0 0,0 0 0,1 0 0,-1 1 0,1 0 0,-1-1 0,1 1 0,-1-1 0,1 1 0,0 0 0,-1-1 0,1 1 0,0 0 0,-1 0 0,1-1 0,0 1 0,0 0 0,-1 0 0,1-1 0,0 2 0,-3 20 0,0-1 0,2 1 0,1 27 0,9 70 0,-8-106 0,32 258 134,-6-63-1633,-18-129-5327</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11.639"/>
    </inkml:context>
    <inkml:brush xml:id="br0">
      <inkml:brushProperty name="width" value="0.035" units="cm"/>
      <inkml:brushProperty name="height" value="0.035" units="cm"/>
      <inkml:brushProperty name="color" value="#FFC114"/>
    </inkml:brush>
  </inkml:definitions>
  <inkml:trace contextRef="#ctx0" brushRef="#br0">13 768 24575,'-6'-48'0,"4"43"0,1 0 0,0-1 0,0 1 0,0-1 0,1 1 0,-1-1 0,2 1 0,-1-1 0,0 0 0,1 1 0,0 0 0,3-11 0,-3 15 0,-1 0 0,1 0 0,-1 0 0,1 0 0,-1 0 0,1 0 0,0 1 0,-1-1 0,1 0 0,0 0 0,0 1 0,0-1 0,-1 0 0,1 1 0,0-1 0,0 1 0,0-1 0,0 1 0,0 0 0,0-1 0,0 1 0,0 0 0,0 0 0,0-1 0,0 1 0,0 0 0,0 0 0,0 0 0,0 0 0,0 1 0,0-1 0,0 0 0,0 0 0,0 0 0,0 1 0,0-1 0,0 1 0,0-1 0,2 1 0,3 3 0,0 0 0,0-1 0,-1 2 0,10 8 0,5 6 0,-1 2 0,-1 0 0,-1 2 0,-1 0 0,25 49 0,-17-23 0,-3 0 0,17 61 0,-18-37 0,-4 0 0,-3 1 0,5 100 0,-20 226 0,0-373 0,0 1 0,1-1 0,1 1 0,6 46 0,-5-68 0,1 1 0,-1 0 0,1 0 0,1-1 0,-1 1 0,1-1 0,0 1 0,0-1 0,1 0 0,0 0 0,0-1 0,0 1 0,1-1 0,0 0 0,0 0 0,0-1 0,0 1 0,1-1 0,10 6 0,-3-4 0,1 0 0,-1-1 0,1-1 0,27 6 0,61 2 0,-85-11 0,692 15-2265,-519-17 1091,1613 7-2129,1613-14-4041,-1976-28 7532,-10-59 624,-1420 94-717,273-36 2496,-270 34-2220,43-10 1317,-54 12-1591,1 1-1,-1-1 0,1 0 0,-1-1 0,1 1 1,-1 0-1,0-1 0,1 1 0,-1-1 0,0 1 0,0-1 1,0 0-1,0 0 0,-1 0 0,3-3 0,-4 4-16,0 0 0,0 0 0,1 0 0,-1 0 0,0 0 0,0 0 0,0 0 0,0 0 0,0 0 0,-1 0 0,1 0 0,0 0 0,0 0 0,-1 0 0,1 0 0,-1 0 0,1 0 0,-1 0 0,1 0 0,-1 0 0,1 1 0,-1-1 0,0 0 0,1 0 0,-1 1 0,0-1 0,0 0 0,0 1 0,0-1 0,1 1 0,-2-1 0,-35-19 539,34 18-514,-90-34 971,-177-44-1,110 36-1018,148 40-55,-236-77 675,212 66-551,0-1 1,0-2-1,2-1 0,-49-36 0,69 44-126,1 0 0,1-1 0,0 0 0,1-1 0,0 0 0,1-1 0,1 0 0,-10-19 0,13 21 0,0-1 0,2 0 0,-1 0 0,2-1 0,0 0 0,0 1 0,1-1 0,1 0 0,0 0 0,2-20 0,3 2 0,1 0 0,2 0 0,1 1 0,2 0 0,0 0 0,21-39 0,6-1 0,65-93 0,72-65 0,-24 34 0,-148 193 0,6-9 0,0-1 0,0-1 0,-1 0 0,8-19 0,-14 29 0,0 0 0,0 0 0,0 0 0,0 0 0,-1 0 0,1-1 0,-1 1 0,0 0 0,0 0 0,0 0 0,0 0 0,-1 0 0,1-1 0,-1 1 0,0 0 0,0 0 0,0 0 0,0 0 0,0 0 0,-1 1 0,0-1 0,1 0 0,-1 1 0,0-1 0,0 1 0,-4-4 0,-2-1 0,-1 1 0,0 0 0,0 0 0,0 1 0,-1 0 0,0 1 0,-15-5 0,-78-16 0,92 22 0,-549-71-1419,-9 47-607,-1126 21-2456,-1 58-2,1510-46 4420,-2680 148-1120,2778-147 1314,-289 26 167,15 25 2884,273-36-1321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19.466"/>
    </inkml:context>
    <inkml:brush xml:id="br0">
      <inkml:brushProperty name="width" value="0.035" units="cm"/>
      <inkml:brushProperty name="height" value="0.035" units="cm"/>
      <inkml:brushProperty name="color" value="#FFC114"/>
    </inkml:brush>
  </inkml:definitions>
  <inkml:trace contextRef="#ctx0" brushRef="#br0">0 103 24575,'14'-5'0,"0"0"0,0 1 0,0 0 0,1 1 0,18-1 0,-12 1 0,35-4 0,-36 6 0,0-2 0,1 0 0,-1-1 0,0-1 0,29-11 0,-48 15 0,0 1 0,0 0 0,0-1 0,0 1 0,1-1 0,-1 0 0,-1 1 0,1-1 0,0 0 0,0 1 0,0-1 0,0 0 0,0 0 0,-1 0 0,1 0 0,0 0 0,-1 0 0,1 0 0,0-1 0,-1 1 0,0 1 0,0-1 0,0 1 0,-1-1 0,1 0 0,0 1 0,0-1 0,-1 1 0,1-1 0,0 1 0,-1-1 0,1 1 0,-1 0 0,1-1 0,-1 1 0,1-1 0,0 1 0,-1 0 0,1-1 0,-1 1 0,0 0 0,1 0 0,-1-1 0,1 1 0,-2 0 0,-3-2 0,0 0 0,0 1 0,0 0 0,-1 0 0,1 0 0,-10 1 0,11 0 0,0 1 0,0 0 0,0 0 0,0 0 0,0 1 0,0-1 0,0 1 0,0 0 0,1 0 0,-1 1 0,1-1 0,0 1 0,0-1 0,-1 1 0,2 0 0,-1 0 0,0 0 0,1 1 0,-1-1 0,1 1 0,-3 6 0,-4 7 0,2 1 0,0 0 0,-6 26 0,12-38 0,0-4-11,-14 52 77,-8 61 0,21-101-214,0 1-1,1-1 0,1 1 1,0 0-1,1 0 1,1-1-1,0 1 0,1-1 1,7 23-1,0-14-6677</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12.123"/>
    </inkml:context>
    <inkml:brush xml:id="br0">
      <inkml:brushProperty name="width" value="0.035" units="cm"/>
      <inkml:brushProperty name="height" value="0.035" units="cm"/>
      <inkml:brushProperty name="color" value="#FFC114"/>
    </inkml:brush>
  </inkml:definitions>
  <inkml:trace contextRef="#ctx0" brushRef="#br0">1 1 24575,'0'2'0,"0"5"0,0 3 0,3 6 0,3 6 0,2 8 0,-2 10 0,2 7 0,-1 7 0,-1 6 0,-2 4 0,-2 2 0,-4-1 0,-1-12-8191</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12.560"/>
    </inkml:context>
    <inkml:brush xml:id="br0">
      <inkml:brushProperty name="width" value="0.035" units="cm"/>
      <inkml:brushProperty name="height" value="0.035" units="cm"/>
      <inkml:brushProperty name="color" value="#FFC114"/>
    </inkml:brush>
  </inkml:definitions>
  <inkml:trace contextRef="#ctx0" brushRef="#br0">457 641 24575,'-47'6'0,"-313"34"0,321-40 0,29-2 0,10-2 0,21-5 0,144-29 0,732-103-4074,13 39-886,-389 50 3637,58 1-1043,4021-196-1294,-4036 233 3660,-61 6 60,-67 3 182,-73 1 14,-75 1 524,62-2 2221,-265 4 852</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13.140"/>
    </inkml:context>
    <inkml:brush xml:id="br0">
      <inkml:brushProperty name="width" value="0.035" units="cm"/>
      <inkml:brushProperty name="height" value="0.035" units="cm"/>
      <inkml:brushProperty name="color" value="#FFC114"/>
    </inkml:brush>
  </inkml:definitions>
  <inkml:trace contextRef="#ctx0" brushRef="#br0">25 0 24575,'-3'0'0,"-1"3"0,1 4 0,0 6 0,-2 7 0,0 8 0,3 9 0,6 9 0,4 8 0,4 9 0,3 5 0,4 6 0,8 5 0,5-1 0,0-1 0,-6-14-8191</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13.469"/>
    </inkml:context>
    <inkml:brush xml:id="br0">
      <inkml:brushProperty name="width" value="0.035" units="cm"/>
      <inkml:brushProperty name="height" value="0.035" units="cm"/>
      <inkml:brushProperty name="color" value="#FFC114"/>
    </inkml:brush>
  </inkml:definitions>
  <inkml:trace contextRef="#ctx0" brushRef="#br0">1 55 24575,'0'-2'0,"0"1"0,0-1 0,0 0 0,0 0 0,0 1 0,1-1 0,-1 0 0,0 1 0,1-1 0,0 0 0,-1 1 0,1-1 0,0 1 0,0-1 0,0 1 0,0-1 0,0 1 0,0 0 0,0 0 0,2-2 0,-2 3 0,0-1 0,0 1 0,0-1 0,1 1 0,-1 0 0,0-1 0,0 1 0,1 0 0,-1 0 0,0 0 0,0 0 0,1 0 0,-1 0 0,0 1 0,0-1 0,1 0 0,-1 1 0,0-1 0,0 1 0,0-1 0,1 1 0,-1-1 0,0 1 0,0 0 0,0 0 0,0-1 0,0 1 0,1 1 0,11 11 0,1 1 0,-2 1 0,0 0 0,-1 0 0,17 31 0,21 28 0,-39-62 0,0 0 0,0-1 0,1 0 0,1-1 0,-1 0 0,27 16 0,-31-22 0,0-1 0,1 0 0,-1 0 0,1 0 0,-1-1 0,1 0 0,0 0 0,0-1 0,0 0 0,0 0 0,0-1 0,0 0 0,0-1 0,0 1 0,8-3 0,0-2 0,0 0 0,-1 0 0,0-1 0,-1-1 0,1-1 0,-1 0 0,-1-1 0,0 0 0,0-1 0,12-13 0,-14 13 0,-1 0 0,0-1 0,-1 0 0,-1-1 0,1 0 0,-2 0 0,0-1 0,0 0 0,-1 0 0,-1 0 0,5-21 0,-8 28 0,-1 0 0,-1 0 0,0 0 0,1 0 0,-2 0 0,1 0 0,-2-10 0,1 15 0,1 1 0,0-1 0,0 0 0,0 0 0,-1 0 0,1 0 0,-1 1 0,1-1 0,0 0 0,-1 0 0,0 1 0,1-1 0,-1 0 0,1 1 0,-1-1 0,0 1 0,1-1 0,-1 0 0,0 1 0,0 0 0,1-1 0,-1 1 0,-1-1 0,1 1 0,-1 0 0,1 0 0,-1 1 0,1-1 0,-1 0 0,1 1 0,-1-1 0,1 1 0,-1-1 0,1 1 0,-1 0 0,1-1 0,0 1 0,-1 0 0,1 0 0,0 0 0,0 0 0,-2 2 0,-19 20-1365,1 4-5461</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33.229"/>
    </inkml:context>
    <inkml:brush xml:id="br0">
      <inkml:brushProperty name="width" value="0.035" units="cm"/>
      <inkml:brushProperty name="height" value="0.035" units="cm"/>
      <inkml:brushProperty name="color" value="#FFC114"/>
    </inkml:brush>
  </inkml:definitions>
  <inkml:trace contextRef="#ctx0" brushRef="#br0">32 202 24575,'0'-4'0,"-1"-1"0,0 1 0,0 0 0,-1 0 0,1 0 0,-1 0 0,-4-7 0,-5-14 0,10 20 0,0 0 0,0 1 0,0-1 0,1 1 0,0-1 0,0 0 0,0 0 0,0 1 0,1-1 0,0 0 0,0 1 0,0-1 0,0 1 0,1-1 0,0 1 0,0 0 0,0 0 0,0 0 0,1 0 0,-1 0 0,1 0 0,0 0 0,0 1 0,1 0 0,-1-1 0,1 1 0,-1 0 0,1 1 0,0-1 0,0 1 0,1 0 0,-1 0 0,0 0 0,8-2 0,-10 3 0,-1 1 0,1 0 0,0-1 0,-1 1 0,1 0 0,0 0 0,-1 0 0,1 0 0,0 0 0,-1 1 0,1-1 0,0 0 0,-1 1 0,1-1 0,0 1 0,-1-1 0,1 1 0,-1 0 0,1 0 0,-1 0 0,2 1 0,-1 0 0,0 1 0,0-1 0,0 1 0,0-1 0,0 1 0,-1 0 0,1-1 0,-1 1 0,0 0 0,2 6 0,0 6 0,-1 0 0,0 0 0,0 28 0,-2-38 0,-2 78 0,-27 163 0,13-142 0,6-26 0,-47 283 0,52-336-682,-13 36-1,6-32-6143</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33.593"/>
    </inkml:context>
    <inkml:brush xml:id="br0">
      <inkml:brushProperty name="width" value="0.035" units="cm"/>
      <inkml:brushProperty name="height" value="0.035" units="cm"/>
      <inkml:brushProperty name="color" value="#FFC114"/>
    </inkml:brush>
  </inkml:definitions>
  <inkml:trace contextRef="#ctx0" brushRef="#br0">42 155 24575,'-2'0'0,"0"0"0,-1 0 0,1 0 0,0 1 0,0-1 0,0 0 0,0 1 0,0 0 0,0-1 0,0 1 0,0 0 0,0 0 0,0 0 0,0 0 0,1 0 0,-4 3 0,5-3 0,-1 0 0,1 0 0,-1 0 0,1 0 0,-1 0 0,1 0 0,0 0 0,-1 0 0,1 1 0,0-1 0,0 0 0,0 0 0,0 0 0,0 0 0,0 1 0,0-1 0,1 0 0,-1 0 0,0 0 0,1 0 0,-1 0 0,0 0 0,1 1 0,0-1 0,-1 0 0,1 0 0,0 0 0,-1-1 0,1 1 0,0 0 0,1 1 0,3 3 0,-1-1 0,1 0 0,-1 0 0,1 0 0,0-1 0,1 0 0,-1 0 0,1 0 0,-1-1 0,1 1 0,0-1 0,0-1 0,9 3 0,10 0 0,47 1 0,-67-4 0,26 0 0,0-1 0,1-2 0,-1 0 0,0-2 0,52-15 0,-64 13 0,-1 0 0,0-2 0,0 0 0,-1-1 0,0-1 0,0-1 0,-1 0 0,-1-1 0,0-1 0,18-19 0,-1-9 0,-26 32 0,1 0 0,0 0 0,0 1 0,1-1 0,15-12 0,-23 26 0,-5 5 0,-67 91-1365,41-61-5461</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34.624"/>
    </inkml:context>
    <inkml:brush xml:id="br0">
      <inkml:brushProperty name="width" value="0.035" units="cm"/>
      <inkml:brushProperty name="height" value="0.035" units="cm"/>
      <inkml:brushProperty name="color" value="#FFC114"/>
    </inkml:brush>
  </inkml:definitions>
  <inkml:trace contextRef="#ctx0" brushRef="#br0">484 461 24575,'-3'-5'0,"-1"0"0,1 0 0,1-1 0,-1 1 0,1-1 0,0 0 0,0 1 0,-1-9 0,-1 0 0,-4-13 0,1 0 0,-8-55 0,16 74 0,2 10 0,3 14 0,0 12 0,-2 0 0,-1 1 0,-1 45 0,-12 87 0,10-161 0,-18 143-170,-5-1 0,-71 234-1,-130 263-121,180-522 378,32-89-86,-8 25 0,19-49 0,0 1 0,0-1 0,0 1 0,0-1 0,1 1 0,0 0 0,0-1 0,1 9 0,-1-12 13,0-1-1,0 1 0,0 0 0,1 0 1,-1 0-1,0-1 0,1 1 1,-1 0-1,1-1 0,-1 1 1,1 0-1,-1-1 0,1 1 1,-1 0-1,1-1 0,0 1 0,-1-1 1,1 1-1,0-1 0,-1 0 1,1 1-1,0-1 0,0 0 1,-1 1-1,1-1 0,0 0 1,0 0-1,0 1 0,-1-1 0,1 0 1,0 0-1,0 0 0,0 0 1,-1 0-1,1-1 0,1 1 1,32-10 304,-28 8-373,134-56 56,155-54 0,-168 78 0,2 6 0,150-14 0,264 20 0,-455 28 0,-56-2 0,59-3 0,-90-1 0,0 0 0,-1 1 0,1-1 0,0 0 0,-1 0 0,1 0 0,-1 0 0,1 0 0,0-1 0,-1 1 0,1 0 0,-1 0 0,1 0 0,0 0 0,-1-1 0,1 1 0,-1 0 0,1 0 0,-1-1 0,1 1 0,-1-1 0,1 1 0,-1 0 0,1-1 0,-1 1 0,0-1 0,1 1 0,-1-1 0,0 1 0,1-1 0,-1 1 0,0-1 0,0 0 0,1 1 0,-1-1 0,0 1 0,0-1 0,0 1 0,0-1 0,0 0 0,0 1 0,0-1 0,0 0 0,-1-3 0,0 0 0,-1 1 0,0-1 0,1 1 0,-1-1 0,-3-2 0,-4-11 0,5 8 0,2-1 0,-1 0 0,2 1 0,-1-1 0,1 0 0,1 0 0,-1 0 0,2 0 0,-1 0 0,4-12 0,3-17 0,17-47 0,-14 52 0,-8 30 0,210-799 0,-89 244 0,-113 523 0,-7 26 0,0 0 0,0 0 0,-1 0 0,0 0 0,-1 0 0,1-17 0,-3 26 0,1 0 0,0 0 0,0 0 0,-1 0 0,1 0 0,-1 0 0,1 0 0,-1 0 0,1 0 0,-1 0 0,0 0 0,1 1 0,-1-1 0,0 0 0,0 0 0,1 1 0,-1-1 0,0 1 0,0-1 0,0 0 0,0 1 0,0 0 0,0-1 0,0 1 0,0 0 0,0-1 0,0 1 0,0 0 0,-2 0 0,-34-1 0,31 2 0,-208 28 0,127-14 0,-719 139 0,773-146-119,-6 1 246,-39 16-1,68-21-276,0 0 0,1 0 0,0 1 0,0 1 0,0-1 1,0 1-1,1 1 0,0-1 0,-8 11 0,3 0-6676</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35.094"/>
    </inkml:context>
    <inkml:brush xml:id="br0">
      <inkml:brushProperty name="width" value="0.035" units="cm"/>
      <inkml:brushProperty name="height" value="0.035" units="cm"/>
      <inkml:brushProperty name="color" value="#FFC114"/>
    </inkml:brush>
  </inkml:definitions>
  <inkml:trace contextRef="#ctx0" brushRef="#br0">133 56 24575,'4'-18'0,"-3"15"0,0 0 0,-1 0 0,1-1 0,-1 1 0,1 0 0,-1 0 0,0-5 0,0 8 0,0 0 0,0-1 0,0 1 0,0-1 0,-1 1 0,1 0 0,0-1 0,0 1 0,0 0 0,0-1 0,-1 1 0,1 0 0,0-1 0,-1 1 0,1 0 0,0 0 0,0-1 0,-1 1 0,1 0 0,0 0 0,-1-1 0,1 1 0,-1 0 0,0 0 0,-16 2 0,12 0 0,1 1 0,0-1 0,0 1 0,0 0 0,0 0 0,0 1 0,0-1 0,1 1 0,0-1 0,0 1 0,-5 8 0,-1 2 0,1 0 0,-8 21 0,14-29 0,-6 12 0,1 0 0,-5 26 0,10-41 0,2 1 0,-1-1 0,0 1 0,1 0 0,0-1 0,-1 1 0,2-1 0,-1 1 0,0-1 0,1 1 0,-1 0 0,1-1 0,0 1 0,0-1 0,0 0 0,1 1 0,-1-1 0,1 0 0,0 0 0,2 4 0,-1-6 0,-1 1 0,1 0 0,-1-1 0,1 1 0,0-1 0,-1 0 0,1 0 0,0 0 0,0 0 0,0-1 0,0 1 0,0-1 0,0 1 0,0-1 0,0 0 0,0 0 0,0 0 0,-1-1 0,1 1 0,0-1 0,0 0 0,0 0 0,0 0 0,2-1 0,5-2 0,-1 0 0,0 0 0,0-1 0,-1 0 0,0 0 0,8-7 0,-10 6 0,-1 1 0,0-1 0,0 1 0,0-1 0,-1-1 0,0 1 0,0 0 0,0-1 0,-1 0 0,0 0 0,-1 0 0,4-13 0,-6 17 0,1 0 0,-1 0 0,1 0 0,-1 0 0,0 0 0,0 0 0,0 0 0,-1 0 0,1 0 0,-1 0 0,1 0 0,-1 1 0,0-1 0,0 0 0,0 0 0,-1 1 0,1-1 0,-1 1 0,1-1 0,-1 1 0,0-1 0,0 1 0,0 0 0,0 0 0,0 0 0,-1 0 0,1 0 0,-1 1 0,1-1 0,-1 1 0,1 0 0,-1-1 0,0 1 0,-5-1 0,3 1 10,0 0 0,0 0 0,0 0 0,-1 1 0,1 0 0,0 0 0,0 0-1,0 0 1,0 1 0,0 0 0,-6 2 0,-1 1-381,-1 0 0,1 1 0,-12 8 0,-6 4-6455</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36.406"/>
    </inkml:context>
    <inkml:brush xml:id="br0">
      <inkml:brushProperty name="width" value="0.035" units="cm"/>
      <inkml:brushProperty name="height" value="0.035" units="cm"/>
      <inkml:brushProperty name="color" value="#FFC114"/>
    </inkml:brush>
  </inkml:definitions>
  <inkml:trace contextRef="#ctx0" brushRef="#br0">466 361 24575,'1'-21'0,"1"0"0,2 0 0,5-22 0,4-29 0,-12 59 0,-1 9 0,0 0 0,0 0 0,1 0 0,-1 1 0,1-1 0,0 0 0,0 0 0,0 1 0,0-1 0,4-6 0,-4 12 0,0-1 0,0 1 0,-1 0 0,1-1 0,0 1 0,-1 0 0,1-1 0,-1 1 0,0 0 0,1 0 0,-1 2 0,1 37 0,-1 0 0,-2 0 0,-9 55 0,-33 122 0,-92 269-237,-28-6-162,48-147 272,104-302 127,6-14 0,0 0 0,0 0 0,2 0 0,-3 25 0,6-41 7,1-1 0,0 1 0,0-1 0,0 1 0,0-1 0,0 1 0,1-1 0,-1 0 0,0 1 0,1-1 0,-1 1 0,1-1 0,-1 0 0,1 1 0,1 1 0,-2-3 6,1 1 0,-1-1-1,1 1 1,0-1-1,-1 1 1,1-1-1,0 1 1,0-1 0,-1 0-1,1 1 1,0-1-1,0 0 1,0 0-1,-1 0 1,1 1 0,0-1-1,0 0 1,0 0-1,1 0 1,4-1 53,0-1 0,0 1 0,0-1 1,0 0-1,10-6 0,-14 7-64,87-40-2,2 3 0,110-29 0,-55 35-461,2 5-1,167-7 0,302 15-923,299 39 999,-285-2 165,-611-17 211,5-1 94,45-3-1,-69 3-48,0 0 0,0 0-1,0 0 1,0 0 0,0-1 0,0 1-1,0 0 1,0 0 0,0-1 0,0 1 0,0-1-1,0 1 1,0-1 0,0 1 0,0-1-1,0 1 1,0-1 0,-1 0 0,1 1-1,1-2 1,-2 1 3,0 0 1,0 1-1,-1-1 0,1 0 0,0 1 0,0-1 0,0 1 0,-1-1 1,1 0-1,0 1 0,-1-1 0,1 1 0,0-1 0,-1 1 0,1-1 0,-1 1 1,1-1-1,0 1 0,-1-1 0,0 1 0,1 0 0,-1-1 0,0 1 1,-44-24 998,41 23-1085,-32-14 302,-7-3-130,1-2 0,-64-40 0,93 52-127,2-1 0,0 0 0,0-1 0,0 0-1,1-1 1,1 0 0,0 0 0,0-1 0,1 0 0,1-1 0,0 0-1,-9-24 1,8 11 3,2 0 0,1 0 0,1 0 0,2-1 0,0 1 0,2-1 0,1 0 0,0 1 0,3-1 0,9-42 0,7-3 0,2 2 0,50-108 0,-11 53 0,6 2 0,5 4 0,6 3 0,121-140 0,-183 237 0,-9 12 0,-1 1 0,-1-1 0,1-1 0,-1 1 0,0-1 0,6-12 0,-11 19 0,0 0 0,0 1 0,0-1 0,0 0 0,1 1 0,-1-1 0,0 1 0,0-1 0,0 0 0,0 1 0,0-1 0,-1 0 0,1 1 0,0-1 0,0 1 0,0-1 0,0 0 0,-1 1 0,1-1 0,0 1 0,-1-1 0,1 0 0,0 1 0,-1-1 0,1 1 0,-1 0 0,1-1 0,-1 1 0,1-1 0,-1 1 0,1 0 0,-1-1 0,1 1 0,-1 0 0,1-1 0,-1 1 0,0 0 0,1 0 0,-1 0 0,1-1 0,-1 1 0,0 0 0,1 0 0,-2 0 0,-35-1 0,30 1 0,-1009 52-1093,825-40 834,-1015 83-1395,1157-90 1614,-8 0 108,-70 15-1,95-9 453,23-3-41,9-7-442,0-1 1,0 1 0,0-1 0,0 0 0,1 1 0,-1-1 0,0 1 0,0-1 0,0 0 0,0 1 0,0-1 0,1 0 0,-1 1 0,0-1 0,0 0 0,1 1 0,-1-1 0,0 0 0,1 1 0,-1-1 0,0 0 0,0 0 0,1 0 0,-1 1 0,1-1 0,-1 0 0,0 0 0,1 0 0,-1 0 0,1 1 0,11 3-99,0 0 0,0-1 0,0 0 0,21 2 0,-29-5-264,25 4-6501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36.874"/>
    </inkml:context>
    <inkml:brush xml:id="br0">
      <inkml:brushProperty name="width" value="0.035" units="cm"/>
      <inkml:brushProperty name="height" value="0.035" units="cm"/>
      <inkml:brushProperty name="color" value="#FFC114"/>
    </inkml:brush>
  </inkml:definitions>
  <inkml:trace contextRef="#ctx0" brushRef="#br0">199 59 24575,'4'-18'0,"2"-9"0,-6 27 0,0-1 0,0 1 0,0-1 0,-1 0 0,1 1 0,0-1 0,0 0 0,0 1 0,-1-1 0,1 1 0,0-1 0,-1 1 0,1-1 0,-1 1 0,1-1 0,-1 1 0,1-1 0,-1 1 0,1-1 0,-1 1 0,1 0 0,-1-1 0,1 1 0,-1 0 0,1-1 0,-1 1 0,0 0 0,1 0 0,-1 0 0,0-1 0,1 1 0,-1 0 0,0 0 0,1 0 0,-2 0 0,-3 1 0,0-1 0,0 1 0,0 0 0,0 0 0,1 0 0,-1 0 0,0 1 0,1 0 0,-1 0 0,1 0 0,-7 5 0,-1 1 0,0 1 0,-17 15 0,16-11 0,-22 25 0,32-34 0,0 0 0,0 0 0,0 0 0,1 0 0,0 1 0,0-1 0,0 1 0,0-1 0,0 1 0,1 0 0,0 0 0,0 5 0,1-9 0,0 0 0,0 1 0,0-1 0,0 0 0,0 0 0,0 1 0,1-1 0,-1 0 0,1 1 0,-1-1 0,1 0 0,-1 0 0,1 0 0,0 0 0,-1 0 0,1 1 0,0-1 0,0 0 0,0-1 0,0 1 0,0 0 0,0 0 0,2 1 0,0-1 0,0 1 0,0-1 0,0 0 0,0 0 0,0 0 0,1-1 0,-1 1 0,0-1 0,5 0 0,3 0 0,1-1 0,-1 0 0,0-1 0,18-5 0,-15 3 0,0-1 0,-1 0 0,1-1 0,-1-1 0,-1 0 0,1-1 0,-1 0 0,-1-1 0,0 0 0,0-1 0,18-21 0,-27 30 0,-1-1 0,0 0 0,0 0 0,0 0 0,0 0 0,0 0 0,0 0 0,0 0 0,0 0 0,-1 0 0,1-1 0,-1 1 0,0 0 0,1 0 0,-1-1 0,0 1 0,-1-4 0,0 5 0,1-1 0,-1 1 0,0 0 0,0-1 0,1 1 0,-1 0 0,0 0 0,0 0 0,0 0 0,-1 0 0,1 0 0,0 0 0,0 0 0,0 1 0,-1-1 0,1 0 0,0 1 0,-1-1 0,1 1 0,-1-1 0,1 1 0,-1 0 0,1-1 0,-1 1 0,1 0 0,-1 0 0,-2 0 0,-30 2-1365,-2 3-5461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20.451"/>
    </inkml:context>
    <inkml:brush xml:id="br0">
      <inkml:brushProperty name="width" value="0.035" units="cm"/>
      <inkml:brushProperty name="height" value="0.035" units="cm"/>
      <inkml:brushProperty name="color" value="#FFC114"/>
    </inkml:brush>
  </inkml:definitions>
  <inkml:trace contextRef="#ctx0" brushRef="#br0">133 307 24575,'1'-8'0,"-1"-1"0,1 1 0,0 0 0,1 0 0,0 0 0,5-12 0,-6 17 0,-1 1 0,1 0 0,-1-1 0,1 1 0,-1 0 0,0-1 0,0 1 0,0-4 0,0 6 0,0 0 0,0 0 0,0 0 0,0 0 0,0 0 0,0 0 0,0 0 0,0-1 0,0 1 0,0 0 0,0 0 0,0 0 0,0 0 0,0 0 0,0 0 0,0 0 0,0 0 0,0 0 0,-1-1 0,1 1 0,0 0 0,0 0 0,0 0 0,0 0 0,0 0 0,0 0 0,0 0 0,0 0 0,0 0 0,-1 0 0,1 0 0,0 0 0,0 0 0,0 0 0,0 0 0,0 0 0,0 0 0,0 0 0,0 0 0,-1 0 0,1 0 0,0 0 0,0 0 0,0 0 0,0 0 0,0 0 0,0 0 0,0 0 0,0 0 0,-1 0 0,-7 11 0,-10 26 0,1 0 0,2 1 0,-15 64 0,21-70 0,-9 31 0,-13 44 0,103-384 0,-69 262 0,6-26 0,24-94 0,-27 117 0,0-1 0,2 1 0,0 1 0,20-33 0,-25 46 0,0 0 0,-1 1 0,2-1 0,-1 1 0,0-1 0,1 1 0,-1 0 0,1 0 0,0 1 0,0-1 0,0 1 0,0 0 0,0 0 0,6-2 0,-7 3 0,1 1 0,-1 0 0,1-1 0,-1 1 0,0 0 0,1 0 0,-1 1 0,1-1 0,-1 1 0,0 0 0,1 0 0,-1 0 0,0 0 0,0 0 0,0 1 0,0-1 0,0 1 0,0 0 0,0 0 0,2 3 0,1-1 0,-1 1 0,1 1 0,-1-1 0,-1 1 0,1 0 0,-1 0 0,0 0 0,0 0 0,-1 1 0,1 0 0,-2-1 0,1 1 0,-1 0 0,0 1 0,0-1 0,-1 0 0,0 0 0,0 1 0,-1-1 0,0 1 0,0-1 0,-1 0 0,0 1 0,0-1 0,-1 0 0,1 1 0,-2-1 0,1 0 0,-1-1 0,0 1 0,0 0 0,-1-1 0,0 0 0,0 1 0,-1-2 0,0 1 0,0 0 0,0-1 0,0 0 0,-12 8 0,7-7 17,-1 0 0,0-1 0,0 0 0,0-1 0,0 0 1,-23 5-1,4-4-760,-44 1 1,22-4-6084</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46.545"/>
    </inkml:context>
    <inkml:brush xml:id="br0">
      <inkml:brushProperty name="width" value="0.035" units="cm"/>
      <inkml:brushProperty name="height" value="0.035" units="cm"/>
      <inkml:brushProperty name="color" value="#FFC114"/>
    </inkml:brush>
  </inkml:definitions>
  <inkml:trace contextRef="#ctx0" brushRef="#br0">1 360 24575,'0'0'0,"0"-1"0,0 1 0,0-1 0,0 0 0,1 1 0,-1-1 0,0 1 0,0-1 0,1 1 0,-1-1 0,0 1 0,1 0 0,-1-1 0,1 1 0,-1-1 0,0 1 0,1 0 0,-1-1 0,1 1 0,-1 0 0,1-1 0,-1 1 0,1 0 0,-1 0 0,1 0 0,0-1 0,-1 1 0,1 0 0,-1 0 0,1 0 0,-1 0 0,1 0 0,0 0 0,-1 0 0,1 0 0,0 1 0,26 2 0,-22-2 0,1 0 0,-1-1 0,1 2 0,-1-1 0,1 1 0,-1 0 0,0 0 0,0 0 0,0 1 0,0-1 0,-1 1 0,1 0 0,-1 1 0,0-1 0,1 1 0,-1 0 0,3 4 0,-3-1 0,1 0 0,-2-1 0,1 1 0,-1 1 0,0-1 0,0 0 0,-1 1 0,0-1 0,0 1 0,1 14 0,-2-2 0,-1 0 0,-1 1 0,-4 26 0,-1 4 0,6-49 0,0-1 0,-1 1 0,1-1 0,0 1 0,0-1 0,0 1 0,0-1 0,1 1 0,-1 0 0,0-1 0,1 1 0,-1-1 0,1 0 0,-1 1 0,1-1 0,1 3 0,-1-4 0,-1 1 0,1-1 0,-1 0 0,1 0 0,0 0 0,-1 1 0,1-1 0,-1 0 0,1 0 0,0 0 0,-1 0 0,1 0 0,0 0 0,-1 0 0,1 0 0,-1 0 0,1 0 0,0-1 0,-1 1 0,1 0 0,-1 0 0,1 0 0,0-1 0,-1 1 0,1 0 0,-1-1 0,1 0 0,7-5 0,0 0 0,0-1 0,11-14 0,-15 17 0,52-57 0,51-73 0,-69 82-341,1 1 0,4 2-1,65-60 1,85-69-6485</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46.999"/>
    </inkml:context>
    <inkml:brush xml:id="br0">
      <inkml:brushProperty name="width" value="0.035" units="cm"/>
      <inkml:brushProperty name="height" value="0.035" units="cm"/>
      <inkml:brushProperty name="color" value="#FFC114"/>
    </inkml:brush>
  </inkml:definitions>
  <inkml:trace contextRef="#ctx0" brushRef="#br0">20 264 24575,'-2'-26'0,"-6"-40"0,5 50 0,0 0 0,1-1 0,1 1 0,0-1 0,2 0 0,3-25 0,-4 41 0,0-1 0,0 1 0,1-1 0,-1 1 0,0 0 0,1-1 0,0 1 0,-1 0 0,1-1 0,0 1 0,-1 0 0,1-1 0,0 1 0,0 0 0,0 0 0,0 0 0,0 0 0,0 0 0,0 0 0,1 0 0,-1 1 0,0-1 0,0 0 0,1 1 0,-1-1 0,0 0 0,1 1 0,1-1 0,-1 1 0,-1 1 0,0-1 0,1 0 0,-1 1 0,1-1 0,-1 1 0,0 0 0,1-1 0,-1 1 0,0 0 0,0 0 0,1 0 0,-1-1 0,0 1 0,0 1 0,0-1 0,0 0 0,0 0 0,0 0 0,-1 0 0,1 1 0,0-1 0,0 0 0,-1 1 0,1-1 0,-1 1 0,0-1 0,1 2 0,2 10 0,0-1 0,-1 1 0,0 0 0,-1 0 0,0 0 0,-1 0 0,-1 0 0,-2 16 0,-5 14 0,-15 47 0,3-17 0,20-71 0,-5 27 0,8-17 0,-3-12 0,0 0 0,0 1 0,1-1 0,-1 0 0,0 0 0,0 0 0,1 0 0,-1 0 0,0 1 0,1-1 0,-1 0 0,0 0 0,0 0 0,1 0 0,-1 0 0,0 0 0,1 0 0,-1 0 0,0 0 0,1 0 0,-1 0 0,0 0 0,0 0 0,1 0 0,-1 0 0,0 0 0,1-1 0,-1 1 0,0 0 0,0 0 0,1 0 0,-1 0 0,1-1 0,11-7-39,-1-1 0,1-1 0,-1 0 0,18-21 1,-7 7-1133,23-23-5655</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48.195"/>
    </inkml:context>
    <inkml:brush xml:id="br0">
      <inkml:brushProperty name="width" value="0.035" units="cm"/>
      <inkml:brushProperty name="height" value="0.035" units="cm"/>
      <inkml:brushProperty name="color" value="#FFC114"/>
    </inkml:brush>
  </inkml:definitions>
  <inkml:trace contextRef="#ctx0" brushRef="#br0">1 870 24575,'0'-1'0,"1"-1"0,-1 0 0,1 1 0,0-1 0,-1 0 0,1 1 0,0-1 0,0 1 0,0-1 0,0 1 0,0-1 0,1 1 0,-1 0 0,0 0 0,3-2 0,24-18 0,-23 17 0,21-16 0,-1-2 0,-1-1 0,27-32 0,1-2 0,522-481 0,-507 481-1365,-10 10-5461</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55.717"/>
    </inkml:context>
    <inkml:brush xml:id="br0">
      <inkml:brushProperty name="width" value="0.035" units="cm"/>
      <inkml:brushProperty name="height" value="0.035" units="cm"/>
      <inkml:brushProperty name="color" value="#FFC114"/>
    </inkml:brush>
  </inkml:definitions>
  <inkml:trace contextRef="#ctx0" brushRef="#br0">1 35 24575,'0'-2'0,"1"1"0,-1-1 0,1 1 0,-1 0 0,1-1 0,-1 1 0,1 0 0,0 0 0,0-1 0,0 1 0,0 0 0,-1 0 0,2 0 0,-1 0 0,0 0 0,0 0 0,0 1 0,0-1 0,0 0 0,1 0 0,-1 1 0,0-1 0,1 1 0,-1-1 0,0 1 0,1 0 0,2-1 0,41-6 0,-42 7 0,0 0 0,-1 0 0,1 0 0,0 0 0,-1 1 0,1-1 0,0 1 0,0 0 0,-1-1 0,1 1 0,-1 0 0,1 1 0,-1-1 0,1 0 0,-1 1 0,0-1 0,0 1 0,0 0 0,0 0 0,0 0 0,0 0 0,0 0 0,0 0 0,-1 0 0,1 0 0,-1 1 0,0-1 0,2 5 0,3 7 0,-2 0 0,0 0 0,0 0 0,1 16 0,-2-17 0,32 326 0,-29-248 0,5 132-1365,-11-188-5461</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56.059"/>
    </inkml:context>
    <inkml:brush xml:id="br0">
      <inkml:brushProperty name="width" value="0.035" units="cm"/>
      <inkml:brushProperty name="height" value="0.035" units="cm"/>
      <inkml:brushProperty name="color" value="#FFC114"/>
    </inkml:brush>
  </inkml:definitions>
  <inkml:trace contextRef="#ctx0" brushRef="#br0">34 72 24575,'-26'3'0,"25"-3"0,1 0 0,-1 1 0,1-1 0,0 0 0,-1 0 0,1 0 0,-1 1 0,1-1 0,0 0 0,-1 1 0,1-1 0,0 0 0,-1 1 0,1-1 0,0 1 0,0-1 0,-1 0 0,1 1 0,0-1 0,0 1 0,0-1 0,0 1 0,0-1 0,-1 1 0,1-1 0,0 0 0,0 1 0,0-1 0,0 1 0,0-1 0,0 1 0,1-1 0,-1 1 0,0-1 0,0 1 0,0-1 0,0 1 0,0-1 0,1 0 0,-1 1 0,0-1 0,0 1 0,1-1 0,-1 0 0,0 1 0,1-1 0,-1 0 0,0 1 0,1-1 0,-1 0 0,0 0 0,2 1 0,9 11 0,0-1 0,2 0 0,-1-1 0,18 10 0,58 31 0,-71-41 0,2-1 0,-1-2 0,1 1 0,0-2 0,1-1 0,-1 0 0,34 3 0,-41-8 0,0 0 0,0 0 0,1-1 0,-1 0 0,0-1 0,0-1 0,0 0 0,0 0 0,-1-1 0,1-1 0,-1 0 0,0-1 0,18-11 0,4-10 0,0-1 0,-2-1 0,-1-2 0,-1-1 0,25-36 0,-53 65 0,-2 3 0,-9 7 0,-16 14 0,24-19 0,-171 138-1365,105-88-5461</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57.807"/>
    </inkml:context>
    <inkml:brush xml:id="br0">
      <inkml:brushProperty name="width" value="0.035" units="cm"/>
      <inkml:brushProperty name="height" value="0.035" units="cm"/>
      <inkml:brushProperty name="color" value="#FFC114"/>
    </inkml:brush>
  </inkml:definitions>
  <inkml:trace contextRef="#ctx0" brushRef="#br0">152 657 24575,'-1'-4'0,"0"0"0,0 1 0,-1-1 0,1 0 0,-1 1 0,0-1 0,0 1 0,0 0 0,-4-5 0,-4-7 0,0-5 0,5 11 0,0-1 0,0 1 0,-1-1 0,0 2 0,-14-16 0,20 24 0,0 0 0,0 0 0,-1 0 0,1 0 0,0-1 0,0 1 0,-1 0 0,1 0 0,0 0 0,-1 0 0,1 0 0,0 0 0,-1 0 0,1 0 0,0 0 0,0 0 0,-1 0 0,1 0 0,0 0 0,-1 0 0,1 0 0,0 0 0,-1 0 0,1 0 0,0 1 0,0-1 0,-1 0 0,1 0 0,0 0 0,0 0 0,-1 1 0,1-1 0,0 0 0,0 0 0,0 0 0,-1 1 0,1-1 0,0 0 0,0 1 0,0-1 0,0 0 0,0 0 0,-1 1 0,1-1 0,0 0 0,0 1 0,0-1 0,0 0 0,0 0 0,0 1 0,0-1 0,0 0 0,0 1 0,-3 20 0,3-20 0,0 152 0,3-108 0,-3 0 0,-9 80 0,8-121 0,1 0 0,-1 0 0,0 0 0,-1 0 0,1 0 0,-1 0 0,-3 6 0,5-10 0,0 1 0,0-1 0,-1 0 0,1 0 0,0 0 0,0 1 0,0-1 0,0 0 0,0 0 0,-1 0 0,1 0 0,0 0 0,0 0 0,0 0 0,-1 1 0,1-1 0,0 0 0,0 0 0,0 0 0,-1 0 0,1 0 0,0 0 0,0 0 0,-1 0 0,1 0 0,0 0 0,0 0 0,0 0 0,-1 0 0,1 0 0,0 0 0,0 0 0,0 0 0,-1-1 0,1 1 0,0 0 0,0 0 0,0 0 0,-1 0 0,1 0 0,0 0 0,0-1 0,0 1 0,0 0 0,0 0 0,-1 0 0,1 0 0,0-1 0,0 1 0,0 0 0,0 0 0,0 0 0,0-1 0,0 1 0,0 0 0,0 0 0,0 0 0,0-1 0,0 1 0,0 0 0,0 0 0,0-1 0,0 1 0,0 0 0,-4-19 0,4 17 0,-11-94 0,4 0 0,10-167 0,-1 228 0,1 1 0,2-1 0,2 1 0,1 0 0,1 0 0,25-57 0,-27 78 0,0 1 0,0-1 0,1 1 0,1 0 0,0 1 0,1 0 0,0 1 0,13-11 0,-14 14 0,0 1 0,1 0 0,0 0 0,0 1 0,0 0 0,0 1 0,1 1 0,-1-1 0,1 2 0,0-1 0,20-1 0,-19 4 0,0 0 0,1 0 0,-1 1 0,0 1 0,0 0 0,0 0 0,0 2 0,0-1 0,-1 1 0,1 1 0,-1 0 0,0 1 0,-1 0 0,1 0 0,13 12 0,-18-13 0,-1 0 0,1 1 0,-1-1 0,0 1 0,0 0 0,-1 0 0,1 1 0,-1 0 0,-1-1 0,1 1 0,-1 1 0,-1-1 0,1 0 0,-1 1 0,0-1 0,-1 1 0,0-1 0,0 1 0,-1 0 0,0 0 0,0-1 0,0 1 0,-1 0 0,-1-1 0,-2 11 0,0-5 0,-1 0 0,-1 0 0,0-1 0,0 0 0,-1-1 0,-1 1 0,0-1 0,0-1 0,-1 1 0,0-1 0,-12 9 0,-15 9 0,-75 47 0,92-62 0,17-13 0,1 1 0,-1 0 0,1-1 0,0 1 0,-1 0 0,1 0 0,0 0 0,0 0 0,-1 0 0,1 1 0,0-1 0,0 0 0,0 0 0,0 1 0,1-1 0,-1 1 0,0-1 0,1 0 0,-2 3 0,3-3 0,-1 1 0,1-1 0,0 0 0,0 0 0,-1 0 0,1 0 0,0 0 0,0 0 0,0-1 0,0 1 0,0 0 0,0 0 0,0-1 0,0 1 0,0 0 0,0-1 0,1 0 0,-1 1 0,0-1 0,0 1 0,0-1 0,1 0 0,-1 0 0,2 0 0,86 16 0,3 0 0,-80-13 0,0 0 0,0 1 0,-1 0 0,0 1 0,16 9 0,-25-13 0,-1 0 0,1 0 0,0 0 0,0 1 0,-1-1 0,1 0 0,0 1 0,-1-1 0,0 1 0,1-1 0,-1 1 0,0 0 0,0-1 0,0 1 0,0 0 0,0 0 0,0 0 0,0 0 0,-1 0 0,1 0 0,-1 0 0,1 0 0,-1 0 0,0 0 0,0 0 0,0 0 0,0 5 0,-1-4 0,-1 0 0,1 0 0,-1 0 0,1 0 0,-1 0 0,0 0 0,0 0 0,-1 0 0,1-1 0,0 1 0,-1-1 0,1 0 0,-1 1 0,0-1 0,0-1 0,-4 3 0,-17 9 0,0-2 0,0-1 0,-30 7 0,-79 16 0,115-28 0,4-2 0,1 0 0,-1 0 0,0-2 0,0 1 0,-19-2 0,32 0-29,1 0-1,-1 0 0,0 0 1,1 0-1,-1 0 0,0 0 0,1 0 1,-1 0-1,1 0 0,-1 0 1,0 0-1,1 0 0,-1 0 1,1-1-1,-1 1 0,0 0 1,1 0-1,-1-1 0,1 1 1,-1 0-1,1-1 0,-1 1 1,1-1-1,0 1 0,-1-1 1,1 1-1,-1-1 0,1 1 1,0-1-1,-1 1 0,1-1 0,0 1 1,0-1-1,-1 0 0,1 1 1,0-1-1,0 1 0,0-1 1,0 0-1,0 1 0,0-1 1,0 1-1,0-1 0,0 0 1,0 0-1,6-14-6796</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58.385"/>
    </inkml:context>
    <inkml:brush xml:id="br0">
      <inkml:brushProperty name="width" value="0.035" units="cm"/>
      <inkml:brushProperty name="height" value="0.035" units="cm"/>
      <inkml:brushProperty name="color" value="#FFC114"/>
    </inkml:brush>
  </inkml:definitions>
  <inkml:trace contextRef="#ctx0" brushRef="#br0">1 140 24575,'34'-23'0,"-33"23"0,1-1 0,-1 0 0,0 0 0,0 0 0,0 0 0,0 0 0,0 0 0,0-1 0,0 1 0,0 0 0,0 0 0,-1-1 0,1 1 0,0 0 0,-1-1 0,1 1 0,-1-1 0,0 1 0,1 0 0,-1-1 0,0 1 0,0-1 0,0-1 0,0 3 0,0-1 0,0 1 0,0 0 0,0 0 0,0 0 0,-1-1 0,1 1 0,0 0 0,0 0 0,0 0 0,0-1 0,-1 1 0,1 0 0,0 0 0,0 0 0,0 0 0,0 0 0,-1-1 0,1 1 0,0 0 0,0 0 0,-1 0 0,1 0 0,0 0 0,0 0 0,0 0 0,-1 0 0,1 0 0,0 0 0,0 0 0,-1 0 0,1 0 0,0 0 0,0 0 0,-1 0 0,1 0 0,0 0 0,0 0 0,0 0 0,-1 1 0,1-1 0,0 0 0,0 0 0,0 0 0,-1 0 0,1 0 0,0 1 0,0-1 0,0 0 0,0 0 0,-1 0 0,1 0 0,0 1 0,0-1 0,0 0 0,0 1 0,-10 12 0,7-3 0,0-1 0,0 1 0,0 0 0,2 0 0,-1 0 0,1 0 0,0 1 0,1-1 0,2 18 0,0-10 0,1 0 0,1-1 0,1 0 0,12 31 0,-15-42 0,1 0 0,0-1 0,0 1 0,1-1 0,0 0 0,-1 0 0,2 0 0,-1 0 0,1-1 0,9 8 0,-11-10 0,0 0 0,0-1 0,0 1 0,0-1 0,0 0 0,0 0 0,0 0 0,0 0 0,1 0 0,-1-1 0,0 1 0,0-1 0,1 0 0,-1 0 0,0 0 0,1-1 0,-1 1 0,0-1 0,0 0 0,1 0 0,-1 0 0,5-3 0,2-1 0,-2-1 0,1 0 0,-1 0 0,0-1 0,0 0 0,-1-1 0,0 1 0,0-2 0,-1 1 0,0-1 0,0 0 0,-1 0 0,5-10 0,0-4 0,0-1 0,-2 0 0,0-1 0,5-31 0,-9 26 0,0 0 0,-1-46 0,-16 130 0,11-36 0,0 1 0,1-1 0,2 1 0,0 0 0,0-1 0,9 34 0,-9-47 0,0-1 0,0 1 0,1 0 0,0-1 0,0 1 0,0-1 0,1 0 0,-1 0 0,1 0 0,0 0 0,0 0 0,0-1 0,1 1 0,0-1 0,-1 0 0,1 0 0,0 0 0,0 0 0,0-1 0,1 0 0,-1 0 0,1 0 0,-1 0 0,1-1 0,-1 1 0,1-1 0,0-1 0,0 1 0,0-1 0,0 1 0,5-2 0,4 0 0,-1-1 0,-1 0 0,1-1 0,0-1 0,-1 0 0,1 0 0,-1-1 0,-1-1 0,1 0 0,-1-1 0,0 0 0,0-1 0,12-11 0,-12 10 0,-1-1 0,-1 0 0,0 0 0,0-1 0,-1 0 0,0 0 0,-1-1 0,0 0 0,-1-1 0,0 1 0,-1-1 0,5-20 0,-10 32 0,1-3 0,0 1 0,0-1 0,0 1 0,-1-1 0,0 1 0,1-1 0,-1 1 0,-1-1 0,1 0 0,0 1 0,-1-1 0,0 1 0,1-1 0,-3-4 0,2 8 0,1 0 0,0-1 0,0 1 0,-1 0 0,1 0 0,0-1 0,0 1 0,-1 0 0,1 0 0,0 0 0,-1 0 0,1 0 0,0 0 0,-1-1 0,1 1 0,0 0 0,-1 0 0,1 0 0,-1 0 0,1 0 0,0 0 0,-1 0 0,1 0 0,0 0 0,-1 1 0,1-1 0,0 0 0,-1 0 0,1 0 0,0 0 0,-1 0 0,1 1 0,0-1 0,0 0 0,-1 0 0,1 0 0,0 1 0,-1-1 0,1 0 0,0 0 0,0 1 0,0-1 0,-1 0 0,1 1 0,-10 14 0,1 9 0,0 0 0,2 0 0,-9 48 0,13-54 0,2-14-65,-1 8 113,0-1 1,0 1-1,1 13 0,1-23-97,0-1-1,0 1 0,0 0 0,0 0 0,0-1 1,0 1-1,0 0 0,1 0 0,-1-1 1,1 1-1,-1 0 0,1-1 0,0 1 0,0-1 1,0 1-1,-1-1 0,2 1 0,-1-1 1,0 0-1,0 1 0,0-1 0,0 0 0,1 0 1,-1 0-1,1 0 0,-1 0 0,1 0 1,-1 0-1,3 1 0,9-1-6776</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58.759"/>
    </inkml:context>
    <inkml:brush xml:id="br0">
      <inkml:brushProperty name="width" value="0.035" units="cm"/>
      <inkml:brushProperty name="height" value="0.035" units="cm"/>
      <inkml:brushProperty name="color" value="#FFC114"/>
    </inkml:brush>
  </inkml:definitions>
  <inkml:trace contextRef="#ctx0" brushRef="#br0">104 110 24575,'-5'-13'0,"1"0"0,-2 1 0,-8-15 0,13 24 0,-1-1 0,0 1 0,-1 0 0,1 0 0,-1 0 0,1 0 0,-1 0 0,0 1 0,0-1 0,0 1 0,0 0 0,0 0 0,0 0 0,-1 0 0,-6-2 0,10 4 0,-1-1 0,0 1 0,1 0 0,-1 0 0,0 0 0,1 0 0,-1 0 0,0 0 0,1 0 0,-1 0 0,0 0 0,1 1 0,-1-1 0,0 0 0,1 0 0,-1 1 0,0-1 0,1 0 0,-1 1 0,1-1 0,-1 0 0,1 1 0,-1-1 0,1 1 0,-1-1 0,0 1 0,0 1 0,0 0 0,0 0 0,1-1 0,-1 1 0,0 0 0,1 0 0,-1 0 0,1-1 0,-1 4 0,1 2 0,0-1 0,0 1 0,0-1 0,3 12 0,0-7 0,0-1 0,1 0 0,1 0 0,0-1 0,0 1 0,1-1 0,0 0 0,0 0 0,1-1 0,0 0 0,1 0 0,13 10 0,-13-11 0,1 0 0,1 0 0,-1-1 0,1-1 0,0 1 0,1-2 0,-1 1 0,1-2 0,0 1 0,0-1 0,21 2 0,-30-5 0,0 0 0,1 0 0,-1 0 0,0-1 0,0 1 0,0 0 0,0-1 0,0 0 0,0 1 0,0-1 0,0 0 0,0 0 0,2-2 0,16-6 0,-19 9 0,-1 0 0,1 0 0,0 0 0,0 1 0,-1-1 0,1 0 0,0 0 0,-1 1 0,1-1 0,0 0 0,-1 1 0,1-1 0,0 1 0,-1-1 0,1 1 0,-1-1 0,1 1 0,0-1 0,-1 1 0,0 0 0,1-1 0,-1 1 0,1 0 0,-1-1 0,0 1 0,1 0 0,-1-1 0,0 1 0,0 0 0,0 0 0,1 1 0,6 30 0,-6-26 0,6 44-341,-2 1 0,-2-1-1,-5 77 1,-2-81-6485</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59.152"/>
    </inkml:context>
    <inkml:brush xml:id="br0">
      <inkml:brushProperty name="width" value="0.035" units="cm"/>
      <inkml:brushProperty name="height" value="0.035" units="cm"/>
      <inkml:brushProperty name="color" value="#FFC114"/>
    </inkml:brush>
  </inkml:definitions>
  <inkml:trace contextRef="#ctx0" brushRef="#br0">166 669 24575,'6'-32'0,"0"5"0,-5 16 0,0 1 0,-1-1 0,-1 0 0,-3-20 0,3 25 0,0 1 0,0 0 0,-1 0 0,0 0 0,0 0 0,0 0 0,-1 0 0,1 1 0,-1-1 0,0 1 0,-7-8 0,9 11 0,0 0 0,0 0 0,0 0 0,0 1 0,0-1 0,0 0 0,0 1 0,-1-1 0,1 1 0,0-1 0,0 1 0,-1-1 0,1 1 0,0 0 0,0 0 0,-1 0 0,1 0 0,0 0 0,-1 0 0,1 0 0,-3 0 0,2 1 0,-1 0 0,1 0 0,-1 1 0,1-1 0,-1 0 0,1 1 0,0-1 0,0 1 0,-4 4 0,-1 1 0,0 1 0,1 1 0,0-1 0,-7 14 0,5-7 0,1 1 0,1-1 0,0 2 0,1-1 0,1 0 0,0 1 0,1 0 0,1 0 0,0 31 0,2-46 0,0 1 0,0-1 0,1 1 0,-1-1 0,1 1 0,-1-1 0,1 1 0,0-1 0,0 0 0,0 1 0,0-1 0,0 0 0,1 0 0,-1 0 0,1 0 0,-1 0 0,1 0 0,0 0 0,0-1 0,0 1 0,0 0 0,0-1 0,3 2 0,-3-2 0,1 0 0,0-1 0,0 1 0,0-1 0,0 0 0,-1 0 0,1 0 0,0 0 0,0 0 0,0-1 0,0 1 0,-1-1 0,1 0 0,0 1 0,0-1 0,-1-1 0,1 1 0,-1 0 0,1-1 0,2-1 0,10-8 0,0 0 0,-1-1 0,-1-1 0,0 0 0,-1-1 0,0 0 0,-1 0 0,11-19 0,-5 3 0,0-2 0,-2 0 0,14-44 0,-14 30 0,-3-2 0,9-57 0,-17 77 0,-2-1 0,-1 0 0,0 0 0,-3 0 0,-4-29 0,6 58 0,-8-35 0,8 33 0,-1 0 0,0 0 0,1 1 0,-1-1 0,0 0 0,0 0 0,0 0 0,0 1 0,-1-1 0,1 1 0,0-1 0,-1 1 0,-2-3 0,4 4 0,-1 0 0,1-1 0,-1 1 0,1 0 0,-1 0 0,1 0 0,-1 0 0,0-1 0,1 1 0,-1 0 0,1 0 0,-1 0 0,0 0 0,1 1 0,-1-1 0,1 0 0,-1 0 0,0 0 0,1 0 0,-1 0 0,1 1 0,-1-1 0,1 0 0,-1 1 0,1-1 0,-1 0 0,1 1 0,-1-1 0,1 0 0,0 1 0,-1-1 0,1 1 0,-1-1 0,1 1 0,-1 0 0,-10 22 0,3-1 0,2 0 0,0 0 0,-3 42 0,0 74 0,8-123 0,0 392-1365,5-324-5461</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59.609"/>
    </inkml:context>
    <inkml:brush xml:id="br0">
      <inkml:brushProperty name="width" value="0.035" units="cm"/>
      <inkml:brushProperty name="height" value="0.035" units="cm"/>
      <inkml:brushProperty name="color" value="#FFC114"/>
    </inkml:brush>
  </inkml:definitions>
  <inkml:trace contextRef="#ctx0" brushRef="#br0">50 171 24575,'-3'-4'0,"0"-1"0,0 0 0,0 0 0,1 1 0,0-2 0,0 1 0,0 0 0,-1-6 0,-3-7 0,5 13 0,-15-45 0,15 48 0,0-1 0,1 1 0,-1 0 0,1-1 0,0 1 0,0-1 0,0 1 0,0-1 0,0 1 0,0 0 0,1-1 0,-1 1 0,1 0 0,0-1 0,-1 1 0,1 0 0,2-4 0,-3 6 0,1 0 0,-1 0 0,0-1 0,1 1 0,-1 0 0,1 0 0,-1 0 0,0-1 0,1 1 0,-1 0 0,1 0 0,-1 0 0,1 0 0,-1 0 0,0 0 0,1 0 0,-1 0 0,1 0 0,-1 0 0,1 0 0,-1 1 0,0-1 0,1 0 0,-1 0 0,1 0 0,-1 0 0,0 1 0,1-1 0,-1 0 0,0 0 0,1 1 0,-1-1 0,0 0 0,1 1 0,-1-1 0,0 0 0,0 1 0,1-1 0,-1 0 0,0 1 0,1 0 0,11 17 0,-12-17 0,8 14 0,-1 1 0,0 1 0,-2-1 0,0 1 0,4 20 0,7 88 0,-12-45-455,-3 1 0,-19 154 0,13-194-6371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21.059"/>
    </inkml:context>
    <inkml:brush xml:id="br0">
      <inkml:brushProperty name="width" value="0.035" units="cm"/>
      <inkml:brushProperty name="height" value="0.035" units="cm"/>
      <inkml:brushProperty name="color" value="#FFC114"/>
    </inkml:brush>
  </inkml:definitions>
  <inkml:trace contextRef="#ctx0" brushRef="#br0">283 202 24575,'2'-8'0,"-1"0"0,1 0 0,0 1 0,1-1 0,0 0 0,6-11 0,-5 10 0,0-1 0,0 0 0,0 0 0,3-21 0,-6 29 0,-1 0 0,0 0 0,0-1 0,0 1 0,0 0 0,-1 0 0,1-1 0,-1 1 0,1 0 0,-1 0 0,0 0 0,1 0 0,-1 0 0,0 0 0,-1 0 0,1 0 0,0 0 0,0 0 0,-1 0 0,1 1 0,-1-1 0,0 1 0,1-1 0,-1 1 0,0 0 0,0-1 0,-3-1 0,-1 1 0,1 0 0,0 1 0,-1-1 0,1 1 0,-1 0 0,0 0 0,1 1 0,-1-1 0,0 1 0,1 1 0,-1-1 0,0 1 0,1 0 0,-1 0 0,1 1 0,-6 2 0,-8 2 0,0 2 0,1 0 0,-21 14 0,28-16 0,1 1 0,-1 0 0,1 1 0,1 0 0,0 1 0,-12 14 0,18-21 0,1 1 0,0 0 0,0 0 0,0 0 0,0 0 0,1 1 0,-1-1 0,1 0 0,0 1 0,0-1 0,0 1 0,0-1 0,0 1 0,1-1 0,0 1 0,0 0 0,0-1 0,0 1 0,0-1 0,1 1 0,0 0 0,-1-1 0,1 1 0,1-1 0,-1 0 0,0 1 0,3 2 0,1 2 0,2 0 0,-1 0 0,1 0 0,0-1 0,1 0 0,0-1 0,0 0 0,0 0 0,16 8 0,12 4 0,39 14 0,-71-30 0,67 23 0,-44-17 0,0 2 0,-1 0 0,-1 2 0,25 15 0,-48-26 0,0 0 0,0 1 0,0-1 0,0 1 0,0 0 0,-1 0 0,1-1 0,0 1 0,-1 0 0,0 0 0,1 1 0,1 2 0,-3-4 0,0 0 0,0 1 0,0-1 0,0 0 0,0 0 0,0 0 0,0 0 0,0 0 0,0 0 0,-1 0 0,1 0 0,0 0 0,-1 0 0,1 0 0,-1 0 0,1 0 0,-1 0 0,1 0 0,-1 0 0,0 0 0,1 0 0,-1-1 0,0 1 0,0 0 0,0 0 0,1-1 0,-1 1 0,0-1 0,0 1 0,-1 0 0,-9 5 0,1-1 0,-1 0 0,0-1 0,0 0 0,0 0 0,-1-1 0,-21 2 0,3-2 0,-57-1 0,64-3 60,-31-5 0,46 4-246,0 1 1,1-1-1,0-1 0,-1 1 1,1-1-1,0-1 1,-12-7-1,0-5-6640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59.952"/>
    </inkml:context>
    <inkml:brush xml:id="br0">
      <inkml:brushProperty name="width" value="0.035" units="cm"/>
      <inkml:brushProperty name="height" value="0.035" units="cm"/>
      <inkml:brushProperty name="color" value="#FFC114"/>
    </inkml:brush>
  </inkml:definitions>
  <inkml:trace contextRef="#ctx0" brushRef="#br0">119 389 24575,'0'-1'0,"-35"-66"0,-40-118 0,73 179 0,0 0 0,0-1 0,1 1 0,0-1 0,1 1 0,-1-1 0,1 1 0,1-9 0,-1 12 0,1 0 0,0 0 0,0 1 0,0-1 0,0 0 0,0 0 0,0 1 0,1-1 0,-1 1 0,1-1 0,-1 1 0,1 0 0,0 0 0,0-1 0,0 1 0,1 0 0,-1 1 0,0-1 0,1 0 0,3-1 0,3-1 0,-1 1 0,1 0 0,-1 1 0,1 0 0,0 0 0,0 1 0,0 0 0,0 1 0,0 0 0,0 0 0,13 3 0,1 1 0,0 0 0,0 2 0,26 10 0,-28-8 0,-1 1 0,0 1 0,30 19 0,-44-25 0,-1-1 0,1 2 0,-1-1 0,0 0 0,0 1 0,-1 0 0,1 0 0,-1 0 0,0 1 0,0-1 0,-1 1 0,0 0 0,0 0 0,0 0 0,-1 0 0,2 7 0,-3-9 0,-1-1 0,0 0 0,0 0 0,0 0 0,0 0 0,-1 1 0,1-1 0,-1 0 0,0 0 0,1 0 0,-2 0 0,1 0 0,0 0 0,-2 3 0,-1-1 0,0 0 0,1 0 0,-1 0 0,-1-1 0,1 1 0,-10 6 0,-3 1 0,-1-1 0,-1-1 0,-23 10 0,37-18 0,-40 16-682,-72 20-1,72-27-6143</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00.563"/>
    </inkml:context>
    <inkml:brush xml:id="br0">
      <inkml:brushProperty name="width" value="0.035" units="cm"/>
      <inkml:brushProperty name="height" value="0.035" units="cm"/>
      <inkml:brushProperty name="color" value="#FFC114"/>
    </inkml:brush>
  </inkml:definitions>
  <inkml:trace contextRef="#ctx0" brushRef="#br0">73 304 24575,'2'-3'0,"-1"0"0,1 1 0,-1-1 0,1 0 0,-1 1 0,0-1 0,0 0 0,0 0 0,0 0 0,-1 0 0,1 0 0,-1 0 0,1 0 0,-1 0 0,0-1 0,-1 1 0,1 0 0,0 0 0,-1 0 0,0 0 0,1 0 0,-3-4 0,-1-6 0,-1 0 0,-1 0 0,-10-18 0,-35-57 0,80 147 0,25 113 0,-46-138 0,-2 0 0,-1 1 0,1 40 0,-6-75 0,-2 35 0,2-33 0,0 0 0,-1 0 0,1 0 0,-1-1 0,1 1 0,-1 0 0,0 0 0,1-1 0,-1 1 0,0 0 0,0-1 0,0 1 0,0-1 0,-1 1 0,-1 2 0,2-4 0,1 0 0,-1 0 0,1 0 0,-1 1 0,1-1 0,-1 0 0,0 0 0,1 0 0,-1 0 0,1 0 0,-1 0 0,1 0 0,-1 0 0,1 0 0,-1 0 0,0 0 0,1 0 0,-1-1 0,1 1 0,-1 0 0,1 0 0,-1 0 0,1-1 0,-1 1 0,1 0 0,0-1 0,-1 1 0,1 0 0,-1-1 0,1 1 0,0-1 0,-1 1 0,1 0 0,0-1 0,-1 1 0,1-2 0,-11-19 0,10 21 0,-3-13 0,0 0 0,1-1 0,0 1 0,1-1 0,1 1 0,0-1 0,1 0 0,0 1 0,1-1 0,1 0 0,2-13 0,4-6 0,0 0 0,3 1 0,17-41 0,-21 57 20,1 0 0,1 0 0,0 1 0,1 1 0,19-23 0,-24 32-107,0-1-1,0 1 1,1 1 0,-1-1-1,1 1 1,0 0 0,1 0-1,-1 1 1,1-1-1,-1 2 1,1-1 0,0 1-1,0 0 1,0 0 0,0 1-1,10-1 1,10 2-6739</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02.044"/>
    </inkml:context>
    <inkml:brush xml:id="br0">
      <inkml:brushProperty name="width" value="0.035" units="cm"/>
      <inkml:brushProperty name="height" value="0.035" units="cm"/>
      <inkml:brushProperty name="color" value="#FFC114"/>
    </inkml:brush>
  </inkml:definitions>
  <inkml:trace contextRef="#ctx0" brushRef="#br0">117 356 24575,'1'-1'0,"-1"0"0,1 1 0,0-1 0,-1 0 0,1 0 0,-1 0 0,1 0 0,-1 0 0,1 0 0,-1 0 0,0-1 0,1 1 0,-1 0 0,0 0 0,0 0 0,0 0 0,0 0 0,0 0 0,0-1 0,0 1 0,0 0 0,-1 0 0,1 0 0,0 0 0,-1 0 0,1 0 0,-1 0 0,1 0 0,-1 0 0,1 0 0,-1 0 0,0 0 0,1 0 0,-1 0 0,0 1 0,0-1 0,0 0 0,0 0 0,1 1 0,-1-1 0,0 1 0,0-1 0,0 1 0,0-1 0,0 1 0,-1 0 0,1-1 0,0 1 0,0 0 0,0 0 0,0 0 0,0-1 0,0 1 0,0 1 0,-1-1 0,1 0 0,0 0 0,0 0 0,0 1 0,0-1 0,0 0 0,0 1 0,-2 0 0,-1 1 0,1 1 0,-1-1 0,0 1 0,1 0 0,0 0 0,0 1 0,0-1 0,0 0 0,0 1 0,1 0 0,-1-1 0,-1 6 0,-3 5 0,-11 30 0,14-29 0,0 0 0,1 0 0,0 0 0,1 0 0,1 1 0,1-1 0,0 1 0,3 17 0,-3-27 0,1 0 0,1 0 0,-1 0 0,1-1 0,0 1 0,1-1 0,-1 0 0,1 1 0,0-1 0,6 8 0,-6-10 0,0 0 0,0-1 0,0 1 0,0-1 0,0 0 0,0 0 0,0 0 0,1 0 0,-1-1 0,1 1 0,-1-1 0,1 0 0,0 0 0,-1 0 0,1-1 0,0 1 0,0-1 0,4 0 0,-1 0 0,0-1 0,0 0 0,0 0 0,0-1 0,0 0 0,0 0 0,0-1 0,-1 0 0,1 0 0,-1 0 0,0-1 0,0 0 0,0 0 0,0 0 0,-1-1 0,1 0 0,-1 0 0,-1 0 0,9-12 0,-9 12 0,-1 0 0,1-1 0,-1 1 0,-1-1 0,1 0 0,-1 0 0,0 0 0,0 0 0,-1 0 0,1 0 0,-2-1 0,1 1 0,0 0 0,-1-1 0,-1 1 0,1 0 0,-1 0 0,0-1 0,0 1 0,0 0 0,-1 0 0,-4-10 0,0 7 0,0-1 0,0 1 0,-1 0 0,0 1 0,0 0 0,-1 0 0,0 0 0,-13-8 0,9 7 0,0 1 0,-1 0 0,0 1 0,0 1 0,-26-9 0,16 12 0,17 6 0,13 6 0,0-5 0,0 0 0,0 0 0,1-1 0,-1 0 0,1 0 0,0 0 0,0-1 0,0-1 0,15 2 0,5-1 0,44-2 0,-35-3 0,1-1 0,-1-2 0,0-1 0,-1-3 0,0 0 0,51-24 0,-78 30 0,-1 0 0,1-1 0,13-10 0,-21 15 0,1-1 0,-1 0 0,0 0 0,1 0 0,-1-1 0,0 1 0,0 0 0,0 0 0,0-1 0,0 1 0,0 0 0,0-1 0,0 1 0,-1-1 0,1 1 0,0-1 0,-1 0 0,1 1 0,-1-1 0,0 0 0,0 1 0,0-1 0,1 0 0,-1 1 0,-1-1 0,1 0 0,0 1 0,0-1 0,-1-1 0,0 1 0,0 1 0,0 0 0,0 0 0,0 0 0,0 0 0,0 0 0,0 0 0,-1 0 0,1 0 0,0 0 0,0 1 0,-1-1 0,1 1 0,0-1 0,-1 1 0,1-1 0,-1 1 0,1 0 0,-1-1 0,1 1 0,-1 0 0,1 0 0,-1 0 0,1 0 0,-1 0 0,1 1 0,-1-1 0,1 0 0,0 1 0,-1-1 0,-2 2 0,-5 1 0,1 1 0,-1-1 0,-14 9 0,10-3 0,1 0 0,-1 0 0,2 1 0,-1 1 0,2-1 0,-1 2 0,-16 23 0,22-27 0,-1 1 0,2 0 0,-1-1 0,1 1 0,0 1 0,1-1 0,0 1 0,1-1 0,0 1 0,0 0 0,1 0 0,0-1 0,1 15 0,1-19 0,0 0 0,0 1 0,1-1 0,-1 0 0,1 1 0,0-1 0,1 0 0,-1-1 0,1 1 0,0 0 0,0-1 0,1 1 0,-1-1 0,1 0 0,0 0 0,0-1 0,1 1 0,-1-1 0,1 0 0,-1 0 0,1 0 0,0 0 0,0-1 0,10 3 0,-7-2 0,1 0 0,-1-1 0,1-1 0,0 1 0,0-1 0,0 0 0,0-1 0,0 0 0,-1-1 0,1 0 0,0 0 0,0-1 0,0 0 0,13-5 0,-4-2 0,-1 0 0,0-1 0,-1-1 0,0 0 0,0-1 0,-1-1 0,-1 0 0,-1-1 0,0-1 0,0 0 0,-1-1 0,-1 0 0,-1 0 0,14-32 0,-23 45 0,0 0 0,0 0 0,0 0 0,0 0 0,-1 0 0,1-1 0,-1 1 0,0-4 0,0 6 0,0 1 0,0 0 0,0-1 0,-1 1 0,1-1 0,0 1 0,0-1 0,0 1 0,0 0 0,0-1 0,-1 1 0,1 0 0,0-1 0,0 1 0,-1 0 0,1-1 0,0 1 0,-1 0 0,1-1 0,0 1 0,-1 0 0,1 0 0,0-1 0,-1 1 0,0 0 0,0 0 0,0 0 0,0 0 0,0 0 0,0 0 0,0 0 0,0 0 0,0 1 0,0-1 0,0 0 0,0 1 0,0-1 0,0 0 0,0 1 0,0-1 0,-1 2 0,-3 2 0,-1-1 0,1 1 0,0 0 0,0 0 0,1 1 0,0-1 0,-1 1 0,1 0 0,1 0 0,-1 1 0,-4 9 0,8-15 0,0 1 0,0 0 0,0-1 0,0 1 0,0-1 0,0 1 0,0 0 0,0-1 0,0 1 0,0-1 0,0 1 0,1-1 0,-1 1 0,0-1 0,0 1 0,1-1 0,-1 1 0,0-1 0,1 1 0,-1-1 0,1 1 0,-1-1 0,0 1 0,1-1 0,-1 0 0,1 1 0,-1-1 0,1 0 0,-1 1 0,1-1 0,0 0 0,-1 0 0,1 0 0,-1 1 0,1-1 0,-1 0 0,1 0 0,0 0 0,-1 0 0,2 0 0,25 0 0,-17-1 0,0-2 0,-1 1 0,1-1 0,0 0 0,-1-1 0,0 0 0,0-1 0,0 0 0,-1 0 0,14-12 0,-18 14 0,0 0 0,0 0 0,-1 0 0,1-1 0,-1 0 0,0 0 0,0 0 0,0 0 0,-1 0 0,0 0 0,1-1 0,-1 1 0,-1-1 0,1 0 0,-1 0 0,0 1 0,0-1 0,0 0 0,-1 0 0,1 0 0,-1 0 0,0 0 0,-2-8 0,2 10 0,-1 1 0,0-1 0,1 1 0,-1-1 0,0 1 0,0 0 0,-1-1 0,1 1 0,0 0 0,-1 0 0,0 0 0,1 0 0,-1 0 0,0 0 0,0 0 0,0 1 0,0-1 0,0 1 0,-3-2 0,2 1 0,-1 1 0,1 0 0,-1 0 0,0 0 0,0 0 0,1 1 0,-1 0 0,0 0 0,0 0 0,0 0 0,-6 1 0,-2 1 0,1 1 0,0 1 0,0 0 0,0 0 0,0 1 0,0 0 0,-13 10 0,17-10 0,0 0 0,1 0 0,-1 1 0,1 0 0,0 1 0,1-1 0,0 1 0,0 0 0,0 1 0,1-1 0,0 1 0,0 0 0,1 0 0,0 0 0,-2 9 0,4-12 0,0 1 0,0-1 0,1 1 0,-1 0 0,1-1 0,1 1 0,-1-1 0,1 1 0,0 0 0,0-1 0,1 1 0,-1-1 0,1 0 0,0 1 0,1-1 0,-1 0 0,1 0 0,0-1 0,0 1 0,1-1 0,0 1 0,-1-1 0,9 7 0,-7-7 0,1 1 0,0-1 0,1 0 0,-1-1 0,0 1 0,1-1 0,0 0 0,0-1 0,0 0 0,0 0 0,0 0 0,0-1 0,1 0 0,-1-1 0,0 1 0,1-1 0,-1-1 0,0 1 0,0-1 0,1-1 0,11-3 0,-11 3 0,0-2 0,0 1 0,-1-1 0,1 0 0,-1-1 0,0 0 0,0 0 0,0 0 0,0-1 0,-1 0 0,0 0 0,-1-1 0,1 1 0,-1-1 0,0-1 0,-1 1 0,0-1 0,4-8 0,1-11 0,-1 0 0,7-49 0,-10 46 0,17-55 0,-21 82 0,-1 1 0,1 0 0,0 1 0,0-1 0,0 0 0,0 0 0,0 0 0,0 0 0,0 1 0,1-1 0,-1 0 0,1 1 0,-1 0 0,1-1 0,-1 1 0,1 0 0,0-1 0,0 1 0,0 0 0,-1 1 0,3-2 0,-2 2 0,0 0 0,0 0 0,0 0 0,-1 0 0,1 0 0,0 1 0,0-1 0,-1 0 0,1 1 0,0 0 0,-1-1 0,1 1 0,-1 0 0,1 0 0,-1 0 0,1 0 0,-1 0 0,1 0 0,-1 0 0,0 1 0,0-1 0,1 0 0,-1 1 0,1 2 0,5 7 0,0 1 0,-1 0 0,0 0 0,-1 0 0,-1 0 0,0 1 0,4 20 0,-4-12 0,-1 0 0,-1 1 0,-2 41 0,0-52 0,-1 0 0,-1 1 0,0-1 0,0 0 0,-1 0 0,-1 0 0,1-1 0,-2 1 0,0-1 0,-11 18 0,16-28 0,0 1 0,0-1 0,-1 1 0,1-1 0,0 1 0,-1-1 0,1 1 0,0-1 0,-1 0 0,1 1 0,-1-1 0,1 0 0,0 1 0,-1-1 0,1 0 0,-1 1 0,1-1 0,-1 0 0,1 0 0,-1 0 0,1 1 0,-1-1 0,0 0 0,1 0 0,-1 0 0,1 0 0,-2 0 0,2-1 0,-1 1 0,1-1 0,-1 0 0,1 1 0,0-1 0,-1 1 0,1-1 0,0 0 0,0 1 0,-1-1 0,1 0 0,0 0 0,0 1 0,0-1 0,0 0 0,0 1 0,0-2 0,4-34 0,4 13 0,1 0 0,1 1 0,16-25 0,44-62 0,-42 68 0,12-15 0,-17 25 0,25-46 0,-48 75 0,1 1 0,0 0 0,-1 0 0,1 0 0,-1-1 0,1 1 0,-1 0 0,0 0 0,1-1 0,-1 1 0,0 0 0,0-1 0,0 1 0,0 0 0,0-1 0,0 1 0,-1 0 0,1 0 0,0-1 0,-1 1 0,1 0 0,-1-1 0,0 0 0,1 1 0,-1 1 0,0 0 0,1-1 0,-1 1 0,0-1 0,0 1 0,1 0 0,-1 0 0,0-1 0,0 1 0,0 0 0,1 0 0,-1 0 0,0 0 0,0 0 0,0 0 0,0 0 0,1 0 0,-1 0 0,0 0 0,0 1 0,0-1 0,1 0 0,-1 1 0,0-1 0,0 0 0,1 1 0,-1-1 0,0 1 0,1-1 0,-1 1 0,1-1 0,-1 1 0,0-1 0,1 1 0,-1 0 0,0 0 0,-2 2 0,0 0 0,-1 1 0,1-1 0,1 1 0,-1-1 0,0 1 0,1 0 0,0 0 0,0 0 0,0 1 0,0-1 0,1 0 0,-1 1 0,1-1 0,0 1 0,1-1 0,-1 1 0,1 0 0,0-1 0,0 1 0,0-1 0,1 1 0,-1 0 0,1-1 0,0 1 0,1-1 0,2 7 0,5 8 0,0 0 0,1 0 0,2-2 0,22 30 0,-16-24 0,-14-16 0,1-1 0,-1 1 0,0 0 0,-1 0 0,6 14 0,-9-18 0,1-1 0,0 1 0,-1 0 0,1 0 0,-1-1 0,0 1 0,0 0 0,0 0 0,-1 0 0,1-1 0,-1 1 0,1 0 0,-1 0 0,0-1 0,0 1 0,0-1 0,0 1 0,0-1 0,-1 1 0,-1 2 0,-2 1 8,-1 0 0,1-1 0,-1 1 1,0-1-1,0-1 0,-1 1 0,-9 5 0,-53 21-721,52-24-4,-48 20-6109</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03.879"/>
    </inkml:context>
    <inkml:brush xml:id="br0">
      <inkml:brushProperty name="width" value="0.035" units="cm"/>
      <inkml:brushProperty name="height" value="0.035" units="cm"/>
      <inkml:brushProperty name="color" value="#FFC114"/>
    </inkml:brush>
  </inkml:definitions>
  <inkml:trace contextRef="#ctx0" brushRef="#br0">199 627 24575,'4'-6'0,"0"0"0,0 0 0,0 0 0,-1 0 0,0-1 0,0 0 0,2-9 0,3-4 0,-1 1 0,0 0 0,5-28 0,-10 38 0,-1 0 0,0-1 0,0 1 0,-1-1 0,0 1 0,0 0 0,-3-14 0,2 22 0,1 0 0,0 0 0,0-1 0,0 1 0,-1 0 0,1 0 0,0 0 0,-1 0 0,1 0 0,-1 0 0,0 0 0,1 0 0,-1 0 0,0 0 0,0 0 0,1 0 0,-1 1 0,0-1 0,0 0 0,0 0 0,0 1 0,0-1 0,0 1 0,0-1 0,0 1 0,0-1 0,0 1 0,0-1 0,-1 1 0,1 0 0,0 0 0,0 0 0,0 0 0,0 0 0,-1 0 0,1 0 0,0 0 0,0 0 0,0 0 0,0 0 0,0 1 0,-1-1 0,-1 2 0,-2 0 0,-1 1 0,1 0 0,-1 0 0,1 0 0,0 1 0,0 0 0,-5 5 0,-10 13 0,0 2 0,2 0 0,0 1 0,2 0 0,0 1 0,2 1 0,1 1 0,2 0 0,-12 39 0,21-59 0,0 0 0,0 0 0,1 1 0,0-1 0,1 1 0,-1 0 0,2 10 0,0-17 0,-1 0 0,0 0 0,1 0 0,-1 0 0,1 0 0,0 0 0,-1 0 0,1-1 0,0 1 0,0 0 0,0 0 0,0-1 0,1 1 0,-1-1 0,0 1 0,1-1 0,-1 0 0,1 1 0,-1-1 0,1 0 0,0 0 0,-1 0 0,1 0 0,0 0 0,0-1 0,0 1 0,-1 0 0,1-1 0,0 0 0,0 1 0,0-1 0,0 0 0,0 0 0,0 0 0,0 0 0,0 0 0,3-1 0,6-1 0,-1 0 0,1 0 0,0-1 0,-1-1 0,1 0 0,-1-1 0,0 0 0,16-10 0,0-3 0,43-40 0,-50 41 0,-1-2 0,-1 0 0,-1-1 0,16-26 0,-23 33 0,-2-1 0,0 0 0,0 0 0,-2 0 0,0-1 0,0 0 0,-1 0 0,2-19 0,-6 29 0,0-1 0,0 1 0,0-1 0,-1 1 0,0 0 0,-2-10 0,3 15 0,-1-1 0,1 0 0,0 0 0,-1 0 0,1 0 0,0 0 0,-1 1 0,1-1 0,-1 0 0,0 0 0,1 1 0,-1-1 0,0 0 0,1 1 0,-1-1 0,0 1 0,0-1 0,-1 0 0,1 1 0,0 0 0,1 0 0,-1 0 0,0 0 0,0 0 0,0 0 0,0 0 0,0 1 0,0-1 0,0 0 0,0 1 0,0-1 0,1 0 0,-1 1 0,0-1 0,0 1 0,1-1 0,-1 1 0,0 0 0,0-1 0,1 1 0,-1 0 0,0 0 0,-7 9 0,1-1 0,0 1 0,0 0 0,1 1 0,1 0 0,-1 0 0,-5 18 0,5-10 0,1 1 0,1-1 0,-4 38 0,7-51 0,1 0 0,0 0 0,1 0 0,-1 0 0,1 0 0,0 0 0,1 0 0,-1 0 0,1-1 0,0 1 0,4 6 0,-5-9 0,1-1 0,-1 0 0,1 0 0,0 0 0,-1 0 0,1 0 0,0-1 0,0 1 0,0 0 0,0-1 0,1 0 0,-1 1 0,0-1 0,0 0 0,1 0 0,-1 0 0,1-1 0,-1 1 0,1 0 0,-1-1 0,1 0 0,0 0 0,-1 1 0,1-1 0,-1-1 0,1 1 0,0 0 0,3-2 0,9-1 0,-1-2 0,0 0 0,0 0 0,0-2 0,-1 0 0,0 0 0,0-1 0,0 0 0,-1-1 0,-1-1 0,16-16 0,1-4 0,-2-2 0,43-66 0,-55 83 0,-14 15 0,0 0 0,1 0 0,-1 0 0,0 0 0,0 0 0,1 0 0,-1 1 0,0-1 0,0 0 0,0 0 0,0 0 0,1 0 0,-1 1 0,0-1 0,0 0 0,0 0 0,0 1 0,0-1 0,0 0 0,1 0 0,-1 1 0,0-1 0,0 0 0,0 0 0,0 1 0,0-1 0,0 0 0,0 0 0,0 1 0,0-1 0,0 0 0,0 0 0,0 1 0,0-1 0,-1 0 0,1 0 0,0 1 0,-8 42 0,6-33 0,1-3 0,-5 21 0,1 1 0,0 31 0,5-53 0,0 0 0,0 0 0,1 0 0,-1 1 0,2-1 0,-1 0 0,1 0 0,0 0 0,0-1 0,1 1 0,0 0 0,0-1 0,1 0 0,5 8 0,-7-12 0,0 1 0,0-1 0,1 0 0,-1 1 0,1-1 0,0 0 0,0-1 0,-1 1 0,1 0 0,0-1 0,0 0 0,1 0 0,-1 0 0,0 0 0,7 1 0,-5-2 0,0 0 0,0 0 0,0 0 0,0-1 0,0 0 0,0 0 0,0 0 0,0 0 0,7-4 0,-1-1 0,1 0 0,-2-1 0,1 0 0,-1 0 0,0-1 0,0 0 0,13-16 0,-11 9 0,0-2 0,-1 1 0,-1-1 0,0-1 0,-1 1 0,-1-2 0,-1 1 0,5-22 0,-4 8 0,-1 0 0,-2-1 0,-1 0 0,0-34 0,-6 111 0,0-2 0,3 42 0,-1-73 0,2 0 0,-1 0 0,1 0 0,1-1 0,0 1 0,0-1 0,1 0 0,0 0 0,9 14 0,-12-22 0,0 1 0,1-1 0,-1 0 0,1 0 0,0 0 0,-1 0 0,1-1 0,0 1 0,0 0 0,1-1 0,-1 0 0,0 1 0,0-1 0,1 0 0,-1 0 0,0 0 0,1 0 0,-1 0 0,1-1 0,0 1 0,-1-1 0,1 0 0,-1 0 0,1 0 0,-1 0 0,1 0 0,0 0 0,-1-1 0,1 1 0,-1-1 0,1 0 0,-1 1 0,1-1 0,-1-1 0,0 1 0,1 0 0,-1 0 0,2-3 0,7-3 0,-2-1 0,1 0 0,-1 0 0,0-1 0,-1-1 0,13-17 0,-7 4 0,0-1 0,-2-1 0,0 1 0,-2-2 0,-1 0 0,10-42 0,19-165 0,-36 212 0,1-7 0,-3 26 0,-1 5 0,-5 14 0,-3 29 0,7-37 0,-25 223 0,23-180 0,3 0 0,8 78 0,-6-121-273,0 1 0,1-1 0,1 0 0,6 17 0,1-8-6553</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04.337"/>
    </inkml:context>
    <inkml:brush xml:id="br0">
      <inkml:brushProperty name="width" value="0.035" units="cm"/>
      <inkml:brushProperty name="height" value="0.035" units="cm"/>
      <inkml:brushProperty name="color" value="#FFC114"/>
    </inkml:brush>
  </inkml:definitions>
  <inkml:trace contextRef="#ctx0" brushRef="#br0">86 389 24575,'-5'0'0,"-1"1"0,1 0 0,-1 0 0,1 0 0,0 0 0,-1 1 0,1 0 0,0 0 0,0 1 0,0-1 0,1 1 0,-1 0 0,0 0 0,-6 7 0,11-10 0,-1 0 0,1 1 0,0-1 0,0 0 0,0 0 0,-1 0 0,1 1 0,0-1 0,0 0 0,0 0 0,0 0 0,0 1 0,0-1 0,-1 0 0,1 0 0,0 1 0,0-1 0,0 0 0,0 0 0,0 1 0,0-1 0,0 0 0,0 0 0,0 1 0,0-1 0,0 0 0,0 0 0,0 1 0,0-1 0,1 0 0,-1 0 0,0 1 0,0-1 0,0 0 0,0 0 0,0 0 0,0 1 0,1-1 0,-1 0 0,12 2 0,15-6 0,-1-3 0,0-1 0,0-2 0,-1 0 0,0-2 0,-1 0 0,-1-2 0,0 0 0,23-20 0,-39 27 0,0 1 0,-1-1 0,0 0 0,0-1 0,-1 0 0,0 0 0,0 0 0,-1 0 0,0 0 0,-1-1 0,1 0 0,-2 0 0,1 0 0,-1 0 0,1-11 0,-2 8 0,0 0 0,-1 0 0,-1 0 0,0 0 0,0 0 0,-1 0 0,0 0 0,-1 0 0,-1 1 0,0-1 0,-7-13 0,11 24 0,0 1 0,-1-1 0,1 0 0,-1 0 0,1 0 0,-1 0 0,1 0 0,-1 1 0,1-1 0,-1 0 0,0 0 0,0 1 0,1-1 0,-1 1 0,0-1 0,-1 0 0,2 1 0,0 0 0,-1 0 0,1 0 0,0 0 0,-1 0 0,1 0 0,0 1 0,-1-1 0,1 0 0,0 0 0,-1 0 0,1 0 0,0 1 0,-1-1 0,1 0 0,0 0 0,0 1 0,0-1 0,-1 0 0,1 0 0,0 1 0,0-1 0,0 0 0,-1 1 0,1-1 0,0 0 0,0 1 0,0-1 0,0 1 0,-7 34 0,3 210 0,-2 14 0,3-239 0,2-15 0,0-1 0,1 1 0,-1 0 0,1-1 0,0 1 0,0 0 0,0 0 0,1-1 0,-1 1 0,3 6 0,-3-11 0,0 0 0,0 1 0,1-1 0,-1 0 0,0 0 0,0 0 0,0 1 0,0-1 0,1 0 0,-1 0 0,0 0 0,0 0 0,1 0 0,-1 0 0,0 1 0,0-1 0,1 0 0,-1 0 0,0 0 0,0 0 0,1 0 0,-1 0 0,0 0 0,0 0 0,1 0 0,-1 0 0,0 0 0,0 0 0,1 0 0,-1-1 0,0 1 0,0 0 0,1 0 0,-1 0 0,12-8 0,9-15 0,-20 22 0,29-39 0,28-47 0,-38 53 0,2 1 0,48-55 0,-67 85 0,1-1 0,-1 1 0,1 0 0,0 0 0,0 0 0,0 1 0,0-1 0,7-2 0,-10 5 0,0-1 0,0 1 0,1 0 0,-1 0 0,0 0 0,0 0 0,1 0 0,-1 0 0,0 0 0,0 0 0,1 0 0,-1 0 0,0 1 0,0-1 0,0 0 0,1 1 0,-1-1 0,0 1 0,0 0 0,0-1 0,0 1 0,0 0 0,0-1 0,0 1 0,0 0 0,0 0 0,0 0 0,-1 0 0,1 0 0,0 0 0,-1 0 0,1 0 0,0 0 0,-1 1 0,1-1 0,-1 1 0,3 7 11,0 0 1,-1 0-1,0 0 0,0 0 0,-1 0 0,-1 0 0,1 0 1,-1 0-1,-2 12 0,-16 83-1239,17-98 979,-9 39-6577</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06.296"/>
    </inkml:context>
    <inkml:brush xml:id="br0">
      <inkml:brushProperty name="width" value="0.035" units="cm"/>
      <inkml:brushProperty name="height" value="0.035" units="cm"/>
      <inkml:brushProperty name="color" value="#FFC114"/>
    </inkml:brush>
  </inkml:definitions>
  <inkml:trace contextRef="#ctx0" brushRef="#br0">66 127 24575,'-1'-11'0,"0"1"0,-1 0 0,0 0 0,-1 1 0,0-1 0,0 0 0,-1 1 0,0 0 0,-1 0 0,-6-9 0,11 17 0,-1 0 0,0 0 0,1 0 0,-1 0 0,0 0 0,1 1 0,-1-1 0,0 0 0,0 1 0,0-1 0,1 0 0,-1 1 0,0-1 0,-1 0 0,2 1 0,-1 0 0,1 0 0,0 0 0,-1 0 0,1 0 0,0 0 0,-1 0 0,1 0 0,0 1 0,-1-1 0,1 0 0,0 0 0,-1 0 0,1 0 0,0 0 0,0 1 0,-1-1 0,1 0 0,0 0 0,0 0 0,-1 1 0,1-1 0,0 0 0,0 0 0,0 1 0,-1-1 0,1 0 0,0 0 0,0 1 0,-2 2 0,1 1 0,0-1 0,0 1 0,1-1 0,-1 1 0,1-1 0,-1 6 0,3 64 0,2 0 0,15 79 0,-3-38 0,9 224-1365,-23-275-5461</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06.620"/>
    </inkml:context>
    <inkml:brush xml:id="br0">
      <inkml:brushProperty name="width" value="0.035" units="cm"/>
      <inkml:brushProperty name="height" value="0.035" units="cm"/>
      <inkml:brushProperty name="color" value="#FFC114"/>
    </inkml:brush>
  </inkml:definitions>
  <inkml:trace contextRef="#ctx0" brushRef="#br0">0 42 24575,'1'1'0,"1"0"0,-1-1 0,1 1 0,-1 0 0,0 0 0,0 0 0,1 0 0,-1 0 0,0 0 0,0 1 0,0-1 0,0 0 0,-1 1 0,1-1 0,0 0 0,1 4 0,1 1 0,3 2 0,20 33 0,2-1 0,43 48 0,-60-77 0,0 0 0,1 0 0,0-1 0,0-1 0,1 0 0,1-1 0,-1-1 0,1 0 0,1 0 0,-1-2 0,24 7 0,-25-9 0,1-1 0,0 0 0,0-1 0,0 0 0,-1-2 0,1 1 0,0-2 0,0 0 0,-1 0 0,14-5 0,-7 0 0,-1 0 0,0-1 0,-1-1 0,0-1 0,0-1 0,17-13 0,5-10 0,-1-2 0,-2-1 0,-1-2 0,40-57 0,-55 68 0,-20 26 0,-3 4 0,-10 15 0,-9 12-1365,-2 2-5461</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07.214"/>
    </inkml:context>
    <inkml:brush xml:id="br0">
      <inkml:brushProperty name="width" value="0.035" units="cm"/>
      <inkml:brushProperty name="height" value="0.035" units="cm"/>
      <inkml:brushProperty name="color" value="#FFC114"/>
    </inkml:brush>
  </inkml:definitions>
  <inkml:trace contextRef="#ctx0" brushRef="#br0">351 205 24575,'0'-15'0,"-1"0"0,-1 0 0,0 0 0,0 0 0,-2 0 0,0 1 0,-1-1 0,0 1 0,-11-20 0,15 31 0,-1 1 0,0-1 0,0 0 0,-1 1 0,1-1 0,0 1 0,-1 0 0,1 0 0,-1 0 0,0 0 0,0 0 0,0 1 0,0-1 0,0 1 0,0 0 0,0 0 0,0 0 0,-1 0 0,1 0 0,0 1 0,-1 0 0,1-1 0,0 1 0,-1 0 0,1 1 0,0-1 0,-1 1 0,1-1 0,0 1 0,0 0 0,-6 2 0,0 1 0,0 0 0,1 1 0,-1 0 0,1 0 0,0 1 0,1-1 0,-1 2 0,1-1 0,0 1 0,-5 8 0,-3 5 0,1 1 0,1 0 0,0 1 0,2 1 0,1 0 0,-10 32 0,14-34 0,1-1 0,0 1 0,2 0 0,0 0 0,2 1 0,0-1 0,5 40 0,-3-53 0,0 1 0,1-1 0,0 1 0,1-1 0,0 0 0,0 0 0,1 0 0,0 0 0,0-1 0,1 0 0,0 1 0,0-2 0,1 1 0,11 11 0,-10-13 0,-1 0 0,1-1 0,0 0 0,0 0 0,0-1 0,1 0 0,-1 0 0,1 0 0,0-1 0,0 0 0,-1-1 0,1 0 0,0 0 0,0-1 0,0 0 0,10-1 0,2-1-273,-1-2 0,1 0 0,-1-1 0,19-8 0,16-9-6553</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08.104"/>
    </inkml:context>
    <inkml:brush xml:id="br0">
      <inkml:brushProperty name="width" value="0.035" units="cm"/>
      <inkml:brushProperty name="height" value="0.035" units="cm"/>
      <inkml:brushProperty name="color" value="#FFC114"/>
    </inkml:brush>
  </inkml:definitions>
  <inkml:trace contextRef="#ctx0" brushRef="#br0">1 50 24575,'1'0'0,"1"0"0,-1 1 0,0-1 0,1 1 0,-1-1 0,0 1 0,0 0 0,1-1 0,-1 1 0,0 0 0,0 0 0,0 0 0,0 0 0,0 0 0,0 0 0,0 0 0,0 0 0,-1 1 0,1-1 0,0 2 0,0-3 0,-1 1 0,1-1 0,-1 1 0,0-1 0,1 1 0,-1-1 0,0 1 0,0 0 0,1-1 0,-1 1 0,0-1 0,0 1 0,0 0 0,0-1 0,0 1 0,0 0 0,0-1 0,0 1 0,0 0 0,0-1 0,0 1 0,0-1 0,0 1 0,-1 0 0,1-1 0,0 1 0,0 0 0,-1-1 0,1 1 0,-1-1 0,1 1 0,0-1 0,-1 1 0,1-1 0,-1 1 0,1-1 0,-1 0 0,1 1 0,-1-1 0,1 1 0,-2-1 0,29 31 0,-21-21 0,0 0 0,-1 1 0,-1 0 0,0 0 0,0 1 0,-1-1 0,-1 1 0,2 21 0,-1 98 0,-3-119 0,-4 43 0,-18 90 0,5-51 0,15-70 0,3-15 0,3-13 0,5-14 0,-2 0 0,-1-1 0,7-29 0,7-63 0,-17 91 0,6-52 0,-7 45 0,1-1 0,13-46 0,-16 72 0,0 0 0,1 0 0,0 0 0,-1 0 0,1 0 0,0 0 0,0 0 0,0 0 0,0 0 0,0 1 0,0-1 0,1 0 0,-1 1 0,1-1 0,-1 1 0,1 0 0,-1-1 0,1 1 0,0 0 0,0 0 0,0 0 0,0 0 0,-1 0 0,1 0 0,0 1 0,0-1 0,0 1 0,1-1 0,-1 1 0,2 0 0,1 1 0,0-1 0,0 2 0,0-1 0,0 0 0,-1 1 0,1 0 0,0 0 0,-1 1 0,1-1 0,-1 1 0,6 4 0,5 6 0,0 1 0,0 1 0,-2 0 0,0 1 0,0 0 0,-2 1 0,19 35 0,-28-48 0,1 0 0,-1 0 0,1 0 0,0 0 0,0-1 0,1 1 0,-1-1 0,1 0 0,5 5 0,-7-8 0,0 1 0,-1 0 0,1 0 0,0-1 0,0 1 0,0-1 0,-1 1 0,1-1 0,0 0 0,0 0 0,0 0 0,0 0 0,0 0 0,0 0 0,-1 0 0,1 0 0,0-1 0,0 1 0,0-1 0,0 0 0,-1 1 0,1-1 0,0 0 0,-1 0 0,1 0 0,-1 0 0,2-2 0,6-4 0,0-1 0,-1-1 0,0 0 0,-1 0 0,0 0 0,0-1 0,-1 0 0,0 0 0,-1 0 0,7-20 0,-4 7 0,-1-1 0,-1 1 0,-1-1 0,2-30 0,-6 33 0,0-1 0,-4-28 0,2 40 0,0-1 0,-1 1 0,-1-1 0,0 1 0,0 0 0,-8-16 0,7 23 0,3 9 0,1 11 0,22 98-1365,-17-88-5461</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08.530"/>
    </inkml:context>
    <inkml:brush xml:id="br0">
      <inkml:brushProperty name="width" value="0.035" units="cm"/>
      <inkml:brushProperty name="height" value="0.035" units="cm"/>
      <inkml:brushProperty name="color" value="#FFC114"/>
    </inkml:brush>
  </inkml:definitions>
  <inkml:trace contextRef="#ctx0" brushRef="#br0">350 413 24575,'0'-12'0,"2"1"0,3-18 0,2-16 0,-6 42 0,1-142 0,-2 132 0,-1-1 0,-1 1 0,-1 0 0,0 0 0,0 0 0,-1 0 0,-1 1 0,-10-21 0,14 31 0,0 0 0,0 0 0,-1 0 0,1 0 0,0 0 0,-1 0 0,0 0 0,1 1 0,-1-1 0,0 1 0,0-1 0,0 1 0,0 0 0,0 0 0,0 0 0,0 0 0,-1 0 0,-3-1 0,3 2 0,1 0 0,0 0 0,0 0 0,-1 0 0,1 1 0,0-1 0,0 1 0,-1-1 0,1 1 0,0 0 0,0 0 0,0 0 0,0 0 0,0 0 0,0 1 0,-2 1 0,-2 2 0,1 1 0,-1-1 0,1 1 0,0 1 0,0-1 0,1 1 0,0-1 0,0 1 0,1 1 0,-4 7 0,1 10 0,0-1 0,1 0 0,2 1 0,0 0 0,2 0 0,3 41 0,26 153 0,-17-158 0,-7-36 0,6 33 0,-3 1 0,0 60 0,-7-102 0,-1-1 0,0 0 0,-1 0 0,-1 0 0,0 0 0,-1 0 0,-1 0 0,0-1 0,-2 0 0,1 0 0,-2-1 0,-11 19 0,16-29 7,0 0 0,0 0-1,-1-1 1,1 1 0,-1-1-1,0 0 1,1 0-1,-1 0 1,-1 0 0,1-1-1,0 0 1,-1 0 0,1 0-1,-1 0 1,1-1 0,-1 1-1,-6 0 1,6-2-85,1 0 0,-1 0 0,1 0-1,-1-1 1,1 0 0,-1 0 0,1 0 0,0 0 0,-1-1-1,1 1 1,0-1 0,0 0 0,0 0 0,0-1 0,1 1-1,-1-1 1,1 0 0,-6-5 0,-11-14-6748</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21.726"/>
    </inkml:context>
    <inkml:brush xml:id="br0">
      <inkml:brushProperty name="width" value="0.035" units="cm"/>
      <inkml:brushProperty name="height" value="0.035" units="cm"/>
      <inkml:brushProperty name="color" value="#FFC114"/>
    </inkml:brush>
  </inkml:definitions>
  <inkml:trace contextRef="#ctx0" brushRef="#br0">64 274 24575,'108'-59'0,"-122"68"0,1 1 0,-1 0 0,2 1 0,-1 0 0,2 1 0,-1 0 0,2 1 0,-13 18 0,15-19 0,1 0 0,1 0 0,0 1 0,-8 25 0,12-31 0,0 1 0,0-1 0,1 1 0,0 0 0,1-1 0,-1 1 0,2 0 0,-1 0 0,3 11 0,-2-14 0,0 0 0,1 0 0,0 0 0,0 0 0,0-1 0,0 1 0,1-1 0,0 1 0,0-1 0,0 0 0,0 0 0,1 0 0,7 6 0,-6-6 0,1 0 0,1 0 0,-1-1 0,0 0 0,1 0 0,0 0 0,-1-1 0,1 0 0,8 1 0,2-1 0,-1 0 0,1-2 0,0 0 0,-1 0 0,1-2 0,0 0 0,29-8 0,-21 3 0,0-2 0,-1 0 0,-1-1 0,0-1 0,0-2 0,-1 0 0,38-30 0,-51 35 0,-1 0 0,0 0 0,-1-1 0,1 0 0,-1 0 0,-1-1 0,0 0 0,8-18 0,-11 21 0,-1-1 0,0 0 0,0 0 0,0 0 0,-1 0 0,0 0 0,-1 0 0,0 0 0,0 0 0,-1 0 0,0 0 0,0 0 0,-4-12 0,-11-22 0,15 40 0,0 0 0,1 1 0,-1-1 0,0 1 0,0-1 0,0 1 0,0-1 0,-1 1 0,1 0 0,0 0 0,0-1 0,-1 1 0,1 0 0,-1 0 0,1 0 0,-1 0 0,1 1 0,-1-1 0,0 0 0,1 1 0,-1-1 0,-2 0 0,3 2 0,0-1 0,0 0 0,1 0 0,-1 0 0,0 1 0,0-1 0,1 0 0,-1 1 0,0-1 0,0 1 0,1-1 0,-1 1 0,0-1 0,1 1 0,-1 0 0,1-1 0,-1 1 0,1 0 0,-1-1 0,1 1 0,0 0 0,-1-1 0,1 1 0,0 0 0,-1 0 0,1 0 0,0-1 0,0 3 0,-4 25 0,4-25 0,2 210 0,-1-196 0,1 0 0,0-1 0,6 19 0,-5-46 0,-2-12 0,-1-41 0,-1 3 0,9-76 0,-5 118 0,0 0 0,1 1 0,1-1 0,0 1 0,2 0 0,0 1 0,1-1 0,14-21 0,-18 33 0,1 0 0,0 0 0,0 0 0,0 1 0,1 0 0,0 0 0,9-6 0,-14 10 0,0 0 0,1 0 0,-1 0 0,0 1 0,0-1 0,0 0 0,1 1 0,-1-1 0,0 1 0,1 0 0,-1-1 0,0 1 0,1 0 0,-1 0 0,1 0 0,-1 0 0,0 0 0,1 0 0,-1 0 0,1 0 0,-1 1 0,0-1 0,1 0 0,-1 1 0,0-1 0,1 1 0,-1 0 0,0-1 0,0 1 0,0 0 0,1 0 0,-1-1 0,0 1 0,0 0 0,0 0 0,0 1 0,-1-1 0,1 0 0,0 0 0,0 0 0,-1 0 0,1 1 0,0-1 0,-1 0 0,0 1 0,1-1 0,-1 2 0,2 3 0,-1 1 0,0-1 0,-1 1 0,1-1 0,-1 1 0,0-1 0,-1 1 0,0 0 0,0-1 0,0 0 0,-1 1 0,0-1 0,-5 12 0,0-2 0,-1 0 0,-1-1 0,0 0 0,-11 14 0,7-14-195,1-1 0,-2-1 0,0 0 0,0 0 0,-1-2 0,-20 12 0,13-10-6631</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08.855"/>
    </inkml:context>
    <inkml:brush xml:id="br0">
      <inkml:brushProperty name="width" value="0.035" units="cm"/>
      <inkml:brushProperty name="height" value="0.035" units="cm"/>
      <inkml:brushProperty name="color" value="#FFC114"/>
    </inkml:brush>
  </inkml:definitions>
  <inkml:trace contextRef="#ctx0" brushRef="#br0">0 313 24575,'0'-20'0,"0"-17"0,7-60 0,-6 87 0,1 0 0,0 0 0,1 1 0,0-1 0,0 1 0,1-1 0,1 1 0,-1 0 0,1 1 0,12-17 0,-12 21 0,-1 1 0,0-1 0,1 1 0,-1-1 0,1 1 0,0 0 0,0 1 0,1-1 0,-1 1 0,0 0 0,1 1 0,-1-1 0,1 1 0,-1 0 0,1 1 0,0-1 0,0 1 0,-1 0 0,1 0 0,7 2 0,13 2 0,0 1 0,-1 1 0,29 12 0,-30-10 0,21 4-1365,-29-8-5461</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09.420"/>
    </inkml:context>
    <inkml:brush xml:id="br0">
      <inkml:brushProperty name="width" value="0.035" units="cm"/>
      <inkml:brushProperty name="height" value="0.035" units="cm"/>
      <inkml:brushProperty name="color" value="#FFC114"/>
    </inkml:brush>
  </inkml:definitions>
  <inkml:trace contextRef="#ctx0" brushRef="#br0">13 41 24575,'-1'-1'0,"-1"-1"0,1 0 0,0 0 0,0 1 0,0-1 0,0 0 0,0 0 0,0 0 0,0 0 0,1 0 0,-1-1 0,1 1 0,0 0 0,-1 0 0,1 0 0,0 0 0,0-1 0,1-2 0,-1 5 0,0 0 0,0 0 0,0 1 0,0-1 0,0 0 0,0 0 0,0 0 0,0 0 0,0 0 0,0 0 0,0 1 0,0-1 0,0 0 0,0 0 0,0 0 0,0 0 0,0 0 0,1 0 0,-1 0 0,0 1 0,0-1 0,0 0 0,0 0 0,0 0 0,0 0 0,0 0 0,0 0 0,1 0 0,-1 0 0,0 0 0,0 0 0,0 0 0,0 0 0,0 0 0,0 0 0,1 0 0,-1 0 0,0 0 0,0 0 0,0 0 0,0 0 0,0 0 0,0 0 0,1 0 0,-1 0 0,0 0 0,0 0 0,0 0 0,0 0 0,0 0 0,0 0 0,0 0 0,1 0 0,-1-1 0,0 1 0,0 0 0,0 0 0,0 0 0,0 0 0,0 0 0,0 0 0,0 0 0,0-1 0,0 1 0,1 0 0,4 12 0,4 19 0,-1 1 0,-2 0 0,4 64 0,-8 100 0,-3-146-341,-2-1 0,-2 1-1,-19 76 1,17-103-6485</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09.748"/>
    </inkml:context>
    <inkml:brush xml:id="br0">
      <inkml:brushProperty name="width" value="0.035" units="cm"/>
      <inkml:brushProperty name="height" value="0.035" units="cm"/>
      <inkml:brushProperty name="color" value="#FFC114"/>
    </inkml:brush>
  </inkml:definitions>
  <inkml:trace contextRef="#ctx0" brushRef="#br0">150 390 24575,'-21'-54'0,"-37"-68"0,14 32 0,40 82 0,0-1 0,0 1 0,1-1 0,-1 1 0,-2-17 0,6 23 0,-1 1 0,1-1 0,0 0 0,0 1 0,0-1 0,0 0 0,0 0 0,0 1 0,1-1 0,-1 0 0,0 1 0,1-1 0,0 1 0,-1-1 0,1 1 0,0-1 0,0 1 0,-1-1 0,1 1 0,0-1 0,1 1 0,-1 0 0,0 0 0,0 0 0,0-1 0,1 1 0,-1 0 0,1 1 0,-1-1 0,1 0 0,-1 0 0,3 0 0,4-2 0,1 1 0,-1 0 0,1 1 0,-1 0 0,1 0 0,0 1 0,14 1 0,65 13 0,-73-11 0,144 36 0,-138-32 0,0 1 0,0 1 0,-1 0 0,0 2 0,22 16 0,-38-25 0,0 1 0,0 0 0,0 1 0,-1-1 0,0 1 0,0-1 0,0 1 0,0 0 0,0 0 0,-1 1 0,1-1 0,2 8 0,-5-9 0,1 0 0,-1-1 0,1 1 0,-1 0 0,0-1 0,0 1 0,0 0 0,-1 0 0,1-1 0,-1 1 0,1 0 0,-1-1 0,0 1 0,0-1 0,0 1 0,0-1 0,-1 0 0,1 1 0,-1-1 0,1 0 0,-1 0 0,0 0 0,-4 4 0,-6 5 15,-1-1 0,-1 0 0,0-1 0,-1 0 0,1-1 0,-2-1 0,-16 6 0,-114 31-1500,89-31-5341</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10.917"/>
    </inkml:context>
    <inkml:brush xml:id="br0">
      <inkml:brushProperty name="width" value="0.035" units="cm"/>
      <inkml:brushProperty name="height" value="0.035" units="cm"/>
      <inkml:brushProperty name="color" value="#FFC114"/>
    </inkml:brush>
  </inkml:definitions>
  <inkml:trace contextRef="#ctx0" brushRef="#br0">183 628 24575,'3'0'0,"-1"-1"0,1 0 0,-1 0 0,1 1 0,-1-2 0,0 1 0,1 0 0,-1 0 0,0-1 0,0 1 0,0-1 0,0 0 0,3-2 0,22-26 0,-17 16 0,0 0 0,-1 0 0,-1-1 0,0 0 0,9-26 0,-14 31 0,0 1 0,-1-1 0,0 0 0,0 0 0,-1 0 0,0 0 0,-1-1 0,0 1 0,-1 0 0,-3-17 0,4 24 0,-1 0 0,0 0 0,1 1 0,-1-1 0,-1 0 0,1 0 0,0 1 0,-1-1 0,1 1 0,-1-1 0,0 1 0,0 0 0,0-1 0,0 1 0,0 0 0,0 0 0,-1 1 0,1-1 0,-1 0 0,1 1 0,-1-1 0,1 1 0,-1 0 0,0 0 0,-4-1 0,2 1 0,0 1 0,1 0 0,-1 0 0,0 0 0,0 0 0,0 1 0,0 0 0,1 0 0,-1 0 0,0 1 0,1-1 0,-1 1 0,1 0 0,-8 5 0,-3 3 0,0 1 0,1 0 0,1 1 0,0 1 0,0 0 0,1 0 0,1 2 0,0-1 0,-10 20 0,14-22 0,0 0 0,1 1 0,1-1 0,0 1 0,1 0 0,0 0 0,1 0 0,1 1 0,0-1 0,0 1 0,2 0 0,1 24 0,-1-34 0,1 0 0,-1 0 0,1 0 0,1 1 0,-1-1 0,1 0 0,-1-1 0,1 1 0,0 0 0,0 0 0,1-1 0,-1 1 0,1-1 0,0 0 0,0 0 0,0 0 0,0 0 0,0 0 0,1-1 0,-1 0 0,1 1 0,0-1 0,-1 0 0,9 2 0,-6-2 0,0-1 0,0 0 0,0 0 0,0-1 0,1 1 0,-1-1 0,0-1 0,0 1 0,1-1 0,-1 0 0,0 0 0,0-1 0,0 0 0,0 0 0,0-1 0,7-3 0,-1-2 0,-1 1 0,0-2 0,0 0 0,0 0 0,-1-1 0,-1 0 0,0-1 0,0 0 0,-1 0 0,0-1 0,9-20 0,-9 15 0,0 0 0,-1-1 0,-1 0 0,-1 0 0,0-1 0,-2 1 0,3-29 0,-10 144 0,8 97 0,-4-185 0,1 0 0,1 0 0,-1 0 0,2 0 0,-1 0 0,6 13 0,-7-20 0,0 0 0,0-1 0,0 1 0,0 0 0,1 0 0,-1-1 0,1 1 0,-1-1 0,1 1 0,0-1 0,-1 0 0,1 1 0,0-1 0,0 0 0,0 0 0,0 0 0,0-1 0,0 1 0,0 0 0,0-1 0,0 1 0,0-1 0,0 0 0,1 0 0,-1 1 0,0-2 0,0 1 0,0 0 0,0 0 0,1-1 0,-1 1 0,3-2 0,8-2 0,0-1 0,0 0 0,-1-1 0,0-1 0,0 0 0,-1 0 0,12-10 0,-4 1 0,-2 0 0,0 0 0,19-25 0,-22 22 0,0-1 0,-1 0 0,-1-1 0,-1-1 0,11-31 0,-17 38 0,0 0 0,-1 0 0,-1-1 0,0 1 0,-1-1 0,-1 0 0,0 0 0,-1 1 0,-3-20 0,2 31 0,0 0 0,0 0 0,0 0 0,-1 0 0,1 0 0,-1 0 0,0 1 0,-1-1 0,1 1 0,0-1 0,-7-5 0,8 8 0,1 0 0,-1 0 0,0 1 0,0-1 0,0 0 0,0 1 0,0-1 0,0 0 0,0 1 0,-1 0 0,1-1 0,0 1 0,0 0 0,0-1 0,0 1 0,-1 0 0,1 0 0,0 0 0,0 0 0,0 0 0,-1 0 0,1 0 0,0 0 0,0 1 0,0-1 0,0 0 0,0 1 0,-1-1 0,1 1 0,0-1 0,0 1 0,0 0 0,0-1 0,0 1 0,1 0 0,-1 0 0,0 0 0,0 0 0,0-1 0,1 1 0,-1 0 0,0 0 0,1 0 0,-1 1 0,1-1 0,-1 1 0,-4 8 0,0 0 0,1 0 0,0 1 0,1-1 0,0 1 0,1 0 0,0 0 0,-1 18 0,3 90 0,1-118 0,5 69 0,-5-62 0,1-1 0,0 0 0,0 0 0,0 0 0,1 0 0,0 0 0,6 9 0,-8-14 0,0-1 0,0 1 0,0-1 0,0 0 0,1 1 0,-1-1 0,0 0 0,1 0 0,-1 0 0,1 0 0,-1 0 0,1 0 0,-1-1 0,1 1 0,0 0 0,-1-1 0,1 1 0,0-1 0,2 1 0,0-1 0,-1-1 0,0 1 0,1 0 0,-1-1 0,0 0 0,0 1 0,1-1 0,-1 0 0,5-3 0,2-2 0,-1 1 0,0-1 0,0-1 0,-1 0 0,12-12 0,-3 0 0,-1-1 0,0-1 0,-2 0 0,17-33 0,35-97 0,-56 133 0,-10 18 0,0 0 0,1 0 0,-1 0 0,0 0 0,0 0 0,0 0 0,1 0 0,-1 0 0,0 0 0,0 0 0,0 0 0,0 0 0,1 0 0,-1 0 0,0 0 0,0 0 0,0 0 0,0 1 0,1-1 0,-1 0 0,0 0 0,0 0 0,0 0 0,0 0 0,0 0 0,0 1 0,1-1 0,-1 0 0,0 0 0,0 0 0,0 0 0,0 0 0,0 1 0,0-1 0,0 0 0,0 0 0,0 0 0,0 1 0,0-1 0,0 0 0,0 0 0,0 0 0,0 0 0,0 1 0,0-1 0,0 0 0,1 40 0,-9 34 0,5-55 0,1 0 0,0 1 0,1 0 0,1-1 0,1 1 0,1 0 0,5 25 0,-7-43 0,1 0 0,0 1 0,-1-1 0,1 0 0,0 0 0,0 0 0,0 1 0,0-1 0,1 0 0,-1-1 0,1 1 0,-1 0 0,1 0 0,-1-1 0,1 1 0,0 0 0,0-1 0,0 0 0,0 1 0,0-1 0,0 0 0,0 0 0,0 0 0,0-1 0,1 1 0,-1 0 0,0-1 0,1 0 0,-1 1 0,0-1 0,1 0 0,-1 0 0,0 0 0,1 0 0,1-1 0,4-1 0,-1 0 0,0 0 0,0-1 0,0 0 0,-1 0 0,1 0 0,-1-1 0,0 0 0,0 0 0,7-6 0,1-4 0,-1 0 0,0-1 0,-1 0 0,-1-1 0,0 0 0,-1-1 0,-1 0 0,0 0 0,-1-1 0,-1 0 0,-1-1 0,-1 1 0,6-39 0,-7 27 0,-1 0 0,-2 0 0,-1 0 0,-1 0 0,-2 1 0,-1-1 0,-1 0 0,-13-39 0,10 47 0,8 22 0,0-1 0,0 1 0,0 0 0,0 0 0,0 0 0,0 0 0,0 0 0,0-1 0,0 1 0,-1 0 0,1 0 0,0 0 0,0 0 0,0 0 0,0-1 0,0 1 0,0 0 0,0 0 0,0 0 0,0 0 0,-1 0 0,1 0 0,0-1 0,0 1 0,0 0 0,0 0 0,0 0 0,0 0 0,-1 0 0,1 0 0,0 0 0,0 0 0,0 0 0,0 0 0,0 0 0,-1 0 0,1 0 0,0 0 0,0 0 0,0 0 0,0 0 0,-1 0 0,1 0 0,0 0 0,0 0 0,0 0 0,0 0 0,0 0 0,-1 0 0,1 0 0,0 1 0,-3 10 0,2 17 0,20 150 19,9 133-1403,-26-276-5442</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11.260"/>
    </inkml:context>
    <inkml:brush xml:id="br0">
      <inkml:brushProperty name="width" value="0.035" units="cm"/>
      <inkml:brushProperty name="height" value="0.035" units="cm"/>
      <inkml:brushProperty name="color" value="#FFC114"/>
    </inkml:brush>
  </inkml:definitions>
  <inkml:trace contextRef="#ctx0" brushRef="#br0">1 306 24575,'0'-1'0,"0"1"0,0-1 0,1 0 0,-1 1 0,0-1 0,1 1 0,-1-1 0,0 0 0,1 1 0,-1-1 0,1 1 0,-1 0 0,1-1 0,-1 1 0,1-1 0,-1 1 0,1-1 0,-1 1 0,1 0 0,-1 0 0,1-1 0,0 1 0,-1 0 0,1 0 0,0 0 0,-1-1 0,1 1 0,0 0 0,24-2 0,-21 1 0,34-2 0,0-2 0,0-1 0,-1-2 0,0-2 0,-1-1 0,0-2 0,0-2 0,-1-1 0,46-29 0,-71 39 0,-1-1 0,0-1 0,0 1 0,0-1 0,-1-1 0,-1 1 0,1-2 0,-2 1 0,1-1 0,-1 0 0,0 0 0,-1 0 0,6-17 0,-11 26 0,0 1 0,1-1 0,-1 0 0,0 0 0,0 1 0,0-1 0,1 0 0,-1 0 0,0 0 0,0 1 0,0-1 0,0 0 0,0 0 0,0 0 0,-1 0 0,1 1 0,0-1 0,0 0 0,0 0 0,-1 1 0,1-1 0,-1 0 0,0-1 0,1 2 0,-1 0 0,0 0 0,1 0 0,-1 1 0,0-1 0,1 0 0,-1 0 0,0 0 0,1 1 0,-1-1 0,0 0 0,1 0 0,-1 1 0,1-1 0,-1 1 0,1-1 0,-1 0 0,1 1 0,-1-1 0,1 1 0,-1 0 0,1-1 0,-1 1 0,1-1 0,0 1 0,-1-1 0,1 1 0,-1 1 0,-11 19 17,1 0 0,0 1 1,1 1-1,2-1 0,0 1 0,-7 42 0,6-14-512,3 0 0,0 59 0,6-77-6331</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11.857"/>
    </inkml:context>
    <inkml:brush xml:id="br0">
      <inkml:brushProperty name="width" value="0.035" units="cm"/>
      <inkml:brushProperty name="height" value="0.035" units="cm"/>
      <inkml:brushProperty name="color" value="#FFC114"/>
    </inkml:brush>
  </inkml:definitions>
  <inkml:trace contextRef="#ctx0" brushRef="#br0">22 23 24575,'0'-22'0,"0"50"0,0 10 0,6 120 0,0 15 0,-7-134 0,-1 0 0,-12 56 0,5-54-1365,1-7-5461</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12.216"/>
    </inkml:context>
    <inkml:brush xml:id="br0">
      <inkml:brushProperty name="width" value="0.035" units="cm"/>
      <inkml:brushProperty name="height" value="0.035" units="cm"/>
      <inkml:brushProperty name="color" value="#FFC114"/>
    </inkml:brush>
  </inkml:definitions>
  <inkml:trace contextRef="#ctx0" brushRef="#br0">1 720 24575,'15'-87'0,"-3"20"0,4-8 0,44-124 0,-51 173 0,2 1 0,1 0 0,1 0 0,1 2 0,1 0 0,2 0 0,0 1 0,24-24 0,-34 41 0,-1-1 0,1 1 0,0 0 0,0 0 0,0 1 0,0 0 0,1 0 0,0 1 0,0 0 0,0 0 0,0 1 0,11-2 0,-14 3 0,1 1 0,-1 0 0,1 0 0,-1 1 0,1-1 0,-1 1 0,0 0 0,1 0 0,-1 1 0,0 0 0,0 0 0,0 0 0,0 1 0,0-1 0,0 1 0,-1 0 0,1 0 0,-1 1 0,7 7 0,-4-3 0,0 0 0,0 1 0,-1 0 0,0 1 0,-1-1 0,0 1 0,-1 0 0,1 0 0,-2 1 0,0-1 0,0 1 0,-1 0 0,0-1 0,-1 1 0,0 0 0,-1 0 0,0 0 0,-1 0 0,-3 20 0,0-13 0,0 0 0,-1 0 0,-1-1 0,-1 1 0,0-2 0,-1 1 0,-1-1 0,0 0 0,-2 0 0,1-1 0,-15 14 0,7-11 0,-1-1 0,0-1 0,-1 0 0,-1-2 0,0 0 0,-1-1 0,0-1 0,-1-2 0,0 0 0,-1-1 0,0-2 0,-26 6 0,45-12 0,-1 0 0,0 0 0,1 0 0,-1-1 0,0 0 0,-8 0 0,28-6 0,7 4 0,0 1 0,1 1 0,-1 0 0,0 2 0,0 0 0,21 6 0,122 39 0,-75-11 0,-59-23 0,46 15 0,-51-23-1365,-6-5-5461</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12.620"/>
    </inkml:context>
    <inkml:brush xml:id="br0">
      <inkml:brushProperty name="width" value="0.035" units="cm"/>
      <inkml:brushProperty name="height" value="0.035" units="cm"/>
      <inkml:brushProperty name="color" value="#FFC114"/>
    </inkml:brush>
  </inkml:definitions>
  <inkml:trace contextRef="#ctx0" brushRef="#br0">146 417 24575,'0'-16'0,"1"-22"0,-1 36 0,0 0 0,0 1 0,-1-1 0,1 0 0,0 1 0,-1-1 0,1 1 0,-1-1 0,1 0 0,-1 1 0,0-1 0,1 1 0,-1 0 0,0-1 0,0 1 0,-2-2 0,2 2 0,1 1 0,-1 0 0,1 0 0,-1 0 0,1 0 0,-1 0 0,0 0 0,1 0 0,-1 0 0,1 1 0,-1-1 0,1 0 0,-1 0 0,1 0 0,-1 0 0,1 1 0,-1-1 0,1 0 0,-1 1 0,1-1 0,-1 0 0,1 1 0,0-1 0,-1 0 0,1 1 0,-1-1 0,1 1 0,0-1 0,-1 1 0,1-1 0,0 1 0,0-1 0,0 1 0,-1-1 0,1 1 0,0 0 0,-9 21 0,-1 13 0,2 0 0,2 0 0,1 1 0,2 0 0,1 0 0,2 0 0,7 59 0,-6-87 0,-1-5 0,0 0 0,0 0 0,1 0 0,-1 0 0,1-1 0,0 1 0,-1 0 0,1 0 0,1 0 0,-1 0 0,0-1 0,1 1 0,3 4 0,-5-7 0,0 0 0,1 0 0,-1 0 0,1 0 0,-1 0 0,0 0 0,1 0 0,-1 0 0,0 0 0,1 0 0,-1-1 0,0 1 0,1 0 0,-1 0 0,0 0 0,0 0 0,1-1 0,-1 1 0,0 0 0,1 0 0,-1-1 0,0 1 0,0 0 0,0-1 0,1 1 0,-1 0 0,0 0 0,0-1 0,0 1 0,0 0 0,0-1 0,1 1 0,-1-1 0,0 1 0,0 0 0,0-1 0,0 1 0,0 0 0,0-1 0,0 1 0,0 0 0,0-1 0,-1 0 0,4-18 0,-5-11 0,-1 0 0,-2 0 0,0 0 0,-11-28 0,5 12 0,-3-10 0,-23-106 0,30 125 0,2-1 0,-1-48 0,6 77 0,1 0 0,-1 1 0,1-1 0,1 0 0,0 0 0,0 0 0,3-8 0,-3 14 0,-1 0 0,0 0 0,1 0 0,0 0 0,0 1 0,0-1 0,0 0 0,0 1 0,1-1 0,-1 1 0,1 0 0,-1 0 0,1 0 0,0 0 0,0 0 0,0 1 0,0-1 0,0 1 0,0 0 0,1 0 0,3-1 0,3 1 0,0 0 0,0 0 0,0 1 0,0 1 0,0-1 0,0 2 0,0-1 0,0 1 0,0 1 0,-1 0 0,1 0 0,-1 1 0,11 5 0,-5-1 0,0 1 0,-1 0 0,0 1 0,-1 1 0,0 0 0,23 25 0,-31-32 0,-1 2 0,0-1 0,-1 0 0,1 1 0,-1 0 0,0 0 0,0 0 0,-1 0 0,0 0 0,0 0 0,0 1 0,-1-1 0,0 1 0,0-1 0,0 12 0,-2-12 0,0 1 0,0 0 0,-1 0 0,0-1 0,0 1 0,0-1 0,-1 0 0,0 1 0,0-1 0,-1-1 0,0 1 0,0 0 0,0-1 0,-1 0 0,-5 5 0,-6 6 24,-1-2 0,0 0 0,-2-2 0,-37 22 0,20-17-767,-70 24 1,59-27-6084</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13.074"/>
    </inkml:context>
    <inkml:brush xml:id="br0">
      <inkml:brushProperty name="width" value="0.035" units="cm"/>
      <inkml:brushProperty name="height" value="0.035" units="cm"/>
      <inkml:brushProperty name="color" value="#FFC114"/>
    </inkml:brush>
  </inkml:definitions>
  <inkml:trace contextRef="#ctx0" brushRef="#br0">111 307 24575,'0'-10'0,"1"7"0,-1 1 0,0-1 0,0 0 0,0 1 0,0-1 0,0 0 0,-1 1 0,1-1 0,-1 1 0,1-1 0,-1 1 0,0-1 0,0 1 0,-2-4 0,3 6 0,-1 0 0,1 0 0,0 0 0,-1 0 0,1 0 0,0 1 0,0-1 0,-1 0 0,1 0 0,0 0 0,0 0 0,-1 0 0,1 1 0,0-1 0,0 0 0,-1 0 0,1 1 0,0-1 0,0 0 0,0 0 0,-1 1 0,1-1 0,0 0 0,0 0 0,0 1 0,0-1 0,0 0 0,0 1 0,0-1 0,-1 0 0,1 0 0,0 1 0,0-1 0,0 0 0,0 1 0,0-1 0,1 0 0,-1 1 0,0 0 0,-3 15 0,-1 57 0,1-24 0,-11 69 0,5-76 0,-1-1 0,-29 75 0,28-97 0,11-19 0,0 0 0,0 1 0,0-1 0,0 0 0,0 0 0,0 0 0,0 0 0,-1 0 0,1 0 0,0 0 0,0 0 0,0 0 0,0 0 0,0 0 0,0 0 0,-1 0 0,1 0 0,0 0 0,0 0 0,0 0 0,0 0 0,0 0 0,0 0 0,-1 0 0,1 0 0,0 0 0,0 0 0,0 0 0,0 0 0,0 0 0,0 0 0,0 0 0,-1 0 0,1 0 0,0 0 0,0-1 0,0 1 0,0 0 0,0 0 0,0 0 0,0 0 0,0 0 0,0 0 0,0 0 0,0 0 0,-1-1 0,1 1 0,0 0 0,0 0 0,0 0 0,0 0 0,0 0 0,0 0 0,0 0 0,0-1 0,0 1 0,0 0 0,0 0 0,0 0 0,0 0 0,0-1 0,0-4 0,0 0 0,1 0 0,-1 0 0,1 0 0,2-8 0,159-525 0,-154 514 0,-2 5 0,0 1 0,1 0 0,2 1 0,17-30 0,-26 46 0,1 0 0,0 0 0,0-1 0,0 1 0,0 0 0,0 0 0,0 0 0,0 0 0,1 0 0,-1 0 0,0 0 0,0 1 0,1-1 0,-1 0 0,3 0 0,-3 1 0,0 0 0,0 0 0,-1 0 0,1 0 0,0 0 0,0 0 0,-1 1 0,1-1 0,0 0 0,0 0 0,-1 1 0,1-1 0,0 0 0,-1 1 0,1-1 0,0 1 0,-1-1 0,1 1 0,-1-1 0,1 1 0,0 1 0,2 2 0,0 0 0,-1 0 0,0 1 0,0 0 0,0-1 0,0 1 0,-1 0 0,1 5 0,6 44 0,1 101 0,-5-52 0,-3-96-43,11 130 212,-8-110-666,1 1 0,16 48 0,-9-46-6329</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13.414"/>
    </inkml:context>
    <inkml:brush xml:id="br0">
      <inkml:brushProperty name="width" value="0.035" units="cm"/>
      <inkml:brushProperty name="height" value="0.035" units="cm"/>
      <inkml:brushProperty name="color" value="#FFC114"/>
    </inkml:brush>
  </inkml:definitions>
  <inkml:trace contextRef="#ctx0" brushRef="#br0">53 184 24575,'-6'-3'0,"-5"-6"0,-2-5 0,-1-3 0,7-1 0,6-1 0,9 0 0,9 1 0,11 1 0,11-1 0,8 1 0,-4 3-8191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22.149"/>
    </inkml:context>
    <inkml:brush xml:id="br0">
      <inkml:brushProperty name="width" value="0.035" units="cm"/>
      <inkml:brushProperty name="height" value="0.035" units="cm"/>
      <inkml:brushProperty name="color" value="#FFC114"/>
    </inkml:brush>
  </inkml:definitions>
  <inkml:trace contextRef="#ctx0" brushRef="#br0">1471 68 24575,'-7'-7'0,"-1"1"0,-1 0 0,1 1 0,-1 0 0,0 0 0,0 1 0,0 0 0,0 1 0,-1 0 0,0 0 0,1 1 0,-14-1 0,-12-1 0,-1 2 0,-37 2 0,19 3-70,0 3 0,1 2 0,0 3 0,-97 32 0,63-10-47,1 4 1,-81 48-1,101-48 117,2 4 0,-66 53 0,105-72 0,0 0 0,1 1 0,1 1 0,2 2 0,0 0 0,2 1 0,-21 37 0,34-52 0,1 0 0,0 0 0,1 1 0,0 0 0,0 0 0,2 0 0,-1 0 0,2 0 0,0 0 0,1 17 0,1-19 0,0 0 0,1 0 0,0 0 0,1 0 0,0-1 0,1 0 0,0 1 0,1-1 0,0-1 0,1 1 0,-1-1 0,14 16 0,-3-8 0,1-1 1,1 0-1,0-1 1,1-1-1,0-1 1,1-1-1,1 0 0,0-2 1,0 0-1,36 10 1,-1-4-7,-1-2 0,2-3 0,68 5 0,-51-11-4,1-3 0,0-4 0,-1-2 0,1-4-1,84-20 1,-100 14 6,-2-2-1,0-3 0,-1-3 1,-1-2-1,-1-2 0,97-64 1,-125 72 4,0-2 0,-1-2 0,-2 0 0,0-1 0,-1-1 0,-2-1 0,0-1 0,22-40 0,-33 50 0,-1-1 0,0 0 0,-2 0 0,0-1 0,-1 0 0,0 0 0,-2 0 0,0 0 0,-1-1 0,-1 0 0,-1 1 0,0-1 0,-1 1 0,-2-1 0,0 1 0,-5-19 0,3 20 0,-1-1 0,-1 1 0,-1 0 0,0 1 0,-1-1 0,-1 2 0,-1-1 0,0 1 0,-1 1 0,0 0 0,-1 1 0,0 0 0,-2 1 0,1 1 0,-29-17 0,18 14 0,0 2 0,-1 0 0,-1 2 0,1 1 0,-2 1 0,1 2 0,-1 0 0,0 2 0,-50-1 0,36 5 61,-1 2 0,1 2 1,0 2-1,-44 12 1,26-1-574,2 2-1,-65 30 1,29-4-5637</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13.835"/>
    </inkml:context>
    <inkml:brush xml:id="br0">
      <inkml:brushProperty name="width" value="0.035" units="cm"/>
      <inkml:brushProperty name="height" value="0.035" units="cm"/>
      <inkml:brushProperty name="color" value="#FFC114"/>
    </inkml:brush>
  </inkml:definitions>
  <inkml:trace contextRef="#ctx0" brushRef="#br0">0 65 24575,'0'-4'0,"1"-1"0,0 0 0,0 1 0,0-1 0,0 1 0,1-1 0,0 1 0,-1 0 0,2-1 0,-1 1 0,0 0 0,1 0 0,3-4 0,-5 8 0,-1 1 0,0-1 0,0 0 0,1 0 0,-1 1 0,0-1 0,0 0 0,1 0 0,-1 1 0,0-1 0,0 0 0,0 0 0,0 1 0,1-1 0,-1 0 0,0 1 0,0-1 0,0 0 0,0 1 0,0-1 0,0 0 0,0 1 0,0-1 0,0 0 0,0 1 0,0-1 0,0 0 0,0 1 0,0-1 0,0 0 0,-1 1 0,1-1 0,0 1 0,-2 16 0,2-17 0,0 0 0,-4 23 0,2 0 0,0-1 0,2 1 0,2 31 0,-2-49 0,1 0 0,0 0 0,0 0 0,0 0 0,0-1 0,1 1 0,0 0 0,0-1 0,0 1 0,1-1 0,-1 0 0,1 1 0,0-1 0,0-1 0,1 1 0,-1 0 0,1-1 0,0 1 0,0-1 0,0 0 0,0-1 0,0 1 0,1-1 0,-1 0 0,1 0 0,7 3 0,-4-4-91,0 0 0,-1-1 0,1 0 0,0 0 0,0 0 0,0-1 0,0 0 0,0-1 0,0 0 0,-1 0 0,1 0 0,-1-1 0,1 0 0,11-8 0,11-6-6735</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14.165"/>
    </inkml:context>
    <inkml:brush xml:id="br0">
      <inkml:brushProperty name="width" value="0.035" units="cm"/>
      <inkml:brushProperty name="height" value="0.035" units="cm"/>
      <inkml:brushProperty name="color" value="#FFC114"/>
    </inkml:brush>
  </inkml:definitions>
  <inkml:trace contextRef="#ctx0" brushRef="#br0">175 63 24575,'-6'-6'0,"-8"-4"0,-6-1 0,-7-2 0,0 2 0,0 3 0,6 5 0,5 6 0,7 6 0,4 4 0,3 0-8191</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17.494"/>
    </inkml:context>
    <inkml:brush xml:id="br0">
      <inkml:brushProperty name="width" value="0.035" units="cm"/>
      <inkml:brushProperty name="height" value="0.035" units="cm"/>
      <inkml:brushProperty name="color" value="#FFC114"/>
    </inkml:brush>
  </inkml:definitions>
  <inkml:trace contextRef="#ctx0" brushRef="#br0">18 144 24575,'-2'-3'0,"0"1"0,0-1 0,1 0 0,-1 0 0,0 0 0,1 0 0,0-1 0,0 1 0,0 0 0,0 0 0,1-1 0,-1 1 0,1-4 0,0-45 0,0 50 0,0 0 0,0 0 0,0 1 0,0-1 0,0 0 0,1 0 0,-1 0 0,1 0 0,-1 1 0,1-1 0,0 0 0,0 0 0,0 1 0,0-1 0,0 1 0,0-1 0,0 1 0,0-1 0,1 1 0,-1-1 0,0 1 0,1 0 0,-1 0 0,1 0 0,0 0 0,-1 0 0,1 0 0,3-1 0,-3 2 0,1 0 0,-1 0 0,0 1 0,1-1 0,-1 0 0,0 1 0,0-1 0,1 1 0,-1 0 0,0 0 0,0 0 0,0 0 0,0 0 0,0 0 0,0 0 0,0 1 0,-1-1 0,1 1 0,0 0 0,-1-1 0,1 1 0,-1 0 0,3 3 0,10 18 0,-1 0 0,18 43 0,0 2 0,-17-39 0,16 28 0,-28-52 0,1-1 0,0 0 0,0 0 0,1 0 0,-1 0 0,1-1 0,0 0 0,0 1 0,8 4 0,-10-7 0,1 0 0,-1-1 0,1 1 0,0-1 0,-1 1 0,1-1 0,-1 0 0,1 0 0,0 0 0,-1 0 0,1 0 0,-1-1 0,1 1 0,-1-1 0,1 0 0,-1 0 0,1 0 0,-1 0 0,1 0 0,-1 0 0,0 0 0,0-1 0,0 1 0,0-1 0,4-3 0,5-6 0,-1 1 0,0-1 0,11-16 0,-17 22 0,26-36 0,-14 17 0,1 1 0,2 0 0,26-24 0,-43 45 0,-1 1 0,1-1 0,0 1 0,0-1 0,0 1 0,0 0 0,0 0 0,0 0 0,0 0 0,1 0 0,-1 0 0,0 1 0,0-1 0,1 1 0,-1 0 0,1-1 0,-1 1 0,0 0 0,1 0 0,-1 1 0,0-1 0,1 0 0,-1 1 0,0-1 0,1 1 0,-1 0 0,0 0 0,0 0 0,0 0 0,0 0 0,0 0 0,0 1 0,0-1 0,0 1 0,0-1 0,-1 1 0,1 0 0,2 3 0,6 7 0,-1 1 0,0 0 0,-1 1 0,10 24 0,-14-29 0,5 8 0,-3-1 0,2 0 0,0-1 0,1 0 0,0-1 0,14 16 0,-20-26 0,1-1 0,-1 0 0,1 0 0,0 0 0,0 0 0,0-1 0,0 0 0,0 1 0,0-2 0,1 1 0,-1 0 0,1-1 0,-1 0 0,1 0 0,0 0 0,-1 0 0,1-1 0,0 0 0,-1 0 0,1 0 0,0-1 0,0 1 0,8-3 0,-3-1 0,0 0 0,0 0 0,0-1 0,0-1 0,-1 1 0,0-1 0,0-1 0,8-8 0,-8 8 0,-1 0 0,2 0 0,-1 1 0,0 0 0,1 1 0,0 0 0,11-4 0,-18 8 0,-1 1 0,0 0 0,1-1 0,-1 1 0,0 0 0,1 0 0,-1 0 0,0 0 0,1 1 0,-1-1 0,0 0 0,1 1 0,-1 0 0,0 0 0,0 0 0,0 0 0,0 0 0,1 0 0,-2 0 0,1 0 0,0 1 0,0-1 0,0 1 0,-1 0 0,1-1 0,0 1 0,-1 0 0,0 0 0,1 0 0,0 3 0,5 7 0,-1 1 0,-1 0 0,0 0 0,4 16 0,0 0 0,-7-24 0,1 1 0,-1-1 0,1 1 0,0-1 0,0 0 0,1 0 0,-1 0 0,9 7 0,-10-10 0,0 0 0,0-1 0,0 0 0,0 1 0,0-1 0,1 0 0,-1 0 0,0 0 0,1 0 0,-1 0 0,0-1 0,1 1 0,-1-1 0,1 0 0,-1 0 0,1 1 0,-1-2 0,1 1 0,-1 0 0,1 0 0,-1-1 0,1 1 0,3-2 0,1-1 0,0 0 0,0 0 0,-1-1 0,1 0 0,-1 0 0,0 0 0,11-11 0,-2 0 0,18-25 0,-11 13 0,-22 26 0,0 0 0,0 1 0,1-1 0,-1 1 0,1-1 0,-1 1 0,1 0 0,-1-1 0,1 1 0,-1-1 0,1 1 0,-1 0 0,1-1 0,-1 1 0,1 0 0,-1 0 0,1-1 0,0 1 0,-1 0 0,1 0 0,0 0 0,-1 0 0,1 0 0,-1 0 0,1 0 0,0 0 0,-1 0 0,2 0 0,-1 1 0,0-1 0,0 1 0,0 0 0,0 0 0,0 0 0,0 0 0,0 0 0,-1 0 0,1 0 0,0 0 0,-1 0 0,1 0 0,-1 0 0,1 1 0,3 8 0,-1 0 0,4 19 0,-6-24 0,-1-4 0,47 187 0,-38-160 0,1 0 0,1 0 0,2-1 0,24 38 0,-33-59 0,0-1 0,1 1 0,-1-1 0,1 0 0,0 0 0,1-1 0,10 8 0,-13-10 0,0 0 0,0-1 0,0 1 0,1-1 0,-1 0 0,1 0 0,-1 0 0,1 0 0,-1 0 0,1-1 0,-1 1 0,1-1 0,-1 0 0,1 0 0,-1-1 0,7 0 0,-9 1-24,-1 0 0,0 0-1,0 0 1,1 0-1,-1 0 1,0 0 0,0 0-1,1 0 1,-1 0-1,0 0 1,0 0 0,1 0-1,-1 0 1,0 0 0,0 0-1,1-1 1,-1 1-1,0 0 1,0 0 0,0 0-1,1 0 1,-1 0 0,0-1-1,0 1 1,0 0-1,1 0 1,-1 0 0,0 0-1,0-1 1,0 1-1,0 0 1,0 0 0,1-1-1,-1 1 1,0 0 0,0 0-1,0-1 1,0 1-1,0 0 1,0 0 0,0-1-1,0 1 1,0 0 0,0 0-1,0-1 1,0 1-1,0 0 1,0 0 0,0-1-1,0 1 1,0 0-1,0 0 1,-1-1 0,1 1-1,0 0 1,-7-5-6802</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17.869"/>
    </inkml:context>
    <inkml:brush xml:id="br0">
      <inkml:brushProperty name="width" value="0.035" units="cm"/>
      <inkml:brushProperty name="height" value="0.035" units="cm"/>
      <inkml:brushProperty name="color" value="#FFC114"/>
    </inkml:brush>
  </inkml:definitions>
  <inkml:trace contextRef="#ctx0" brushRef="#br0">52 67 24575,'-23'15'0,"20"-13"0,0-1 0,1 1 0,-1 0 0,0 0 0,0 0 0,1 0 0,-1 1 0,1-1 0,-2 3 0,4-4 0,0-1 0,0 0 0,0 1 0,0-1 0,0 1 0,0-1 0,0 1 0,0-1 0,0 1 0,0-1 0,0 0 0,0 1 0,1-1 0,-1 1 0,0-1 0,0 0 0,0 1 0,1-1 0,-1 1 0,0-1 0,1 0 0,-1 1 0,0-1 0,1 0 0,-1 0 0,0 1 0,1-1 0,-1 0 0,1 0 0,-1 0 0,0 1 0,1-1 0,-1 0 0,1 0 0,-1 0 0,2 0 0,21 7 0,-19-6 0,23 9 0,-1 0 0,0 2 0,-1 1 0,30 20 0,37 19 0,-88-50 0,1 0 0,-1-1 0,1 1 0,-1-1 0,1 0 0,-1-1 0,1 1 0,0-1 0,0 0 0,-1 0 0,1 0 0,0 0 0,-1-1 0,1 0 0,-1 0 0,1 0 0,-1-1 0,1 0 0,-1 1 0,0-1 0,0-1 0,0 1 0,0-1 0,0 1 0,0-1 0,4-5 0,9-8 0,-2-1 0,0-1 0,-1 0 0,14-23 0,-15 22 0,-1 0 0,-1 0 0,12-30 0,-22 48 0,-1 0 0,0 0 0,1 0 0,-1 0 0,1 0 0,-1 0 0,1 0 0,0 0 0,-1 0 0,1 1 0,0-1 0,-1 0 0,1 0 0,0 0 0,0 1 0,0-1 0,0 1 0,2-2 0,-3 2 0,1 0 0,-1 0 0,1 0 0,-1 0 0,1 1 0,0-1 0,-1 0 0,1 0 0,-1 0 0,1 1 0,-1-1 0,1 0 0,-1 1 0,1-1 0,-1 0 0,1 1 0,-1-1 0,0 1 0,1-1 0,-1 1 0,0-1 0,1 1 0,-1-1 0,1 2 0,1 3 0,1 1 0,-1 0 0,0 0 0,0 0 0,1 8 0,0 8-682,1 31-1,-3-30-6143</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19.354"/>
    </inkml:context>
    <inkml:brush xml:id="br0">
      <inkml:brushProperty name="width" value="0.035" units="cm"/>
      <inkml:brushProperty name="height" value="0.035" units="cm"/>
      <inkml:brushProperty name="color" value="#FFC114"/>
    </inkml:brush>
  </inkml:definitions>
  <inkml:trace contextRef="#ctx0" brushRef="#br0">2 1330 24575,'-1'-14'0,"1"-17"0,0 29 0,0 1 0,0-1 0,0 1 0,0-1 0,1 1 0,-1 0 0,0-1 0,1 1 0,-1-1 0,1 1 0,0 0 0,-1-1 0,1 1 0,0 0 0,1-2 0,-1 3 0,-1 0 0,1 0 0,-1 0 0,1 0 0,-1 0 0,1 0 0,-1 0 0,1 0 0,-1 0 0,1 0 0,-1 0 0,1 0 0,0 0 0,-1 0 0,1 0 0,-1 1 0,1-1 0,-1 0 0,0 0 0,1 1 0,-1-1 0,1 0 0,-1 1 0,1-1 0,-1 0 0,0 1 0,1-1 0,-1 1 0,0-1 0,1 1 0,-1-1 0,0 0 0,1 2 0,11 18 0,-10-18 0,5 13 0,-4-8 0,1 0 0,0 0 0,0-1 0,0 1 0,1-1 0,0 0 0,0 0 0,7 5 0,-11-10 0,0 0 0,1-1 0,-1 0 0,1 1 0,-1-1 0,0 0 0,1 1 0,-1-1 0,1 0 0,-1 0 0,1 0 0,-1 0 0,1-1 0,-1 1 0,0 0 0,1-1 0,-1 1 0,1-1 0,-1 1 0,0-1 0,0 1 0,1-1 0,-1 0 0,0 0 0,0 0 0,0 0 0,0 0 0,1 0 0,-2 0 0,1 0 0,2-2 0,4-6 0,0 0 0,12-18 0,-16 22 0,30-53 0,48-117 0,-26 49 0,-51 117 0,1-1 0,0 1 0,1 0 0,0 0 0,1 1 0,12-14 0,-17 21 0,0-1 0,-1 1 0,1 0 0,0 0 0,0-1 0,-1 1 0,1 1 0,0-1 0,0 0 0,0 0 0,0 1 0,0-1 0,0 1 0,0 0 0,1-1 0,2 1 0,-2 1 0,-1 0 0,1-1 0,-1 1 0,0 0 0,0 0 0,1 0 0,-1 1 0,0-1 0,0 0 0,0 1 0,0 0 0,-1-1 0,1 1 0,0 0 0,-1 0 0,1 0 0,-1 0 0,2 2 0,1 4 0,0 0 0,-1 0 0,1 0 0,-2 0 0,1 0 0,1 10 0,-2-8 0,1 0 0,0 0 0,7 14 0,-10-23 0,0 0 0,1-1 0,-1 1 0,1 0 0,0 0 0,-1 0 0,1 0 0,0-1 0,-1 1 0,1 0 0,0-1 0,0 1 0,-1 0 0,1-1 0,0 1 0,0-1 0,0 1 0,0-1 0,0 0 0,0 1 0,0-1 0,0 0 0,0 0 0,2 1 0,-1-2 0,0 1 0,0 0 0,0-1 0,0 1 0,0-1 0,1 0 0,-2 0 0,1 0 0,0 0 0,0 0 0,2-2 0,6-4 0,-1-1 0,0-1 0,10-12 0,-15 17 0,12-14 0,-1-1 0,-1 0 0,-1-1 0,-1 0 0,0-1 0,15-39 0,-26 56 0,19-51 0,2 2 0,37-64 0,-57 114 0,-1 1 0,1 0 0,0 0 0,-1-1 0,1 1 0,0 0 0,0 1 0,1-1 0,-1 0 0,0 1 0,0-1 0,4-1 0,-5 3 0,0 0 0,0-1 0,0 1 0,0 0 0,0 0 0,0 0 0,0 0 0,-1 0 0,1 0 0,0 0 0,0 1 0,0-1 0,0 0 0,0 0 0,0 1 0,-1-1 0,1 1 0,0-1 0,0 0 0,-1 1 0,1 0 0,0-1 0,0 1 0,-1-1 0,1 1 0,-1 0 0,1-1 0,-1 1 0,1 0 0,-1 0 0,1-1 0,-1 1 0,1 0 0,-1 0 0,0 0 0,0 0 0,1 0 0,-1-1 0,0 1 0,0 2 0,2 3 0,-1-2 0,0 0 0,0 0 0,0-1 0,1 1 0,0 0 0,0-1 0,3 6 0,-4-8 0,0 0 0,-1-1 0,1 1 0,0-1 0,0 1 0,0-1 0,0 1 0,0-1 0,0 1 0,0-1 0,0 0 0,0 0 0,0 1 0,0-1 0,0 0 0,0 0 0,0 0 0,0 0 0,0 0 0,0-1 0,0 1 0,0 0 0,0 0 0,0-1 0,0 1 0,0 0 0,0-1 0,0 1 0,0-1 0,0 1 0,0-1 0,0 0 0,-1 1 0,1-1 0,0 0 0,0 0 0,18-15 0,-2-1 0,0-1 0,0 0 0,19-31 0,-18 26 0,63-94 0,-48 68 0,71-84 0,-96 125 0,0-1 0,-1 0 0,-1 0 0,1 0 0,-1-1 0,-1 0 0,0 0 0,0-1 0,5-18 0,-8 21 0,-1 6 0,0 1 0,0-1 0,0 0 0,-1 0 0,1-1 0,-1 1 0,0 0 0,1 0 0,-1 0 0,0-4 0,-2 7 0,1 0 0,0 0 0,-1 0 0,1 0 0,0 0 0,0 1 0,0-1 0,0 0 0,0 0 0,0 1 0,-1 1 0,2-3 0,-19 24-1365,8-13-5461</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19.701"/>
    </inkml:context>
    <inkml:brush xml:id="br0">
      <inkml:brushProperty name="width" value="0.035" units="cm"/>
      <inkml:brushProperty name="height" value="0.035" units="cm"/>
      <inkml:brushProperty name="color" value="#FFC114"/>
    </inkml:brush>
  </inkml:definitions>
  <inkml:trace contextRef="#ctx0" brushRef="#br0">27 374 24575,'-3'-4'0,"-1"-1"0,1 0 0,1 0 0,-1 0 0,1 0 0,0 0 0,0-1 0,1 1 0,-1-1 0,1 1 0,0-1 0,1 1 0,-1-10 0,3 8 0,-1 0 0,1 0 0,1 0 0,-1 0 0,1 0 0,0 1 0,1-1 0,0 1 0,0 0 0,0 0 0,10-10 0,6-5 0,35-29 0,-50 46 0,15-12 0,1 1 0,1 0 0,0 1 0,1 2 0,28-12 0,-35 18 0,0 0 0,0 1 0,0 1 0,1 0 0,-1 2 0,1 0 0,0 0 0,0 2 0,18 1 0,-32-1 0,1 1 0,0-1 0,-1 1 0,1 0 0,0 0 0,-1 0 0,1 1 0,-1-1 0,0 1 0,1 0 0,-1 0 0,0 0 0,0 0 0,0 1 0,0-1 0,-1 1 0,1 0 0,-1-1 0,1 1 0,-1 0 0,0 1 0,3 5 0,0 4 0,-1 0 0,0 0 0,-1 0 0,3 28 0,-2-16 0,2 15-273,-1 0 0,-3 0 0,-1 1 0,-5 52 0,0-63-6553</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23.016"/>
    </inkml:context>
    <inkml:brush xml:id="br0">
      <inkml:brushProperty name="width" value="0.035" units="cm"/>
      <inkml:brushProperty name="height" value="0.035" units="cm"/>
      <inkml:brushProperty name="color" value="#FFC114"/>
    </inkml:brush>
  </inkml:definitions>
  <inkml:trace contextRef="#ctx0" brushRef="#br0">1 1 24575,'3'0'0,"1"2"0,-1 11 0,0 8 0,-1 9 0,0 8 0,-2 6 0,1 7 0,1 7 0,2 4 0,2 1 0,1 0 0,-2-1 0,-1-3 0,-1-2 0,-1-12-8191</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23.354"/>
    </inkml:context>
    <inkml:brush xml:id="br0">
      <inkml:brushProperty name="width" value="0.035" units="cm"/>
      <inkml:brushProperty name="height" value="0.035" units="cm"/>
      <inkml:brushProperty name="color" value="#FFC114"/>
    </inkml:brush>
  </inkml:definitions>
  <inkml:trace contextRef="#ctx0" brushRef="#br0">37 54 24575,'-13'-7'0,"12"6"0,0 0 0,0 0 0,1 1 0,-1-1 0,0 0 0,0 1 0,0-1 0,0 1 0,1-1 0,-1 1 0,0-1 0,0 1 0,0 0 0,0 0 0,0-1 0,0 1 0,0 0 0,0 0 0,-1 0 0,1 0 0,0 0 0,-1 0 0,2 1 0,0-1 0,0 1 0,0-1 0,0 1 0,0-1 0,0 1 0,0-1 0,0 1 0,0-1 0,0 1 0,0-1 0,1 1 0,-1-1 0,0 1 0,0-1 0,1 0 0,-1 1 0,0-1 0,0 1 0,1-1 0,-1 0 0,1 1 0,-1-1 0,0 0 0,1 1 0,-1-1 0,1 0 0,14 11 0,-14-11 0,12 8 0,0-2 0,1 0 0,0 0 0,0-1 0,1-1 0,-1-1 0,1 0 0,0 0 0,26-1 0,-21-1 0,1-1 0,-1-2 0,1 0 0,-1-1 0,0-1 0,32-11 0,-40 10 0,0-1 0,0 0 0,-1-1 0,0-1 0,0 1 0,-1-2 0,18-17 0,-28 26 5,1-1-1,-1 1 0,1-1 1,-1 1-1,0-1 0,1 1 1,-1-1-1,1 1 0,-1-1 1,1 1-1,-1 0 0,1 0 1,0-1-1,-1 1 1,1 0-1,-1 0 0,1-1 1,0 1-1,-1 0 0,1 0 1,0 0-1,-1 0 0,1 0 1,-1 0-1,2 0 0,-2 1-65,0-1-1,1 1 1,-1-1-1,0 1 0,0 0 1,0-1-1,0 1 1,0 0-1,0-1 0,0 1 1,0 0-1,0-1 1,0 1-1,0-1 0,-1 1 1,1 0-1,0-1 1,0 1-1,0-1 0,-1 1 1,1-1-1,0 1 1,-1 0-1,-6 11-6764</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24.823"/>
    </inkml:context>
    <inkml:brush xml:id="br0">
      <inkml:brushProperty name="width" value="0.035" units="cm"/>
      <inkml:brushProperty name="height" value="0.035" units="cm"/>
      <inkml:brushProperty name="color" value="#FFC114"/>
    </inkml:brush>
  </inkml:definitions>
  <inkml:trace contextRef="#ctx0" brushRef="#br0">118 489 24575,'0'-4'0,"-1"0"0,0-1 0,0 1 0,-1 0 0,1 0 0,-1 0 0,-4-7 0,-5-14 0,9 15 0,-3-8 0,3 18 0,2 12 0,-9 113 0,3-57 0,-11 122 0,17-189 0,0 4 0,-1-1 0,1 1 0,-1-1 0,0 1 0,-1-1 0,-1 6 0,3-10 0,-1 0 0,1 0 0,0 0 0,-1-1 0,1 1 0,0 0 0,-1 0 0,1 0 0,0-1 0,-1 1 0,1 0 0,0 0 0,0 0 0,-1-1 0,1 1 0,0 0 0,0-1 0,-1 1 0,1 0 0,0-1 0,0 1 0,0 0 0,0-1 0,-1 1 0,1 0 0,0-1 0,0 1 0,0 0 0,0-1 0,0 1 0,0 0 0,0-1 0,0 1 0,0-1 0,0 1 0,-5-19 0,-7-45 0,3-1 0,3 0 0,2 0 0,7-86 0,-1 126 0,2 1 0,0 0 0,2 0 0,1 1 0,0 0 0,2 0 0,1 1 0,1 0 0,26-41 0,-29 53 0,0-1 0,1 2 0,0-1 0,0 1 0,1 1 0,0 0 0,1 0 0,20-11 0,-22 15 0,1 0 0,0 0 0,0 1 0,0 0 0,0 1 0,0 0 0,0 1 0,1 0 0,-1 0 0,0 1 0,1 1 0,10 1 0,-14-1 0,0 0 0,0 1 0,0 0 0,0 0 0,0 1 0,0 0 0,-1 0 0,1 0 0,-1 1 0,0 0 0,0 0 0,-1 1 0,6 4 0,-8-6 0,0 0 0,-1 1 0,1-1 0,-1 0 0,0 1 0,0-1 0,0 1 0,0 0 0,-1 0 0,0-1 0,1 1 0,-2 0 0,1 0 0,0 0 0,-1 0 0,1 0 0,-1 0 0,0 1 0,-1-1 0,1 0 0,-1 0 0,0 0 0,1 0 0,-3 4 0,-2 2 0,1 0 0,-1 0 0,-1-1 0,0 0 0,0 0 0,-1 0 0,0-1 0,0 0 0,-1 0 0,0-1 0,-12 9 0,-12 6 0,-61 32 0,84-50 0,-17 9 0,25-12 0,0-1 0,0 1 0,0-1 0,0 1 0,0 0 0,0 0 0,0-1 0,0 1 0,0 0 0,1 0 0,-1 0 0,0 0 0,0 0 0,1 0 0,-2 2 0,3-2 0,0-1 0,0 1 0,0 0 0,0-1 0,0 1 0,0-1 0,0 1 0,0-1 0,0 0 0,0 1 0,0-1 0,0 0 0,1 0 0,-1 0 0,0 0 0,0 0 0,0 0 0,0 0 0,2 0 0,-1 0 0,52 2 0,-1 3 0,1 2 0,-1 2 0,-1 3 0,91 32 0,-136-41 0,0 0 0,0 0 0,0 1 0,0 0 0,10 9 0,-16-12 0,0 0 0,0 0 0,1 0 0,-1 0 0,0 0 0,0 0 0,-1 1 0,1-1 0,0 0 0,0 1 0,-1-1 0,1 0 0,0 1 0,-1-1 0,1 1 0,-1-1 0,0 1 0,0 0 0,1-1 0,-1 1 0,0-1 0,0 1 0,-1-1 0,1 1 0,0-1 0,0 1 0,-1-1 0,1 1 0,-1-1 0,1 1 0,-1-1 0,0 1 0,1-1 0,-2 2 0,-3 3 0,0 0 0,-1 0 0,1-1 0,-1 0 0,0 0 0,0-1 0,0 1 0,-1-1 0,-7 3 0,-65 27 0,77-34 0,-27 11 0,-43 10 0,64-19 0,0-1 0,0 1 0,0-1 0,-1-1 0,1 0 0,0 0 0,0 0 0,-1-1 0,1 0 0,-13-4 0,21 5 0,-1-1 0,0 1 0,0 0 0,0 0 0,0-1 0,0 1 0,1-1 0,-1 1 0,0 0 0,0-1 0,1 1 0,-1-1 0,0 0 0,1 1 0,-1-1 0,1 0 0,-1 1 0,0-1 0,1 0 0,0 0 0,-1 1 0,1-1 0,-1 0 0,1 0 0,0 0 0,0 0 0,-1 1 0,1-1 0,0 0 0,0 0 0,0 0 0,0 0 0,0 0 0,0 0 0,0 1 0,0-1 0,1 0 0,-1 0 0,0 0 0,0 0 0,1 0 0,-1 1 0,0-1 0,1 0 0,-1 0 0,2-1 0,2-3 0,0 0 0,0 0 0,0 0 0,1 1 0,7-6 0,14-9 0,1 0 0,55-27 0,67-19 0,-73 32 0,14-4 0,-36 16 0,84-46 0,-131 63 0,-11 8 0,-6 9 0,5-4 0,1 0 0,0 1 0,1-1 0,0 1 0,1 0 0,0 0 0,0 0 0,1 0 0,0 0 0,2 16 0,-1-20 0,0 0 0,1 0 0,-1 0 0,2-1 0,-1 1 0,0 0 0,1 0 0,0-1 0,1 1 0,-1-1 0,1 0 0,0 1 0,0-1 0,1-1 0,0 1 0,0 0 0,0-1 0,0 0 0,5 4 0,-6-6 0,0 0 0,0-1 0,0 1 0,1-1 0,-1 0 0,0 0 0,1 0 0,-1 0 0,0 0 0,1-1 0,-1 1 0,1-1 0,-1 0 0,7-1 0,-4 0 0,1-1 0,-1 1 0,0-1 0,0 0 0,0-1 0,-1 0 0,10-5 0,-3 0 0,0-1 0,-1 0 0,-1-1 0,1 0 0,-1 0 0,13-19 0,-17 18 0,1 0 0,-2 0 0,6-15 0,10-19 0,-21 44 0,0 1 0,1 0 0,-1-1 0,0 1 0,0 0 0,0-1 0,0 1 0,0 0 0,1-1 0,-1 1 0,0 0 0,0-1 0,0 1 0,1 0 0,-1 0 0,0-1 0,1 1 0,-1 0 0,0 0 0,0 0 0,1 0 0,-1-1 0,0 1 0,1 0 0,-1 0 0,0 0 0,1 0 0,-1 0 0,0 0 0,1 0 0,-1 0 0,1 0 0,-1 0 0,1 0 0,4 12 0,-1 30 0,-4-36 0,0 2 0,1-1 0,0 1 0,0 0 0,1-1 0,0 1 0,0-1 0,1 1 0,0-1 0,7 13 0,-8-17 0,1 0 0,0 1 0,0-1 0,0 0 0,0-1 0,0 1 0,1 0 0,-1-1 0,1 0 0,-1 0 0,1 0 0,0 0 0,0-1 0,0 1 0,0-1 0,0 0 0,0 0 0,0 0 0,8-1 0,-1 1 0,-1-1 0,1-1 0,-1 0 0,1 0 0,-1-1 0,0 0 0,0-1 0,0 0 0,0-1 0,12-5 0,-18 7 0,-1 0 0,1 0 0,-1 0 0,1 0 0,-1 0 0,0-1 0,0 0 0,0 1 0,-1-1 0,1 0 0,-1 0 0,1-1 0,-1 1 0,0 0 0,0-1 0,0 1 0,-1-1 0,1 0 0,-1 1 0,0-1 0,0 0 0,0 0 0,-1 0 0,1 0 0,-1 0 0,0 0 0,0 0 0,0 0 0,-2-6 0,-3-7 0,-1-1 0,-14-30 0,4 12 0,14 47 0,4 11 0,11 87-1365,-12-84-5461</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25.151"/>
    </inkml:context>
    <inkml:brush xml:id="br0">
      <inkml:brushProperty name="width" value="0.035" units="cm"/>
      <inkml:brushProperty name="height" value="0.035" units="cm"/>
      <inkml:brushProperty name="color" value="#FFC114"/>
    </inkml:brush>
  </inkml:definitions>
  <inkml:trace contextRef="#ctx0" brushRef="#br0">113 50 24575,'-3'-3'0,"-4"-4"0,-3-3 0,-4 0 0,-1 1 0,-1 3 0,-2 2 0,3 4 0,4 6 0,7 4 0,7 6 0,3 1-8191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50.182"/>
    </inkml:context>
    <inkml:brush xml:id="br0">
      <inkml:brushProperty name="width" value="0.035" units="cm"/>
      <inkml:brushProperty name="height" value="0.035" units="cm"/>
      <inkml:brushProperty name="color" value="#FFC114"/>
    </inkml:brush>
  </inkml:definitions>
  <inkml:trace contextRef="#ctx0" brushRef="#br0">26 170 24575,'-1'-1'0,"0"0"0,1 0 0,-1 0 0,0 0 0,1 1 0,-1-1 0,0 0 0,0 0 0,0 1 0,1-1 0,-1 0 0,0 1 0,0-1 0,0 1 0,0-1 0,0 1 0,0 0 0,-1-1 0,0 1 0,-5-3 0,18 1 0,418-33 0,-281 19 0,977-79 0,-1105 93 0,-14 1 0,0 0 0,0 0 0,0 1 0,1-1 0,-1 1 0,0 1 0,0-1 0,0 1 0,0 1 0,8 1 0,-14-3 0,0 0 0,0 0 0,0 0 0,1 1 0,-1-1 0,0 0 0,0 0 0,0 0 0,0 0 0,0 0 0,0 0 0,1 0 0,-1 0 0,0 1 0,0-1 0,0 0 0,0 0 0,0 0 0,0 0 0,0 0 0,0 1 0,0-1 0,0 0 0,1 0 0,-1 0 0,0 0 0,0 1 0,0-1 0,0 0 0,0 0 0,0 0 0,0 0 0,0 1 0,0-1 0,0 0 0,-1 0 0,1 0 0,0 0 0,0 0 0,0 1 0,0-1 0,-7 6 0,-11 1 0,-3-2-1365,0-2-5461</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25.493"/>
    </inkml:context>
    <inkml:brush xml:id="br0">
      <inkml:brushProperty name="width" value="0.035" units="cm"/>
      <inkml:brushProperty name="height" value="0.035" units="cm"/>
      <inkml:brushProperty name="color" value="#FFC114"/>
    </inkml:brush>
  </inkml:definitions>
  <inkml:trace contextRef="#ctx0" brushRef="#br0">259 479 24575,'0'-3'0,"0"-5"0,0 0 0,0 0 0,-1 0 0,0 1 0,0-1 0,-4-11 0,4 17 0,0 0 0,0 0 0,0 1 0,0-1 0,0 0 0,0 0 0,-1 1 0,1-1 0,-1 1 0,1 0 0,-1-1 0,1 1 0,-1 0 0,0 0 0,0 0 0,0 0 0,0 0 0,1 0 0,-1 1 0,0-1 0,0 1 0,-1-1 0,1 1 0,0 0 0,0-1 0,0 1 0,0 0 0,0 1 0,-4-1 0,-6 3 0,0-1 0,0 2 0,0 0 0,0 0 0,0 1 0,1 0 0,0 1 0,0 0 0,1 1 0,0 0 0,0 1 0,0 0 0,1 1 0,-14 16 0,21-22 0,0-1 0,0 1 0,0 0 0,0 0 0,1 0 0,-1 0 0,1 0 0,0 0 0,0 1 0,0-1 0,0 0 0,0 6 0,1-7 0,0-1 0,0 1 0,0-1 0,1 0 0,-1 1 0,1-1 0,-1 0 0,1 1 0,-1-1 0,1 0 0,0 0 0,-1 1 0,1-1 0,0 0 0,0 0 0,0 0 0,0 0 0,0 0 0,0 0 0,0 0 0,0 0 0,1-1 0,-1 1 0,0 0 0,0-1 0,1 1 0,-1-1 0,0 1 0,1-1 0,-1 0 0,1 1 0,2-1 0,6 1 0,0 0 0,0-1 0,0 0 0,0-1 0,0 0 0,1-1 0,-2 0 0,1 0 0,0-1 0,18-8 0,-8 2 0,-1 0 0,0-2 0,-1 0 0,20-16 0,-27 17 0,0-1 0,-1 1 0,0-1 0,-1-1 0,-1 0 0,0 0 0,0-1 0,-1 0 0,-1 0 0,0-1 0,-1 1 0,0-1 0,-1 0 0,-1-1 0,3-16 0,-3 8 0,-1 0 0,-1 0 0,-2 0 0,0-1 0,-1 1 0,-1 0 0,-1 1 0,-13-43 0,12 58 0,2 14 0,1 19 0,-33 500-1079,34-507 793,-6 68-6540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26.698"/>
    </inkml:context>
    <inkml:brush xml:id="br0">
      <inkml:brushProperty name="width" value="0.035" units="cm"/>
      <inkml:brushProperty name="height" value="0.035" units="cm"/>
      <inkml:brushProperty name="color" value="#FFC114"/>
    </inkml:brush>
  </inkml:definitions>
  <inkml:trace contextRef="#ctx0" brushRef="#br0">14 280 24575,'0'-88'0,"0"52"0,0 28 0,0 9 0,-10 275 0,9-268 0,-1 8 0,2 1 0,-1-1 0,4 20 0,-3-33 0,0 0 0,1 0 0,-1 0 0,1 0 0,0 0 0,0 0 0,0 0 0,0 0 0,0-1 0,1 1 0,-1 0 0,1-1 0,0 1 0,0-1 0,0 1 0,0-1 0,0 0 0,0 0 0,1 0 0,-1 0 0,1 0 0,-1-1 0,6 4 0,-5-5 0,1 1 0,-1-1 0,0 0 0,1 0 0,-1 0 0,0 0 0,1 0 0,-1-1 0,0 0 0,0 1 0,1-1 0,-1 0 0,0-1 0,0 1 0,0 0 0,0-1 0,0 0 0,-1 0 0,1 0 0,3-2 0,4-4 0,-1-1 0,0 0 0,-1 0 0,9-11 0,-4 1 0,0-1 0,-1-1 0,-2 0 0,16-41 0,20-94 0,-32 103 0,-5 30 0,-9 23 0,0 0 0,1 0 0,-1 0 0,0 0 0,0 0 0,0 0 0,0 0 0,0 0 0,1 0 0,-1 0 0,0 0 0,0 0 0,0 0 0,0 0 0,1 0 0,-1 0 0,0 0 0,0 0 0,0 0 0,0 0 0,0 0 0,1 0 0,-1 0 0,0 0 0,0 0 0,0 0 0,0 0 0,0 0 0,0 1 0,1-1 0,-1 0 0,0 0 0,0 0 0,0 0 0,0 0 0,0 0 0,0 0 0,0 1 0,0-1 0,0 0 0,0 0 0,0 0 0,1 0 0,-1 0 0,0 1 0,0-1 0,0 0 0,0 0 0,0 0 0,0 0 0,0 1 0,0-1 0,0 0 0,0 0 0,-1 0 0,1 0 0,0 0 0,0 1 0,3 44 0,-3-43 0,5 136 0,-3-117 0,1-1 0,0 1 0,2-1 0,12 33 0,-16-49 0,1 1 0,0-1 0,1 1 0,-1-1 0,1 0 0,0 0 0,0 0 0,0-1 0,0 1 0,0-1 0,1 1 0,0-1 0,0 0 0,0 0 0,0-1 0,0 1 0,0-1 0,1 0 0,-1 0 0,1-1 0,0 1 0,-1-1 0,1 0 0,0 0 0,0-1 0,0 1 0,0-1 0,-1 0 0,1 0 0,0-1 0,0 1 0,0-1 0,0 0 0,-1-1 0,1 1 0,-1-1 0,1 0 0,7-4 0,-2 0 0,0 0 0,-1 0 0,0-1 0,0 0 0,-1-1 0,1 0 0,-2 0 0,1-1 0,-1 0 0,-1 0 0,1-1 0,-2 0 0,1 0 0,6-18 0,-4 7 0,-2-1 0,0 1 0,-1-1 0,-1-1 0,-1 1 0,1-34 0,-4 44 0,-1 1 0,0 0 0,-1-1 0,0 1 0,0 0 0,-7-17 0,8 24 0,-1 1 0,0 0 0,1-1 0,-1 1 0,0 0 0,-1 0 0,1 0 0,0 0 0,-1 1 0,-5-5 0,6 6 0,0 0 0,0 0 0,0 0 0,0 0 0,0 0 0,0 0 0,0 1 0,0-1 0,0 1 0,-1 0 0,1-1 0,0 1 0,0 0 0,-1 0 0,1 1 0,0-1 0,0 0 0,0 1 0,-3 0 0,0 1 0,0 0 0,1 0 0,-1 1 0,1-1 0,0 1 0,0 0 0,0 0 0,0 1 0,0-1 0,1 1 0,-1 0 0,1 0 0,0 0 0,0 0 0,1 0 0,-1 1 0,1-1 0,0 1 0,0 0 0,0-1 0,1 1 0,-1 5 0,0-4 0,1-1 0,0 0 0,1 0 0,-1 0 0,1 1 0,0-1 0,0 0 0,1 1 0,-1-1 0,1 0 0,1 0 0,-1 0 0,1 0 0,-1 0 0,1 0 0,1 0 0,-1 0 0,1-1 0,0 1 0,0-1 0,4 5 0,0-3 0,1 0 0,0 0 0,1-1 0,0 0 0,-1 0 0,1-1 0,1 0 0,-1-1 0,1 0 0,-1 0 0,20 2 0,-7-2 0,-1-2 0,0 0 0,1-1 0,33-5 0,-26 1 0,50-15 0,-68 15 0,0 1 0,-1-2 0,1 1 0,-1-1 0,0-1 0,-1 0 0,16-13 0,-23 18 0,-1 0 0,1 0 0,-1 0 0,0 0 0,0-1 0,1 1 0,-1 0 0,0-1 0,0 1 0,0-1 0,0 1 0,-1-1 0,1 0 0,0 1 0,-1-1 0,1 0 0,-1 0 0,1 1 0,-1-1 0,0 0 0,0 0 0,0 0 0,0 1 0,0-1 0,0 0 0,0 0 0,0 1 0,-2-4 0,1 3 0,0 0 0,-1 1 0,1-1 0,-1 1 0,0-1 0,1 1 0,-1 0 0,0-1 0,0 1 0,0 0 0,0 0 0,0 0 0,0 1 0,0-1 0,0 0 0,0 1 0,0 0 0,-1-1 0,1 1 0,0 0 0,0 0 0,0 0 0,-3 0 0,-3 1 0,0 0 0,0 1 0,0-1 0,1 2 0,-1-1 0,1 1 0,-1 0 0,1 0 0,0 1 0,0 0 0,0 0 0,1 1 0,-7 5 0,11-8 0,0 0 0,-1 0 0,1 0 0,0 1 0,0-1 0,0 1 0,0-1 0,0 1 0,1 0 0,-1-1 0,1 1 0,0 0 0,0 0 0,0 0 0,0 0 0,0 0 0,1 0 0,-1 0 0,1 1 0,0-1 0,0 0 0,0 0 0,0 0 0,1 0 0,-1 0 0,1 0 0,0 0 0,0 0 0,0 0 0,0 0 0,0 0 0,1 0 0,-1 0 0,1-1 0,3 4 0,-2-1 0,1-1 0,0 0 0,-1 0 0,2-1 0,-1 1 0,0-1 0,1 0 0,-1 0 0,1 0 0,0-1 0,0 0 0,0 0 0,0 0 0,1-1 0,6 2 0,-10-3 0,1 1 0,-1-1 0,1 0 0,-1 0 0,1 0 0,-1 0 0,1-1 0,0 1 0,-1-1 0,1 1 0,-1-1 0,0 0 0,1 0 0,-1 0 0,0-1 0,1 1 0,-1 0 0,0-1 0,0 1 0,0-1 0,0 0 0,-1 0 0,1 0 0,0 0 0,-1 0 0,1 0 0,-1 0 0,0 0 0,1 0 0,-1-1 0,0 1 0,-1-1 0,2-3 0,1-7 0,-1 0 0,-1-1 0,0 1 0,-1-22 0,-1 21 0,1 0 0,0 0 0,2 0 0,4-27 0,-5 38 0,1-1 0,-1 1 0,0 0 0,1-1 0,0 1 0,0 0 0,0 0 0,0 0 0,0 0 0,1 0 0,-1 0 0,1 1 0,0-1 0,0 1 0,0 0 0,0 0 0,0 0 0,0 0 0,0 0 0,1 1 0,-1 0 0,1-1 0,3 0 0,-1 1 0,1 0 0,-1 0 0,0 0 0,1 1 0,-1 0 0,0 0 0,1 1 0,-1-1 0,0 1 0,0 1 0,1-1 0,10 5 0,-9-2 0,1 0 0,-1 1 0,0 0 0,0 0 0,0 1 0,-1 0 0,1 0 0,7 10 0,-8-9 0,-1 1 0,0 0 0,0 1 0,-1 0 0,0-1 0,0 2 0,5 16 0,-8-20 0,0 1 0,-1-1 0,1 1 0,-2 0 0,1 0 0,-1 0 0,0 0 0,0 0 0,0-1 0,-1 1 0,-3 11 0,2-13 0,0 0 0,0 0 0,-1 0 0,0 0 0,0 0 0,0-1 0,-5 5 0,8-8 0,-1 0 0,1 0 0,-1 0 0,0 0 0,0 0 0,1 0 0,-1-1 0,0 1 0,0 0 0,0-1 0,0 1 0,0 0 0,0-1 0,0 1 0,0-1 0,0 0 0,0 1 0,0-1 0,0 0 0,0 0 0,0 1 0,-1-1 0,1 0 0,0 0 0,0 0 0,0 0 0,0 0 0,0-1 0,0 1 0,0 0 0,-1-1 0,1 1 0,0 0 0,0-1 0,0 1 0,0-1 0,0 0 0,1 1 0,-1-1 0,0 0 0,0 1 0,-1-2 0,0-1 0,1 0 0,-1 0 0,0 0 0,1 0 0,0 0 0,0-1 0,0 1 0,0 0 0,0-1 0,1 1 0,-1 0 0,1-1 0,0 1 0,1-7 0,0-4 0,1 1 0,4-19 0,-1 16 0,1-1 0,1 1 0,0 1 0,1-1 0,0 1 0,1 1 0,1 0 0,0 0 0,1 1 0,1 0 0,0 1 0,0 0 0,2 1 0,23-17 0,-33 26 0,-1 0 0,1 0 0,-1 0 0,1 0 0,0 1 0,0-1 0,0 1 0,0 0 0,0 0 0,0 0 0,0 1 0,0-1 0,0 1 0,0 0 0,8 1 0,-10 0 0,1 0 0,0 0 0,0 1 0,-1-1 0,1 0 0,0 1 0,-1 0 0,0 0 0,1-1 0,-1 1 0,0 1 0,0-1 0,0 0 0,0 0 0,0 1 0,-1-1 0,1 1 0,-1 0 0,0-1 0,1 1 0,-1 0 0,1 3 0,2 8 11,-1 0 0,0 0-1,-1 0 1,1 26 0,-6 60-325,1-55-791,2-36-5721</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27.165"/>
    </inkml:context>
    <inkml:brush xml:id="br0">
      <inkml:brushProperty name="width" value="0.035" units="cm"/>
      <inkml:brushProperty name="height" value="0.035" units="cm"/>
      <inkml:brushProperty name="color" value="#FFC114"/>
    </inkml:brush>
  </inkml:definitions>
  <inkml:trace contextRef="#ctx0" brushRef="#br0">0 25 24575,'9'-16'0,"-4"7"0,-2 23 0,-4 147 0,2 56 0,-1-216 0,0 0 0,0 1 0,0-1 0,0 0 0,0 1 0,0-1 0,1 0 0,-1 1 0,0-1 0,1 0 0,-1 1 0,1-1 0,0 0 0,-1 0 0,1 0 0,0 0 0,0 1 0,0-1 0,1 1 0,-1-2 0,-1 0 0,1 1 0,0-1 0,0 0 0,0 0 0,0 0 0,0 0 0,-1 0 0,1 0 0,0 0 0,0 0 0,0 0 0,0 0 0,0-1 0,-1 1 0,1 0 0,0 0 0,0-1 0,0 1 0,-1-1 0,1 1 0,1-1 0,5-5 0,1 0 0,-1-1 0,0 1 0,7-10 0,-9 10 0,6-6 0,-8 7 0,0 1 0,1 1 0,-1-1 0,1 0 0,0 1 0,5-4 0,-9 8 0,0-1 0,0 0 0,0 0 0,0 0 0,0 0 0,0 0 0,0 0 0,0 1 0,0-1 0,0 0 0,0 0 0,0 0 0,0 0 0,0 0 0,0 0 0,0 1 0,0-1 0,0 0 0,0 0 0,0 0 0,0 0 0,0 0 0,0 0 0,1 0 0,-1 0 0,0 1 0,0-1 0,0 0 0,0 0 0,0 0 0,0 0 0,0 0 0,0 0 0,1 0 0,-1 0 0,0 0 0,0 0 0,0 0 0,0 0 0,0 0 0,0 0 0,1 0 0,-1 0 0,0 0 0,0 0 0,0 0 0,0 0 0,0 0 0,1 0 0,-9 12 0,-13 9 0,-1-1 0,-26 20 0,14-13 0,34-27 0,-1 0 0,1 0 0,0 1 0,-1-1 0,1 0 0,-1 1 0,1-1 0,0 1 0,-1-1 0,1 0 0,0 1 0,-1-1 0,1 1 0,0-1 0,0 1 0,-1-1 0,1 1 0,0-1 0,0 1 0,0-1 0,0 1 0,0-1 0,0 1 0,0 0 0,0-1 0,0 1 0,0-1 0,0 1 0,0-1 0,0 1 0,0-1 0,0 1 0,1-1 0,-1 1 0,0-1 0,0 1 0,1-1 0,-1 1 0,0-1 0,1 1 0,-1-1 0,0 0 0,1 1 0,25 16 0,-11-9 0,88 76-1365,-86-69-5461</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27.697"/>
    </inkml:context>
    <inkml:brush xml:id="br0">
      <inkml:brushProperty name="width" value="0.035" units="cm"/>
      <inkml:brushProperty name="height" value="0.035" units="cm"/>
      <inkml:brushProperty name="color" value="#FFC114"/>
    </inkml:brush>
  </inkml:definitions>
  <inkml:trace contextRef="#ctx0" brushRef="#br0">66 252 24575,'-4'-3'0,"0"1"0,-1 0 0,1-1 0,0 0 0,1 0 0,-1 0 0,0 0 0,1 0 0,0-1 0,0 0 0,0 0 0,0 0 0,0 0 0,1 0 0,0 0 0,0-1 0,0 1 0,0-1 0,1 1 0,0-1 0,0 0 0,0 1 0,0-1 0,1 0 0,0 0 0,0 0 0,0 0 0,1-5 0,1 3 0,-1 0 0,1 1 0,0-1 0,0 1 0,1 0 0,0 0 0,0-1 0,0 2 0,1-1 0,0 0 0,0 1 0,1 0 0,-1 0 0,1 0 0,0 0 0,0 1 0,1 0 0,0 0 0,8-5 0,-8 7 0,-1-1 0,1 1 0,-1 0 0,1 0 0,0 0 0,0 1 0,0 0 0,0 0 0,0 1 0,0-1 0,0 1 0,0 1 0,0-1 0,0 1 0,9 2 0,-10-1 0,-1 0 0,1 0 0,-1 0 0,1 0 0,-1 1 0,0 0 0,0 0 0,0 0 0,0 0 0,0 1 0,-1-1 0,0 1 0,1 0 0,-2 0 0,1 0 0,0 1 0,-1-1 0,4 10 0,-1 0 0,0 2 0,-1-1 0,3 30 0,1 4 0,-8-47 0,0-1 0,0 1 0,1-1 0,-1 1 0,1-1 0,-1 1 0,1-1 0,-1 1 0,1-1 0,0 1 0,0-1 0,0 0 0,0 1 0,0-1 0,0 0 0,2 2 0,-3-3 0,0 0 0,0 0 0,1 0 0,-1 0 0,0 0 0,0 0 0,1 0 0,-1 0 0,0 0 0,1 0 0,-1 0 0,0 0 0,0 0 0,1 0 0,-1 0 0,0 0 0,0-1 0,1 1 0,-1 0 0,0 0 0,0 0 0,1 0 0,-1 0 0,0-1 0,0 1 0,1 0 0,-1 0 0,0 0 0,0-1 0,0 1 0,7-17 0,-5 11 0,5-20 0,-7 25 0,0 0 0,0 0 0,1 1 0,-1-1 0,1 0 0,-1 0 0,1 0 0,-1 0 0,1 0 0,-1 0 0,1 1 0,0-1 0,-1 0 0,1 1 0,0-1 0,0 0 0,0 1 0,-1-1 0,3 0 0,-3 1 0,1 0 0,-1 0 0,0 0 0,1 0 0,-1 0 0,0 0 0,1 0 0,-1 1 0,1-1 0,-1 0 0,0 0 0,1 0 0,-1 1 0,0-1 0,0 0 0,1 0 0,-1 0 0,0 1 0,1-1 0,-1 0 0,0 1 0,0-1 0,0 0 0,1 1 0,-1-1 0,0 0 0,0 1 0,0-1 0,0 0 0,0 1 0,0-1 0,1 0 0,-1 1 0,0-1 0,0 1 0,0-1 0,0 0 0,-1 1 0,1 15 0,-4 5 0,-2 0 0,-12 31 0,8-26 0,-7 29 0,16-47 0,-1-1 0,1 1 0,0 0 0,1 0 0,0 0 0,0 0 0,1 0 0,1 10 0,-2-16 5,1 1-1,-1-1 0,1 0 0,0 0 1,0 0-1,0 0 0,0 0 0,0 0 1,0 0-1,0 0 0,0 0 1,1 0-1,-1 0 0,1-1 0,0 1 1,-1 0-1,1-1 0,0 0 1,0 1-1,0-1 0,0 0 0,0 0 1,0 0-1,0 0 0,0-1 0,1 1 1,2 0-1,0 0-128,0-1 0,0 0 1,0 0-1,0-1 0,0 0 0,0 1 1,-1-2-1,1 1 0,0 0 0,0-1 1,7-4-1,9-5-6702</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28.754"/>
    </inkml:context>
    <inkml:brush xml:id="br0">
      <inkml:brushProperty name="width" value="0.035" units="cm"/>
      <inkml:brushProperty name="height" value="0.035" units="cm"/>
      <inkml:brushProperty name="color" value="#FFC114"/>
    </inkml:brush>
  </inkml:definitions>
  <inkml:trace contextRef="#ctx0" brushRef="#br0">71 299 24575,'-6'1'0,"-1"0"0,1 0 0,0 0 0,0 0 0,0 1 0,0 0 0,0 1 0,0-1 0,-5 4 0,7 0 0,11-3 0,13-3 0,28-6 0,0-3 0,-1-2 0,0-1 0,-1-3 0,0-2 0,48-25 0,-86 38 0,1-1 0,-1 0 0,0-1 0,0 1 0,-1-2 0,0 1 0,0-1 0,11-13 0,-17 18 0,1-1 0,-1 1 0,0 0 0,1-1 0,-1 1 0,0 0 0,-1-1 0,1 1 0,0-1 0,-1 0 0,1 1 0,-1-1 0,0 1 0,0-1 0,0 0 0,0 1 0,0-1 0,-1 0 0,1 1 0,-1-1 0,0 1 0,1-1 0,-1 1 0,0-1 0,-1 1 0,1 0 0,0-1 0,-1 1 0,1 0 0,-1 0 0,0 0 0,0 0 0,1 0 0,-1 1 0,0-1 0,-3-1 0,3 1 0,1 1 0,0 0 0,-1 0 0,1 0 0,-1 0 0,1 0 0,-1 0 0,0 0 0,1 1 0,-1-1 0,0 1 0,0-1 0,1 1 0,-1-1 0,0 1 0,0 0 0,0 0 0,1 0 0,-1 0 0,0 0 0,0 1 0,0-1 0,-2 1 0,2 0 0,0 0 0,0 1 0,0-1 0,1 0 0,-1 1 0,0-1 0,1 1 0,-1-1 0,1 1 0,-1 0 0,1 0 0,0 0 0,0-1 0,0 1 0,0 0 0,0 1 0,1-1 0,-1 0 0,0 2 0,-6 24 0,1 0 0,2 1 0,0-1 0,2 1 0,3 50 0,0-74 0,-1-1 0,1 0 0,-1 0 0,1 0 0,0 0 0,1 0 0,-1 0 0,1 0 0,-1 0 0,1-1 0,0 1 0,1-1 0,-1 1 0,1-1 0,-1 0 0,1 0 0,0 0 0,0 0 0,0 0 0,1-1 0,-1 1 0,1-1 0,-1 0 0,1 0 0,0 0 0,0-1 0,0 1 0,0-1 0,0 0 0,0 0 0,0 0 0,0-1 0,0 1 0,0-1 0,0 0 0,1 0 0,-1-1 0,0 1 0,0-1 0,0 0 0,0 0 0,0 0 0,4-2 0,1-1 0,0 0 0,0 0 0,0 0 0,0-1 0,-1-1 0,0 1 0,0-1 0,-1-1 0,1 1 0,-1-1 0,-1 0 0,7-9 0,-10 12 0,-1 0 0,1 0 0,-1 0 0,0 0 0,0-1 0,0 1 0,-1-1 0,1 1 0,-1-1 0,0 1 0,-1-1 0,1 0 0,-1 0 0,0 1 0,0-1 0,0 0 0,-1 1 0,1-1 0,-1 0 0,0 1 0,-1-1 0,1 1 0,-1-1 0,0 1 0,0 0 0,-5-8 0,3 6 0,-1 0 0,0 0 0,0 1 0,0 0 0,0 0 0,-1 0 0,0 1 0,0 0 0,-11-6 0,-3 1 0,-38-13 0,8 4 0,88 16 0,-19 3 0,0-1 0,-1-1 0,1 0 0,0-2 0,-1 0 0,27-8 0,-43 10 0,0 0 0,0 0 0,0 1 0,0-1 0,0 1 0,0-1 0,1 1 0,-1 0 0,0-1 0,0 1 0,0 0 0,1 1 0,-1-1 0,0 0 0,0 1 0,0-1 0,0 1 0,1 0 0,-1-1 0,0 1 0,0 0 0,0 0 0,-1 0 0,1 1 0,0-1 0,0 0 0,0 1 0,-1-1 0,1 1 0,-1 0 0,0-1 0,1 1 0,-1 0 0,0 0 0,0 0 0,0 0 0,0 0 0,0 0 0,0 0 0,-1 0 0,1 3 0,6 19 0,-2 1 0,4 32 0,-5-30 0,10 42 0,-14-69 0,0 1 0,0 0 0,0-1 0,0 1 0,0-1 0,1 1 0,-1 0 0,0-1 0,0 1 0,0-1 0,1 1 0,-1-1 0,0 1 0,1-1 0,-1 1 0,0-1 0,1 1 0,-1-1 0,1 1 0,-1-1 0,0 0 0,1 1 0,-1-1 0,1 0 0,-1 1 0,1-1 0,0 0 0,-1 0 0,1 1 0,-1-1 0,1 0 0,-1 0 0,1 0 0,0 0 0,-1 0 0,1 0 0,-1 0 0,1 0 0,0 0 0,-1 0 0,1 0 0,-1 0 0,1 0 0,0 0 0,-1-1 0,1 1 0,-1 0 0,1 0 0,-1-1 0,1 1 0,-1 0 0,1-1 0,-1 1 0,1-1 0,-1 1 0,1-1 0,-1 1 0,1-1 0,4-5 0,0 0 0,0 0 0,7-10 0,-9 11 0,55-86 0,19-26 0,-75 113 0,1 0 0,1 0 0,-1 0 0,1 1 0,-1-1 0,7-4 0,-9 8 0,-1-1 0,1 1 0,-1 0 0,1 0 0,-1-1 0,1 1 0,-1 0 0,1 0 0,-1 0 0,1 0 0,-1 0 0,1 0 0,-1-1 0,1 1 0,-1 0 0,1 1 0,-1-1 0,1 0 0,-1 0 0,1 0 0,-1 0 0,1 0 0,-1 0 0,1 1 0,-1-1 0,1 0 0,0 1 0,0 1 0,0-1 0,0 0 0,-1 0 0,1 0 0,0 1 0,-1-1 0,1 0 0,-1 0 0,1 1 0,-1-1 0,0 0 0,0 1 0,0-1 0,0 2 0,3 35 0,-5 57 0,1 2 0,1-94 0,0 0 0,0 0 0,0-1 0,1 1 0,-1 0 0,1 0 0,0 0 0,0 0 0,0-1 0,0 1 0,0 0 0,1-1 0,-1 1 0,1-1 0,3 4 0,-4-5 0,0 0 0,1 0 0,-1 0 0,1 0 0,0-1 0,-1 1 0,1 0 0,-1-1 0,1 0 0,0 1 0,0-1 0,-1 0 0,1 0 0,0 0 0,-1 0 0,1 0 0,0 0 0,0 0 0,-1 0 0,1-1 0,0 1 0,-1-1 0,1 1 0,0-1 0,-1 0 0,1 0 0,1-1 0,10-5 0,0-2 0,0 1 0,-1-1 0,0-1 0,16-18 0,-10 8 0,-1 0 0,20-32 0,-30 41 0,-1-1 0,0 0 0,0 0 0,-2 0 0,5-14 0,-8 22 0,0 0 0,-1 0 0,1 0 0,-1 0 0,0-1 0,0 1 0,0 0 0,0 0 0,-2-5 0,2 7 0,-1 0 0,0 0 0,0 0 0,0 1 0,0-1 0,0 0 0,0 0 0,0 0 0,0 1 0,-1-1 0,1 1 0,-1-1 0,1 1 0,-1 0 0,0-1 0,1 1 0,-1 0 0,-4-2 0,4 3 0,0-1 0,0 1 0,-1-1 0,1 1 0,0 0 0,-1 0 0,1 0 0,0 0 0,-1 0 0,1 1 0,0-1 0,-1 1 0,1-1 0,0 1 0,0 0 0,0 0 0,0 0 0,0 0 0,0 0 0,0 0 0,0 1 0,0-1 0,0 1 0,1-1 0,-4 4 0,-1 2 0,0 0 0,0 0 0,0 0 0,1 1 0,-5 10 0,6-11 0,1 0 0,0 1 0,1-1 0,-1 1 0,1-1 0,1 1 0,0 0 0,0-1 0,0 1 0,1 0 0,0 0 0,0 0 0,1-1 0,0 1 0,1 0 0,-1 0 0,2-1 0,3 10 0,-2-7 0,1-1 0,1 0 0,-1 0 0,1-1 0,1 1 0,0-1 0,0-1 0,1 1 0,-1-1 0,2-1 0,-1 1 0,1-1 0,11 6 0,-6-5-341,1-1 0,0 0-1,28 8 1,-4-6-6485</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14.345"/>
    </inkml:context>
    <inkml:brush xml:id="br0">
      <inkml:brushProperty name="width" value="0.035" units="cm"/>
      <inkml:brushProperty name="height" value="0.035" units="cm"/>
      <inkml:brushProperty name="color" value="#FFC114"/>
    </inkml:brush>
  </inkml:definitions>
  <inkml:trace contextRef="#ctx0" brushRef="#br0">150 457 24575,'0'-6'0,"1"1"0,1-1 0,-1 1 0,1 0 0,0 0 0,3-7 0,4-10 0,-2 2 0,-7 20 0,0 0 0,0-1 0,0 1 0,0 0 0,0 0 0,0 0 0,0 0 0,0 0 0,0 0 0,0 0 0,0 0 0,0 0 0,0 0 0,0-1 0,0 1 0,0 0 0,0 0 0,0 0 0,0 0 0,0 0 0,0 0 0,0 0 0,0 0 0,1 0 0,-1 0 0,0-1 0,0 1 0,0 0 0,0 0 0,0 0 0,0 0 0,0 0 0,0 0 0,0 0 0,0 0 0,0 0 0,1 0 0,-1 0 0,0 0 0,0 0 0,0 0 0,0 0 0,0 0 0,0 0 0,0 0 0,0 0 0,0 0 0,0 0 0,1 0 0,-1 0 0,0 0 0,0 0 0,0 0 0,0 0 0,0 0 0,0 0 0,0 0 0,0 0 0,0 0 0,0 0 0,1 0 0,-1 0 0,0 1 0,0-1 0,0 0 0,0 0 0,0 0 0,0 0 0,0 0 0,1 31 0,-1-17 0,0 27 0,-3 152 0,0-146 0,-3 0 0,-11 50 0,16-93 0,0 2 0,0-1 0,-1 1 0,0-1 0,0 1 0,0-1 0,-4 7 0,6-12 0,-1 1 0,1-1 0,0 0 0,0 0 0,0 1 0,0-1 0,-1 0 0,1 0 0,0 1 0,0-1 0,-1 0 0,1 0 0,0 0 0,0 0 0,-1 1 0,1-1 0,0 0 0,0 0 0,-1 0 0,1 0 0,0 0 0,-1 0 0,1 0 0,0 0 0,0 0 0,-1 0 0,1 0 0,0 0 0,-1 0 0,1 0 0,0 0 0,-1 0 0,1 0 0,0 0 0,0 0 0,-1 0 0,1 0 0,0 0 0,-1-1 0,1 1 0,0 0 0,0 0 0,-1 0 0,1-1 0,0 1 0,0 0 0,0 0 0,-1 0 0,1-1 0,0 1 0,0 0 0,0-1 0,0 1 0,0 0 0,-1-1 0,-7-19 0,7 16 0,-44-184 0,23 84 0,16 78 0,-31-161 0,34 167 0,2 0 0,0 1 0,1-1 0,1 0 0,1 0 0,1 0 0,7-27 0,-7 38 0,0 0 0,1 1 0,0-1 0,0 1 0,1 0 0,0 0 0,1 1 0,-1-1 0,1 1 0,1 1 0,-1-1 0,9-5 0,-5 4 0,1 1 0,0 0 0,0 1 0,1 1 0,0-1 0,0 2 0,25-7 0,-12 7 0,0 0 0,0 2 0,1 0 0,-1 2 0,1 1 0,-1 1 0,1 1 0,32 9 0,-39-8 0,0 2 0,-1 0 0,0 1 0,0 1 0,0 1 0,-1 1 0,25 17 0,-36-22 0,-1-1 0,1 1 0,-2 0 0,1 1 0,0-1 0,-1 1 0,0 0 0,0 0 0,-1 0 0,4 10 0,-5-11 0,-1 1 0,1-1 0,-1 0 0,-1 1 0,1-1 0,-1 1 0,0-1 0,0 1 0,-1-1 0,1 1 0,-1-1 0,-1 1 0,1-1 0,-1 0 0,-2 6 0,-4 5 0,0 0 0,-1-1 0,0 0 0,-2 0 0,0-1 0,0 0 0,-1-1 0,-1-1 0,-18 15 0,2-4 0,-1-2 0,-1-2 0,-50 25 0,77-43 0,-21 13 0,25-14 0,-1 0 0,1 0 0,0 0 0,0 1 0,0-1 0,0 0 0,0 0 0,-1 0 0,1 0 0,0 0 0,0 0 0,0 0 0,0 1 0,0-1 0,0 0 0,0 0 0,-1 0 0,1 0 0,0 0 0,0 1 0,0-1 0,0 0 0,0 0 0,0 0 0,0 0 0,0 1 0,0-1 0,0 0 0,0 0 0,0 0 0,0 0 0,0 1 0,0-1 0,0 0 0,0 0 0,0 0 0,0 0 0,1 1 0,12 2 0,16-3 0,-4 0 0,0 1 0,0 1 0,27 7 0,-46-8 0,0 0 0,0 1 0,0 0 0,0 0 0,-1 1 0,1-1 0,-1 1 0,1 1 0,-1-1 0,0 1 0,0 0 0,-1 0 0,1 0 0,-1 0 0,0 1 0,0 0 0,0 0 0,3 6 0,-6-9 0,0 1 0,0 0 0,0 0 0,0 0 0,0 0 0,-1 0 0,0 1 0,1-1 0,-1 0 0,0 0 0,0 0 0,-1 0 0,1 0 0,-1 0 0,1 1 0,-1-1 0,0 0 0,0-1 0,0 1 0,-1 0 0,1 0 0,-1 0 0,1-1 0,-1 1 0,0-1 0,0 1 0,0-1 0,-3 3 0,-5 4 0,0 0 0,-1-1 0,0 0 0,0 0 0,-14 7 0,-1-3-114,0 0 1,0-2-1,-1-1 0,-1-1 0,1-1 1,-1-1-1,0-2 0,-1-1 0,1-1 1,-1-1-1,-45-5 0,25-3-6712</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14.970"/>
    </inkml:context>
    <inkml:brush xml:id="br0">
      <inkml:brushProperty name="width" value="0.035" units="cm"/>
      <inkml:brushProperty name="height" value="0.035" units="cm"/>
      <inkml:brushProperty name="color" value="#FFC114"/>
    </inkml:brush>
  </inkml:definitions>
  <inkml:trace contextRef="#ctx0" brushRef="#br0">22 86 24575,'2'0'0,"0"0"0,0 0 0,0 0 0,0 0 0,0 1 0,0-1 0,0 0 0,0 1 0,0-1 0,0 1 0,0 0 0,0 0 0,3 2 0,-5-3 0,1 1 0,-1 0 0,1 0 0,-1 0 0,1 0 0,-1 0 0,0 0 0,0 0 0,1-1 0,-1 1 0,0 0 0,0 0 0,0 0 0,0 0 0,0 0 0,0 0 0,0 0 0,-1 0 0,1 0 0,0 0 0,0 0 0,-1 0 0,1 0 0,0 0 0,-1 0 0,1-1 0,-1 1 0,0 0 0,0 1 0,-7 13 0,0 1 0,2 0 0,0 0 0,0 1 0,2-1 0,-4 26 0,6-30 0,1 0 0,0 0 0,1 1 0,0-1 0,1 0 0,1 0 0,0 1 0,0-1 0,8 21 0,-9-31 0,0 0 0,-1 0 0,1 0 0,1 0 0,-1 0 0,0 0 0,0 0 0,1 0 0,-1 0 0,1-1 0,-1 1 0,1 0 0,0-1 0,0 0 0,0 1 0,0-1 0,0 0 0,0 0 0,0 0 0,0 0 0,0 0 0,0-1 0,0 1 0,1-1 0,-1 1 0,0-1 0,1 0 0,-1 0 0,0 0 0,0 0 0,1 0 0,-1 0 0,0-1 0,0 1 0,1-1 0,-1 0 0,0 1 0,2-2 0,7-3 0,0 0 0,0-1 0,-1 0 0,0-1 0,18-15 0,-11 7 0,0-1 0,-2-1 0,0 0 0,0-1 0,-2-1 0,15-26 0,-20 30 0,0-1 0,-1 0 0,-1 0 0,0-1 0,-2 0 0,0 0 0,-1 0 0,3-33 0,-6 46 0,-1 0 0,1-1 0,-1 1 0,0 0 0,-2-8 0,3 12 0,0-1 0,0 1 0,0-1 0,-1 1 0,1 0 0,0-1 0,0 1 0,0-1 0,-1 1 0,1 0 0,0-1 0,-1 1 0,1 0 0,0-1 0,0 1 0,-1 0 0,1 0 0,-1-1 0,1 1 0,0 0 0,-1 0 0,1 0 0,0-1 0,-2 1 0,2 0 0,-1 1 0,0-1 0,1 1 0,-1-1 0,0 0 0,1 1 0,-1-1 0,1 1 0,-1-1 0,0 1 0,1 0 0,0-1 0,-1 1 0,1-1 0,-1 1 0,1 0 0,0 0 0,-1-1 0,1 2 0,-6 13 0,1 0 0,0 0 0,1 0 0,1 0 0,1 0 0,0 1 0,1 0 0,0-1 0,1 1 0,1-1 0,1 1 0,0-1 0,1 1 0,7 22 0,-8-33 0,0 1 0,0-1 0,1 0 0,-1 0 0,1-1 0,0 1 0,0 0 0,1-1 0,-1 0 0,1 0 0,0 0 0,0 0 0,0-1 0,1 1 0,-1-1 0,1 0 0,0-1 0,0 1 0,0-1 0,0 0 0,0 0 0,1 0 0,-1-1 0,0 0 0,1 0 0,-1 0 0,1-1 0,0 0 0,-1 0 0,1 0 0,-1 0 0,1-1 0,-1 0 0,0-1 0,1 1 0,-1-1 0,0 0 0,8-4 0,1 0 0,-1-1 0,0-1 0,0-1 0,-1 0 0,0 0 0,-1-1 0,0 0 0,0-1 0,-1-1 0,0 1 0,15-27 0,-20 30 0,-1 0 0,0-1 0,0 1 0,-1-1 0,0 0 0,0 0 0,-1 0 0,0-1 0,-1 1 0,0 0 0,0-1 0,-1 1 0,0-1 0,-1 1 0,0-1 0,0 1 0,-1 0 0,-1-1 0,1 1 0,-5-10 0,-2 6 0,6 20 0,5 29 0,-1-30 0,3 43 0,6 53 0,-8-89 0,1 0 0,0 1 0,1-2 0,0 1 0,9 17 0,-12-28-34,0 0 0,0 0 0,0 0 0,0 0 0,0 0-1,0-1 1,1 1 0,-1 0 0,1-1 0,-1 1 0,1-1 0,-1 1 0,1-1-1,0 0 1,0 0 0,0 0 0,0 0 0,0 0 0,0 0 0,0 0-1,0-1 1,0 1 0,0-1 0,0 1 0,0-1 0,0 0 0,0 0 0,1 0-1,-1 0 1,0 0 0,0 0 0,0-1 0,0 1 0,0-1 0,0 0 0,0 1-1,0-1 1,0 0 0,3-2 0,17-9-6792</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15.315"/>
    </inkml:context>
    <inkml:brush xml:id="br0">
      <inkml:brushProperty name="width" value="0.035" units="cm"/>
      <inkml:brushProperty name="height" value="0.035" units="cm"/>
      <inkml:brushProperty name="color" value="#FFC114"/>
    </inkml:brush>
  </inkml:definitions>
  <inkml:trace contextRef="#ctx0" brushRef="#br0">88 16 24575,'-3'-3'0,"-4"0"0,-3-1 0,-3 1 0,-3 1 0,2 3 0,4 5 0,2 5 0,4 2 0,2 2 0,1 2 0,1-2-8191</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15.661"/>
    </inkml:context>
    <inkml:brush xml:id="br0">
      <inkml:brushProperty name="width" value="0.035" units="cm"/>
      <inkml:brushProperty name="height" value="0.035" units="cm"/>
      <inkml:brushProperty name="color" value="#FFC114"/>
    </inkml:brush>
  </inkml:definitions>
  <inkml:trace contextRef="#ctx0" brushRef="#br0">1 4 24575,'0'-3'0,"0"2"0,0 4 0,0 7 0,0 11 0,0 10 0,0 9 0,0 5 0,0 7 0,0 4 0,0 0 0,0-1 0,0-3 0,0-12-8191</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15.991"/>
    </inkml:context>
    <inkml:brush xml:id="br0">
      <inkml:brushProperty name="width" value="0.035" units="cm"/>
      <inkml:brushProperty name="height" value="0.035" units="cm"/>
      <inkml:brushProperty name="color" value="#FFC114"/>
    </inkml:brush>
  </inkml:definitions>
  <inkml:trace contextRef="#ctx0" brushRef="#br0">298 604 24575,'-1'-11'0,"0"1"0,-1-1 0,0 0 0,0 1 0,-1 0 0,-1-1 0,1 1 0,-2 1 0,-10-19 0,12 22 0,-1 0 0,1 1 0,-2-1 0,1 1 0,0 0 0,-1 0 0,0 0 0,0 1 0,-1-1 0,1 1 0,-1 1 0,0-1 0,0 1 0,0 0 0,0 0 0,-10-2 0,13 4 0,0 1 0,-1-1 0,1 1 0,0 0 0,0 0 0,0 1 0,-1-1 0,1 1 0,0-1 0,0 1 0,0 0 0,0 0 0,0 0 0,-3 3 0,0-1 0,1 0 0,0 1 0,1 0 0,-1 0 0,1 0 0,-1 0 0,-3 6 0,-1 3 0,0 1 0,1 0 0,0 0 0,-10 28 0,13-30 0,1 1 0,1 0 0,0 0 0,1 0 0,0 0 0,1 1 0,1 24 0,0-34 0,1 1 0,-1-1 0,1 1 0,0-1 0,1 0 0,-1 0 0,1 0 0,0 0 0,0 0 0,0 0 0,5 7 0,-4-9 0,-1 1 0,1-1 0,0 0 0,0 0 0,-1 0 0,1 0 0,0 0 0,1-1 0,-1 1 0,0-1 0,0 0 0,1 0 0,-1 0 0,0-1 0,1 1 0,-1-1 0,5 1 0,0-2 0,0 1 0,0-1 0,0-1 0,0 1 0,0-2 0,0 1 0,-1-1 0,1 0 0,-1 0 0,0-1 0,0 0 0,0 0 0,0-1 0,10-9 0,1-2 0,-2 0 0,0-1 0,27-37 0,-31 34 0,0 0 0,-1-1 0,-1 0 0,-1 0 0,-1-1 0,-1-1 0,-1 1 0,6-47 0,-8 34 0,-2-1 0,-2 0 0,0 0 0,-3 0 0,-7-40 0,9 75 0,-13-57 0,13 54 0,0 0 0,-1 1 0,0-1 0,0 0 0,0 1 0,0 0 0,0-1 0,-1 1 0,1 0 0,-1 0 0,-6-5 0,8 7 0,0 1 0,0-1 0,0 0 0,0 1 0,0-1 0,0 1 0,0-1 0,0 1 0,0-1 0,0 1 0,0 0 0,0 0 0,-1 0 0,1-1 0,0 1 0,0 0 0,0 0 0,0 1 0,0-1 0,-1 0 0,1 0 0,0 0 0,-2 2 0,2-1 0,-1 0 0,0 0 0,0 0 0,1 1 0,-1-1 0,0 1 0,1 0 0,0-1 0,-1 1 0,1 0 0,-2 3 0,-1 4 0,0 1 0,0 0 0,1 0 0,-3 13 0,-1 18 6,2 0-1,1 0 0,2 1 0,5 50 1,28 168-109,-9-90-1186,-14-88-5537</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50.633"/>
    </inkml:context>
    <inkml:brush xml:id="br0">
      <inkml:brushProperty name="width" value="0.035" units="cm"/>
      <inkml:brushProperty name="height" value="0.035" units="cm"/>
      <inkml:brushProperty name="color" value="#FFC114"/>
    </inkml:brush>
  </inkml:definitions>
  <inkml:trace contextRef="#ctx0" brushRef="#br0">35 1 24575,'-6'0'0,"5"0"0,-1 0 0,1 0 0,-1 0 0,1-1 0,-1 2 0,1-1 0,-1 0 0,1 0 0,-1 0 0,1 1 0,-1-1 0,1 1 0,0-1 0,-1 1 0,1 0 0,-1-1 0,1 1 0,-1 1 0,1-2 0,1 1 0,0-1 0,0 0 0,0 1 0,0-1 0,0 0 0,0 1 0,0-1 0,0 0 0,1 1 0,-1-1 0,0 0 0,0 0 0,0 1 0,0-1 0,0 0 0,0 1 0,0-1 0,1 0 0,-1 0 0,0 1 0,0-1 0,0 0 0,1 0 0,-1 0 0,0 1 0,0-1 0,1 0 0,-1 0 0,0 0 0,1 0 0,-1 1 0,0-1 0,1 0 0,12 6 0,-11-5 0,164 56 0,-103-38 0,60 27 0,-119-44 0,-1 0 0,1 0 0,0 0 0,-1 0 0,0 0 0,1 1 0,-1 0 0,0 0 0,0-1 0,-1 2 0,4 3 0,-5-5 0,0-1 0,0 1 0,0 0 0,-1 0 0,1 0 0,-1-1 0,1 1 0,-1 0 0,0 0 0,0 0 0,0 0 0,0 0 0,0 0 0,0 0 0,0 0 0,-1 0 0,1-1 0,-1 1 0,1 0 0,-1 0 0,0 0 0,1-1 0,-1 1 0,0 0 0,0-1 0,-2 3 0,-5 6 0,-1 1 0,0-2 0,0 1 0,-1-1 0,-15 11 0,-61 35 0,71-46 0,-84 48-1365,54-33-5461</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16.367"/>
    </inkml:context>
    <inkml:brush xml:id="br0">
      <inkml:brushProperty name="width" value="0.035" units="cm"/>
      <inkml:brushProperty name="height" value="0.035" units="cm"/>
      <inkml:brushProperty name="color" value="#FFC114"/>
    </inkml:brush>
  </inkml:definitions>
  <inkml:trace contextRef="#ctx0" brushRef="#br0">63 497 24575,'0'-2'0,"0"-2"0,0 1 0,0 0 0,0-1 0,0 1 0,1-1 0,-1 1 0,1 0 0,0 0 0,2-6 0,-3 9 0,0 0 0,0 0 0,0 0 0,0 0 0,0 0 0,0 0 0,0 0 0,1 0 0,-1 0 0,0 0 0,0 0 0,0 0 0,0 0 0,0 1 0,0-1 0,0 0 0,0 0 0,0 0 0,0 0 0,0 0 0,0 0 0,0 0 0,0 0 0,0 0 0,0 0 0,0 0 0,0 0 0,0 0 0,1 0 0,-1 0 0,0 0 0,0 0 0,0 0 0,0 0 0,0 0 0,0 0 0,0 0 0,0 0 0,0 0 0,0 0 0,0 0 0,0 0 0,0 0 0,0 0 0,0 0 0,1 0 0,-1 0 0,0 0 0,0 0 0,0 0 0,0 0 0,0 0 0,0 0 0,0-1 0,0 1 0,0 0 0,0 0 0,0 0 0,0 0 0,0 0 0,1 11 0,-2 12 0,-35 142 0,3-16 0,33-148 0,-1 1 0,1-1 0,0 0 0,-1 1 0,1-1 0,0 1 0,0-1 0,0 1 0,0-1 0,0 1 0,0-1 0,0 1 0,1-1 0,-1 0 0,1 1 0,0 2 0,0-4 0,-1 0 0,1 0 0,0 0 0,-1-1 0,1 1 0,-1 0 0,1 0 0,0 0 0,-1 0 0,1-1 0,-1 1 0,1 0 0,-1 0 0,1-1 0,-1 1 0,1-1 0,-1 1 0,1 0 0,-1-1 0,1 1 0,-1-1 0,1 1 0,-1-1 0,0 1 0,1-1 0,7-10 0,-1 1 0,9-16 0,24-59 0,-3-1 0,29-108 0,-34 93 0,56-118 0,-83 208 0,1 0 0,0 0 0,1 1 0,0-1 0,9-9 0,-14 18 0,-1 1 0,1-1 0,-1 1 0,1 0 0,0 0 0,0-1 0,-1 1 0,1 0 0,0 1 0,0-1 0,0 0 0,0 0 0,0 1 0,0-1 0,0 1 0,2 0 0,-2 0 0,1 0 0,-1 1 0,0-1 0,0 1 0,0 0 0,-1-1 0,1 1 0,0 0 0,0 0 0,0 1 0,-1-1 0,1 0 0,0 0 0,-1 1 0,1-1 0,-1 1 0,0 0 0,1-1 0,1 4 0,7 13 0,0 1 0,-1 0 0,0 1 0,-2 0 0,9 38 0,-1-5 0,68 257-1365,-75-266-5461</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16.932"/>
    </inkml:context>
    <inkml:brush xml:id="br0">
      <inkml:brushProperty name="width" value="0.035" units="cm"/>
      <inkml:brushProperty name="height" value="0.035" units="cm"/>
      <inkml:brushProperty name="color" value="#FFC114"/>
    </inkml:brush>
  </inkml:definitions>
  <inkml:trace contextRef="#ctx0" brushRef="#br0">11 464 24575,'0'0'0,"-1"0"0,1 0 0,-1 0 0,1 0 0,0 0 0,-1 0 0,1-1 0,0 1 0,-1 0 0,1 0 0,-1 0 0,1 0 0,0 0 0,-1 0 0,1-1 0,0 1 0,-1 0 0,1 0 0,0-1 0,0 1 0,-1 0 0,1 0 0,0-1 0,0 1 0,-1 0 0,1-1 0,0 1 0,0 0 0,0-1 0,0 1 0,-1 0 0,1-1 0,0 1 0,0-1 0,0 1 0,0 0 0,0-1 0,0 1 0,0-1 0,0 1 0,0-1 0,0 0 0,1 0 0,-1 0 0,0 0 0,0 0 0,1 0 0,-1 0 0,1 0 0,-1 0 0,1 0 0,-1 0 0,1 0 0,0 0 0,-1 0 0,3-1 0,11-7 0,1 0 0,0 1 0,0 1 0,1 1 0,31-9 0,-18 6 0,186-54 0,-120 38 0,161-65 0,-252 88 0,1 0 0,-1 0 0,0-1 0,0 1 0,0-1 0,0 1 0,4-5 0,-18 12 0,-7 9 0,13-8 0,0 0 0,0 0 0,0 1 0,1-1 0,0 1 0,0 0 0,0 0 0,1 0 0,0 0 0,-1 14 0,0 9 0,0 42 0,2-16 0,-11 251 0,11-374 0,5-208 0,-1 232 0,2-1 0,2 0 0,2 1 0,17-53 0,-21 82 0,1 0 0,0 0 0,1 0 0,1 1 0,11-16 0,-16 25 0,-1 1 0,1 1 0,0-1 0,0 0 0,0 1 0,0-1 0,0 1 0,0 0 0,1 0 0,-1 0 0,6-1 0,-7 2 0,1 1 0,-1-1 0,1 1 0,0 0 0,-1 0 0,1 0 0,0 0 0,0 0 0,-1 0 0,1 1 0,-1-1 0,1 1 0,0 0 0,-1 0 0,1 0 0,-1 0 0,0 0 0,4 3 0,-1 0 0,1 0 0,-1 1 0,0-1 0,0 1 0,-1 1 0,1-1 0,-1 1 0,0-1 0,-1 1 0,1 0 0,-1 0 0,0 1 0,-1-1 0,1 1 0,-1-1 0,-1 1 0,1 0 0,-1-1 0,0 10 0,0-2 0,-1 0 0,0 0 0,-1 0 0,-1 0 0,0-1 0,0 1 0,-2-1 0,-8 23 0,1-11-195,-2-1 0,0 0 0,-2-1 0,-1 0 0,0-1 0,-30 29 0,24-29-6631</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17.376"/>
    </inkml:context>
    <inkml:brush xml:id="br0">
      <inkml:brushProperty name="width" value="0.035" units="cm"/>
      <inkml:brushProperty name="height" value="0.035" units="cm"/>
      <inkml:brushProperty name="color" value="#FFC114"/>
    </inkml:brush>
  </inkml:definitions>
  <inkml:trace contextRef="#ctx0" brushRef="#br0">18 233 24575,'0'531'0,"0"-522"0,0-7 0,1 1 0,-1 0 0,0 0 0,0 0 0,0-1 0,-1 1 0,1 0 0,-1 0 0,1-1 0,-1 1 0,0 0 0,0-1 0,-2 4 0,3-6 0,-1 0 0,1-1 0,0 1 0,-1 0 0,1 0 0,0-1 0,-1 1 0,1 0 0,0 0 0,-1-1 0,1 1 0,0 0 0,0-1 0,-1 1 0,1-1 0,0 1 0,0 0 0,0-1 0,-1 1 0,1-1 0,0 1 0,0 0 0,0-1 0,0 1 0,0-1 0,0 1 0,0 0 0,0-1 0,0 1 0,0-1 0,0 0 0,-3-18 0,2-69 0,3-1 0,25-164 0,-21 210 0,24-84 0,-25 113 0,0 0 0,0 0 0,2 1 0,-1 0 0,2 0 0,0 1 0,0 0 0,1 0 0,18-18 0,-24 27 0,1-1 0,0 1 0,0 0 0,1 0 0,-1 0 0,1 1 0,-1 0 0,1-1 0,0 1 0,0 1 0,0-1 0,0 1 0,0 0 0,0 0 0,0 1 0,0-1 0,1 1 0,-1 0 0,0 0 0,0 1 0,0 0 0,0 0 0,0 0 0,0 0 0,0 1 0,0 0 0,0 0 0,0 0 0,-1 1 0,1-1 0,-1 1 0,7 5 0,-5-3 0,-1 0 0,1 1 0,-1-1 0,0 1 0,0 0 0,-1 0 0,0 1 0,0-1 0,0 1 0,-1 0 0,0 0 0,-1 0 0,1 1 0,-1-1 0,-1 0 0,1 1 0,-1 0 0,0-1 0,-1 1 0,0-1 0,-2 16 0,0-14 11,0 1 0,-1 0 0,-1-1 0,0 0 0,0 0 0,0 0-1,-1 0 1,-1-1 0,1 1 0,-12 11 0,6-8-259,-1-1 1,0 0-1,-1 0 1,0-2-1,-23 14 1,-16 4-6579</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17.986"/>
    </inkml:context>
    <inkml:brush xml:id="br0">
      <inkml:brushProperty name="width" value="0.035" units="cm"/>
      <inkml:brushProperty name="height" value="0.035" units="cm"/>
      <inkml:brushProperty name="color" value="#FFC114"/>
    </inkml:brush>
  </inkml:definitions>
  <inkml:trace contextRef="#ctx0" brushRef="#br0">48 146 24575,'7'-24'0,"5"-35"0,0 0 0,-10 56 0,0 10 0,-2 17 0,-28 204 0,10-109 0,18-118 0,-29 251 0,23-170 0,5 88 0,2-149 0,1 1 0,0 0 0,2-1 0,1 0 0,1 0 0,11 28 0,-15-42 0,1-1 0,0 1 0,1-1 0,-1 0 0,1-1 0,0 1 0,1-1 0,0 1 0,-1-1 0,1-1 0,1 1 0,-1-1 0,1 0 0,0 0 0,0 0 0,0-1 0,0 0 0,0 0 0,1-1 0,0 1 0,-1-1 0,1-1 0,11 2 0,35-4-1365,-4-7-5461</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18.377"/>
    </inkml:context>
    <inkml:brush xml:id="br0">
      <inkml:brushProperty name="width" value="0.035" units="cm"/>
      <inkml:brushProperty name="height" value="0.035" units="cm"/>
      <inkml:brushProperty name="color" value="#FFC114"/>
    </inkml:brush>
  </inkml:definitions>
  <inkml:trace contextRef="#ctx0" brushRef="#br0">0 148 24575,'4'-6'0,"0"1"0,0-1 0,-1 1 0,0-1 0,0 0 0,-1 0 0,3-9 0,4-8 0,18-44 0,-27 67 0,0 0 0,0-1 0,0 1 0,1 0 0,-1 0 0,0 0 0,0 0 0,0 0 0,0 0 0,0 0 0,0 0 0,0 0 0,0-1 0,0 1 0,0 0 0,0 0 0,0 0 0,0 0 0,0 0 0,1 0 0,-1 0 0,0 0 0,0 0 0,0 0 0,0 0 0,0 0 0,0 0 0,0 0 0,0 0 0,0 0 0,1 0 0,-1 0 0,0 0 0,0 0 0,0 0 0,0 0 0,0 0 0,0 0 0,0 0 0,1 0 0,-1 0 0,0 0 0,0 0 0,0 0 0,0 0 0,0 0 0,0 0 0,0 0 0,0 0 0,0 0 0,0 0 0,1 0 0,-1 1 0,0-1 0,0 0 0,0 0 0,0 0 0,0 0 0,0 0 0,5 10 0,3 13 0,7 35 0,-2 1 0,7 97 0,-18-115 0,-1 0 0,-3 0 0,-1 0 0,-15 70 0,10-82 0,5-19 0,0 0 0,1 0 0,0 0 0,0 0 0,1 0 0,1 19 0,0-28 0,0 0 0,0-1 0,0 1 0,1 0 0,-1-1 0,0 1 0,1 0 0,-1-1 0,1 1 0,-1-1 0,0 1 0,1-1 0,-1 1 0,1-1 0,0 0 0,-1 1 0,1-1 0,-1 1 0,1-1 0,0 0 0,-1 0 0,1 1 0,-1-1 0,1 0 0,0 0 0,-1 0 0,1 0 0,0 1 0,0-1 0,-1 0 0,1 0 0,0 0 0,-1-1 0,1 1 0,0 0 0,-1 0 0,1 0 0,0 0 0,-1-1 0,1 1 0,0-1 0,34-13 0,-27 10 0,219-97-1365,-199 90-5461</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18.718"/>
    </inkml:context>
    <inkml:brush xml:id="br0">
      <inkml:brushProperty name="width" value="0.035" units="cm"/>
      <inkml:brushProperty name="height" value="0.035" units="cm"/>
      <inkml:brushProperty name="color" value="#FFC114"/>
    </inkml:brush>
  </inkml:definitions>
  <inkml:trace contextRef="#ctx0" brushRef="#br0">235 187 24575,'2'-6'0,"1"-1"0,-1 0 0,0 0 0,-1 0 0,0 0 0,0 0 0,0 0 0,-1-1 0,0 1 0,0 0 0,-1 0 0,0 0 0,0 0 0,-3-9 0,3 13 0,0-1 0,0 0 0,0 0 0,-1 1 0,1-1 0,-1 1 0,0-1 0,0 1 0,0 0 0,0 0 0,-1 0 0,1 0 0,-1 0 0,0 0 0,0 1 0,0-1 0,0 1 0,0 0 0,-1 0 0,1 0 0,-1 0 0,1 1 0,-1 0 0,1-1 0,-1 1 0,0 0 0,-5 0 0,5 1 0,-1 1 0,1-1 0,0 1 0,-1 0 0,1 1 0,0-1 0,0 1 0,0-1 0,0 1 0,0 0 0,0 1 0,0-1 0,1 1 0,-1 0 0,1 0 0,0 0 0,0 0 0,0 0 0,0 1 0,1-1 0,-5 7 0,-3 7 0,1 0 0,1 0 0,-11 29 0,12-25 0,1 0 0,0 0 0,2 1 0,0-1 0,1 1 0,2 0 0,0 24 0,2-37 0,0-1 0,0 1 0,1 0 0,0-1 0,1 1 0,0-1 0,0 0 0,8 15 0,-7-17 0,-1-1 0,1-1 0,0 1 0,0 0 0,1-1 0,-1 0 0,1 0 0,0 0 0,0-1 0,0 0 0,1 1 0,-1-2 0,1 1 0,5 1 0,1-1-97,0 0-1,-1-1 1,1 0-1,0-1 1,0-1-1,0 0 1,0 0-1,0-1 1,-1-1-1,1 0 1,0 0-1,-1-1 0,12-5 1,17-7-6729</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19.048"/>
    </inkml:context>
    <inkml:brush xml:id="br0">
      <inkml:brushProperty name="width" value="0.035" units="cm"/>
      <inkml:brushProperty name="height" value="0.035" units="cm"/>
      <inkml:brushProperty name="color" value="#FFC114"/>
    </inkml:brush>
  </inkml:definitions>
  <inkml:trace contextRef="#ctx0" brushRef="#br0">96 25 24575,'-2'-22'0,"-1"19"0,-2 13 0,-5 31 0,2 0 0,-4 63 0,5-38 0,-28 304 0,35-364-227,-1-1-1,0 1 1,0-1-1,-1 1 1,-2 6-1,0-6-6598</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19.393"/>
    </inkml:context>
    <inkml:brush xml:id="br0">
      <inkml:brushProperty name="width" value="0.035" units="cm"/>
      <inkml:brushProperty name="height" value="0.035" units="cm"/>
      <inkml:brushProperty name="color" value="#FFC114"/>
    </inkml:brush>
  </inkml:definitions>
  <inkml:trace contextRef="#ctx0" brushRef="#br0">12 521 24575,'-4'-23'0,"0"0"0,2 0 0,1-1 0,1 1 0,1 0 0,0 0 0,2 0 0,1 0 0,1 0 0,1 1 0,16-41 0,-20 59 0,0-1 0,0 1 0,0 0 0,1 0 0,-1 1 0,1-1 0,0 0 0,0 1 0,1 0 0,3-4 0,-6 6 0,0 1 0,1-1 0,0 0 0,-1 0 0,1 0 0,0 1 0,-1-1 0,1 1 0,0-1 0,-1 1 0,1 0 0,0 0 0,0 0 0,0 0 0,-1 0 0,1 0 0,0 0 0,0 1 0,-1-1 0,1 0 0,0 1 0,-1 0 0,1-1 0,0 1 0,-1 0 0,1 0 0,-1 0 0,2 1 0,4 3 0,-1 0 0,-1 0 0,1 1 0,-1 0 0,0 0 0,0 1 0,-1-1 0,6 10 0,26 62 0,-30-63 0,19 47 0,25 54 0,-42-99 0,2 0 0,0 0 0,1-1 0,17 20 0,-25-33 0,0 1 0,0-1 0,1 0 0,-1 0 0,1 0 0,0-1 0,-1 1 0,1-1 0,0 0 0,1 0 0,-1 0 0,0 0 0,0-1 0,1 1 0,-1-1 0,1-1 0,-1 1 0,1 0 0,-1-1 0,1 0 0,0 0 0,-1-1 0,1 1 0,-1-1 0,1 0 0,-1 0 0,1 0 0,-1-1 0,0 0 0,0 0 0,0 0 0,0 0 0,0 0 0,0-1 0,0 0 0,-1 0 0,1 0 0,-1 0 0,4-5 0,4-5 0,0 0 0,-1-1 0,-1 0 0,0-1 0,-1 0 0,-1 0 0,9-27 0,-6 11 0,-2 0 0,-1-1 0,4-35 0,-9 43 0,-1 0 0,-1 0 0,-4-33 0,3 44 0,-1 0 0,-1 1 0,0 0 0,-1 0 0,0 0 0,-1 0 0,0 0 0,-8-11 0,11 20 5,0-1 1,0 1-1,0 0 0,-1 0 0,1 1 0,-1-1 1,0 0-1,0 1 0,0 0 0,0 0 1,0-1-1,0 2 0,-1-1 0,1 0 0,-1 1 1,1-1-1,-1 1 0,1 0 0,-1 1 0,0-1 1,1 0-1,-8 1 0,7 0-79,-1 1-1,1 0 1,0 0 0,0 0 0,0 1-1,0 0 1,0-1 0,0 1 0,0 0-1,1 1 1,-1-1 0,1 1 0,0 0-1,-1-1 1,1 1 0,0 1 0,1-1-1,-1 0 1,-3 6 0,-6 11-6752</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19.725"/>
    </inkml:context>
    <inkml:brush xml:id="br0">
      <inkml:brushProperty name="width" value="0.035" units="cm"/>
      <inkml:brushProperty name="height" value="0.035" units="cm"/>
      <inkml:brushProperty name="color" value="#FFC114"/>
    </inkml:brush>
  </inkml:definitions>
  <inkml:trace contextRef="#ctx0" brushRef="#br0">316 94 24575,'3'-2'0,"-1"0"0,0 0 0,0-1 0,-1 1 0,1 0 0,0-1 0,-1 1 0,0-1 0,1 0 0,-1 1 0,0-1 0,0 0 0,-1 0 0,1 0 0,0 0 0,-1 0 0,0 0 0,0 1 0,0-1 0,0 0 0,0 0 0,-1-4 0,0 5 0,1 0 0,-1 1 0,0 0 0,1-1 0,-1 1 0,0-1 0,0 1 0,0 0 0,0-1 0,0 1 0,0 0 0,0 0 0,0 0 0,0 0 0,-1 0 0,1 0 0,-2-1 0,1 2 0,-1-1 0,1 0 0,0 0 0,-1 1 0,1-1 0,-1 1 0,1 0 0,0 0 0,-1 0 0,1 0 0,-1 0 0,1 1 0,-1-1 0,-2 1 0,-5 3 0,0-1 0,1 1 0,-1 1 0,1-1 0,0 2 0,1-1 0,-1 1 0,-14 13 0,2 2 0,-35 42 0,43-47 0,1 1 0,0 1 0,1 0 0,1 1 0,0 0 0,2 0 0,0 1 0,-8 33 0,14-45 0,1 0 0,0 0 0,0 0 0,0 0 0,1 0 0,1 0 0,-1 0 0,1 0 0,0 0 0,1 0 0,0 0 0,0-1 0,1 1 0,0-1 0,0 1 0,1-1 0,0 0 0,0 0 0,1-1 0,-1 1 0,1-1 0,1 0 0,-1 0 0,1-1 0,10 8 0,-6-7 8,0 0 0,0 0 0,0-1 0,0 0 0,1-1 0,0 0 0,0-1 0,0 0 0,0-1 0,0 0 0,1-1 0,-1 0 0,1-1 0,21-2 0,-17 0-157,0-1 1,-1 0-1,1-1 1,0-1-1,-1 0 1,0-1-1,0-1 1,-1 0-1,25-17 1,-6-2-6678</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20.055"/>
    </inkml:context>
    <inkml:brush xml:id="br0">
      <inkml:brushProperty name="width" value="0.035" units="cm"/>
      <inkml:brushProperty name="height" value="0.035" units="cm"/>
      <inkml:brushProperty name="color" value="#FFC114"/>
    </inkml:brush>
  </inkml:definitions>
  <inkml:trace contextRef="#ctx0" brushRef="#br0">252 150 24575,'-1'-37'0,"0"21"0,1-1 0,0 1 0,5-31 0,-4 47 0,-1-1 0,0 0 0,0 0 0,0 0 0,1 0 0,-1 0 0,0 0 0,1 1 0,-1-1 0,1 0 0,-1 0 0,1 0 0,-1 1 0,1-1 0,-1 0 0,1 1 0,0-1 0,-1 1 0,2-2 0,-1 2 0,-1 0 0,1 0 0,-1 0 0,1 0 0,0 0 0,-1 0 0,1 0 0,-1 0 0,1 0 0,0 0 0,-1 0 0,1 1 0,-1-1 0,1 0 0,0 0 0,-1 0 0,1 1 0,-1-1 0,1 0 0,-1 1 0,1 0 0,4 2 0,-1 1 0,0 1 0,-1-1 0,7 9 0,12 17 0,87 129 0,-86-121 0,-1 0 0,21 56 0,-38-81 0,0 0 0,-1 0 0,-1 1 0,0-1 0,-1 1 0,-1 0 0,0-1 0,-1 17 0,-1-21 0,0 0 0,0 0 0,-2 0 0,1 0 0,-1 0 0,0 0 0,0-1 0,-1 1 0,-1-1 0,1 0 0,-1-1 0,-1 1 0,-6 7 0,-5 3 15,-1-1 0,-1-1 0,-1-1 0,0 0 0,-1-2 0,0 0 0,-38 16 0,-4-4-758,-98 28 1,86-33-6084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51.524"/>
    </inkml:context>
    <inkml:brush xml:id="br0">
      <inkml:brushProperty name="width" value="0.035" units="cm"/>
      <inkml:brushProperty name="height" value="0.035" units="cm"/>
      <inkml:brushProperty name="color" value="#FFC114"/>
    </inkml:brush>
  </inkml:definitions>
  <inkml:trace contextRef="#ctx0" brushRef="#br0">306 592 24575,'1'-5'0,"-1"-1"0,1 1 0,0-1 0,0 1 0,1 0 0,0 0 0,0-1 0,0 1 0,0 1 0,6-9 0,4-4 0,20-23 0,-18 23 0,-14 16 0,1 1 0,-1-1 0,0 0 0,1 1 0,-1 0 0,1-1 0,-1 1 0,0-1 0,1 1 0,-1-1 0,1 1 0,-1 0 0,1-1 0,0 1 0,-1 0 0,1 0 0,-1-1 0,1 1 0,-1 0 0,1 0 0,0 0 0,-1 0 0,1 0 0,0 0 0,0 0 0,-1 0 0,1 1 0,-1-1 0,0 0 0,1 1 0,-1-1 0,1 1 0,-1-1 0,0 1 0,1-1 0,-1 1 0,0-1 0,0 1 0,1-1 0,-1 1 0,0 0 0,0-1 0,0 1 0,0 0 0,2 37 0,-2-36 0,-25 270 0,11-159 0,5-37 0,-49 423 0,-28-4 0,33-260 0,-63 325 0,96-429 0,6 2 0,3 173 0,11-302 0,0 0 0,0 0 0,0 0 0,1 0 0,0 0 0,-1 0 0,2 0 0,-1 0 0,3 6 0,-3-9 0,0 0 0,0 0 0,0 0 0,0 0 0,0 0 0,0 0 0,0-1 0,0 1 0,0 0 0,1-1 0,-1 1 0,0-1 0,0 1 0,1-1 0,-1 0 0,0 1 0,1-1 0,-1 0 0,0 0 0,1 0 0,-1 0 0,0 0 0,1 0 0,-1-1 0,0 1 0,1 0 0,-1-1 0,0 1 0,1-1 0,-1 1 0,0-1 0,2 0 0,21-8 0,1 2 0,0 1 0,44-5 0,81 1 0,-94 7 0,1761-122-4382,179-19-342,137-11 2924,-1936 139 2259,309-23 556,-172 23 3407,-269 16-1283,-83-2-2851,-1 0 0,1-2 0,1 0 0,-1 0 0,0-2 0,-30-14 0,42 17-294,0 0 0,1 0-1,-1-1 1,1 0 0,0 0 0,0 0-1,0 0 1,0-1 0,1 0-1,-1 0 1,1 0 0,1 0-1,-1-1 1,1 0 0,0 0-1,0 0 1,1 0 0,-1 0 0,1 0-1,1 0 1,-1-1 0,0-9-1,2-4 7,0 0 0,2 0 0,0 0 0,8-33 0,30-78 0,-14 50 0,113-534 0,-48-10 0,-82 565 0,31-287 0,-29-1 0,-12 322 0,-1 0 0,-1 1 0,-2-1 0,-10-35 0,12 51 0,0 1 0,-1-1 0,0 1 0,-1 0 0,0 0 0,0 0 0,-1 0 0,0 1 0,0 0 0,-1 1 0,0-1 0,-1 1 0,1 1 0,-11-8 0,11 11 0,0-1 0,-1 1 0,1 0 0,-1 1 0,1 0 0,-1 0 0,0 1 0,-10-1 0,-68 1 0,54 1 0,-1232 32-864,942-22 509,-2903 231-3408,2068-95 4111,1137-143-310,-17 2 1322,-37 10 0,74-15-1323,0 0-1,0 0 0,0 0 0,0 0 0,0 1 1,0-1-1,0 0 0,0 0 0,0 0 1,0 0-1,0 0 0,0 0 0,0 0 1,0 0-1,0 0 0,0 0 0,0 0 1,1 0-1,-1 0 0,0 1 0,0-1 0,0 0 1,0 0-1,0 0 0,0 0 0,0 0 1,0 0-1,0 0 0,0 0 0,-1 0 1,1 0-1,0 0 0,0 1 0,0-1 1,0 0-1,0 0 0,0 0 0,0 0 0,0 0 1,0 0-1,18 2 385,24-1-452,-4-7 31,-29 5 0,0-1 0,1 1 0,12 0 0,-30 7 0,-9 1 0,-108 26-1365,97-26-5461</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38.579"/>
    </inkml:context>
    <inkml:brush xml:id="br0">
      <inkml:brushProperty name="width" value="0.035" units="cm"/>
      <inkml:brushProperty name="height" value="0.035" units="cm"/>
      <inkml:brushProperty name="color" value="#FFC114"/>
    </inkml:brush>
  </inkml:definitions>
  <inkml:trace contextRef="#ctx0" brushRef="#br0">1 111 24575,'3'0'0,"3"0"0,4 0 0,7-3 0,4-1 0,9-3 0,7 0 0,6-1 0,8-3 0,5 1 0,3-1 0,0 1 0,-2 0 0,-5 1 0,-5 3 0,-9 2 0,-9-1 0,-11 0-8191</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38.909"/>
    </inkml:context>
    <inkml:brush xml:id="br0">
      <inkml:brushProperty name="width" value="0.035" units="cm"/>
      <inkml:brushProperty name="height" value="0.035" units="cm"/>
      <inkml:brushProperty name="color" value="#FFC114"/>
    </inkml:brush>
  </inkml:definitions>
  <inkml:trace contextRef="#ctx0" brushRef="#br0">73 49 24575,'-6'1'0,"-1"0"0,1 1 0,0-1 0,0 1 0,0 1 0,-6 2 0,-2 2 0,4-2 0,23-6 0,29-7 0,-38 8 0,280-47-30,-178 31-1305,-81 12-5491</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2:39.253"/>
    </inkml:context>
    <inkml:brush xml:id="br0">
      <inkml:brushProperty name="width" value="0.035" units="cm"/>
      <inkml:brushProperty name="height" value="0.035" units="cm"/>
      <inkml:brushProperty name="color" value="#FFC114"/>
    </inkml:brush>
  </inkml:definitions>
  <inkml:trace contextRef="#ctx0" brushRef="#br0">1 171 24575,'4'-1'0,"0"0"0,0 0 0,0 0 0,0 0 0,0-1 0,0 0 0,0 0 0,4-3 0,7-3 0,38-13 0,1 1 0,0 3 0,92-16 0,172-9 0,-316 41 0,186-12 0,-183 14-113,-6 0 150,-14 4 153,-24 3-1669,16-5-5347</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30.072"/>
    </inkml:context>
    <inkml:brush xml:id="br0">
      <inkml:brushProperty name="width" value="0.035" units="cm"/>
      <inkml:brushProperty name="height" value="0.035" units="cm"/>
      <inkml:brushProperty name="color" value="#FFC114"/>
    </inkml:brush>
  </inkml:definitions>
  <inkml:trace contextRef="#ctx0" brushRef="#br0">1 667 24575,'0'-1'0,"-1"0"0,1 0 0,0 0 0,0 0 0,0 0 0,1 1 0,-1-1 0,0 0 0,0 0 0,0 0 0,1 0 0,-1 0 0,0 0 0,1 1 0,-1-1 0,0 0 0,1 0 0,0 1 0,-1-1 0,1 0 0,-1 1 0,1-1 0,0 0 0,-1 1 0,1-1 0,0 1 0,-1-1 0,1 1 0,0-1 0,0 1 0,0 0 0,1-1 0,-1 1 0,0 0 0,1 0 0,-1 0 0,0 0 0,1 1 0,-1-1 0,0 0 0,1 1 0,-1-1 0,0 1 0,0-1 0,1 1 0,-1 0 0,0-1 0,0 1 0,0 0 0,0 0 0,0 0 0,0 0 0,0 0 0,1 1 0,10 16 0,-1 0 0,0 0 0,-1 1 0,-1 1 0,7 23 0,-5-15 0,23 43 0,-33-69 0,0 1 0,0-1 0,1 0 0,-1 0 0,1 0 0,-1 0 0,1 0 0,0-1 0,0 1 0,0 0 0,0-1 0,0 0 0,0 1 0,0-1 0,0 0 0,4 1 0,-4-1 0,1-1 0,-1 0 0,1 0 0,-1 0 0,1 0 0,-1-1 0,1 1 0,-1-1 0,0 1 0,1-1 0,-1 0 0,1 0 0,-1 0 0,0 0 0,0-1 0,4-2 0,22-16 0,-1-2 0,-1-1 0,39-46 0,-10 11 0,129-123-357,238-182 1,-226 233-891,-118 87-4984</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31.341"/>
    </inkml:context>
    <inkml:brush xml:id="br0">
      <inkml:brushProperty name="width" value="0.035" units="cm"/>
      <inkml:brushProperty name="height" value="0.035" units="cm"/>
      <inkml:brushProperty name="color" value="#FFC114"/>
    </inkml:brush>
  </inkml:definitions>
  <inkml:trace contextRef="#ctx0" brushRef="#br0">1 534 24575,'0'-8'0,"1"1"0,0-1 0,1 1 0,-1-1 0,1 1 0,1 0 0,-1-1 0,5-7 0,-5 11 0,0 0 0,0 0 0,1 0 0,-1 1 0,1-1 0,0 1 0,0 0 0,0 0 0,0 0 0,0 0 0,1 0 0,0 0 0,-1 1 0,1 0 0,7-3 0,-10 5 0,0-1 0,0 1 0,0 0 0,0 0 0,0-1 0,0 1 0,0 0 0,0 0 0,0 0 0,0 1 0,0-1 0,0 0 0,0 0 0,0 1 0,0-1 0,0 0 0,0 1 0,0-1 0,0 1 0,0-1 0,2 2 0,-1 0 0,-1 0 0,1 0 0,0 0 0,0 0 0,-1 0 0,0 0 0,1 1 0,1 3 0,1 5 0,0 1 0,-1-1 0,2 13 0,-5-20 0,8 38 0,-3-9 0,2 1 0,16 44 0,-23-76 0,0 0 0,1-1 0,0 1 0,-1 0 0,1-1 0,0 1 0,0-1 0,0 1 0,0-1 0,0 1 0,0-1 0,0 0 0,0 0 0,1 1 0,-1-1 0,1 0 0,-1 0 0,0 0 0,1 0 0,0-1 0,-1 1 0,1 0 0,-1-1 0,1 1 0,3 0 0,-3-1 0,1-1 0,0 1 0,0-1 0,0 0 0,0 1 0,0-1 0,-1-1 0,1 1 0,0 0 0,-1-1 0,1 1 0,-1-1 0,0 0 0,4-3 0,21-21 0,-1-1 0,-2-1 0,35-51 0,-21 27 0,18-24-119,93-117 370,-110 147-1000,88-80 1,-77 85-6078</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33.991"/>
    </inkml:context>
    <inkml:brush xml:id="br0">
      <inkml:brushProperty name="width" value="0.035" units="cm"/>
      <inkml:brushProperty name="height" value="0.035" units="cm"/>
      <inkml:brushProperty name="color" value="#FFC114"/>
    </inkml:brush>
  </inkml:definitions>
  <inkml:trace contextRef="#ctx0" brushRef="#br0">148 242 24575,'-1'-24'0,"-2"1"0,0 0 0,-8-26 0,5 22 0,-5-46 0,11 71 0,0 1 0,0-1 0,0 1 0,0 0 0,0-1 0,0 1 0,0-1 0,0 1 0,0-1 0,1 1 0,-1 0 0,1-1 0,0-1 0,-1 3 0,0 0 0,1 0 0,-1 0 0,0 0 0,1 0 0,-1 0 0,0 0 0,1 0 0,-1 0 0,0 0 0,1 0 0,-1 0 0,0 0 0,0 0 0,1 0 0,-1 0 0,0 0 0,1 1 0,-1-1 0,0 0 0,0 0 0,1 0 0,-1 0 0,0 1 0,0-1 0,1 0 0,-1 0 0,0 0 0,0 1 0,0-1 0,1 0 0,-1 0 0,0 1 0,0 0 0,4 4 0,0 1 0,0 0 0,-1 1 0,4 8 0,9 32 0,-2 1 0,-1 0 0,10 97 0,-5 156 0,-18-113 0,-8 0 0,-8-1 0,-8-1 0,-8 0 0,-90 288 0,115-454 0,2-7 0,1 1 0,0 0 0,-3 20 0,7-31 0,-1-1 0,1 0 0,0 1 0,0-1 0,0 1 0,0-1 0,0 0 0,0 1 0,1-1 0,-1 0 0,1 1 0,0-1 0,0 0 0,0 0 0,0 1 0,0-1 0,0 0 0,0 0 0,1 0 0,-1 0 0,1-1 0,-1 1 0,1 0 0,0-1 0,0 1 0,4 2 0,5 0 0,1 0 0,0-1 0,-1 0 0,1-1 0,1 0 0,-1-1 0,0-1 0,0 0 0,14-1 0,0 0 0,493-18-926,-231 6-154,1082-19-3156,2 25 2764,-596 4 89,-728 3 1388,377-12 1229,-406 10-1127,-5 2 269,0-1-1,-1 0 0,1-1 0,-1-1 1,0 0-1,20-7 0,-33 10-347,1-1 0,-1 1 1,1 0-1,0 0 0,-1 0 0,1-1 0,-1 1 0,1 0 0,-1 0 0,1-1 1,-1 1-1,1-1 0,-1 1 0,0 0 0,1-1 0,-1 1 0,1-1 0,-1 1 0,0-1 1,1 1-1,-1-1 0,0 1 0,0-1 0,1 1 0,-1-1 0,0 0 0,0 1 0,0-1 1,0 1-1,0-1 0,0 0 0,0 1 0,0-1 0,0 1 0,0-1 0,0 0 1,0 1-1,0-1 0,0 1 0,-1-1 0,1 1 0,0-1 0,-1 0 0,-1-2 143,0 1 0,0 0-1,-1-1 1,1 1 0,-1 0-1,1 1 1,-5-3 0,-47-22-765,-9 0-4482</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34.897"/>
    </inkml:context>
    <inkml:brush xml:id="br0">
      <inkml:brushProperty name="width" value="0.035" units="cm"/>
      <inkml:brushProperty name="height" value="0.035" units="cm"/>
      <inkml:brushProperty name="color" value="#FFC114"/>
    </inkml:brush>
  </inkml:definitions>
  <inkml:trace contextRef="#ctx0" brushRef="#br0">8 272 24575,'0'-1'0,"-1"1"0,0-1 0,1 0 0,-1 1 0,1-1 0,-1 1 0,1-1 0,-1 0 0,1 1 0,-1-1 0,1 0 0,0 0 0,-1 1 0,1-1 0,0 0 0,0 0 0,0 0 0,-1 1 0,1-1 0,0-1 0,1 1 0,0 0 0,-1 0 0,1 0 0,0 0 0,0 0 0,-1 0 0,1 1 0,0-1 0,0 0 0,0 1 0,0-1 0,0 0 0,0 1 0,0 0 0,0-1 0,1 1 0,0-1 0,14-4 0,1 1 0,-1 1 0,1 0 0,24-1 0,-6 1 0,781-48-1689,-658 45 1549,1571-55-5106,732-34 4799,-2332 88 5704,-157 6-3893,-42 1-440,63 1-926,0-1-1,0 1 0,1 1 0,-1-1 0,1 1 0,-1 0 0,-10 5 0,16-6 3,0 0 0,-1 1 0,1-1 0,0 0 0,0 0 0,0 0 0,0 1 0,0-1 0,0 1 0,0-1 0,0 1 0,0-1 0,1 1 0,-1-1 0,1 1 0,-1 0 0,1-1 0,-1 1 0,1 0 0,0-1 0,0 1 0,0 0 0,0 0 0,1 2 0,0 6 0,0 1 0,7 19 0,-4-15 0,10 57 0,-3 0 0,-3 0 0,-4 1 0,-7 123 0,-57 293 0,24-247 0,-34 483 0,52-519 0,18-204 0,0 0 0,-1 0 0,1 0 0,0 0 0,-1 0 0,1 0 0,-1 0 0,0-1 0,0 1 0,0 0 0,0 0 0,0-1 0,0 1 0,0 0 0,0-1 0,-1 1 0,1-1 0,-1 0 0,1 1 0,-1-1 0,1 0 0,-1 0 0,-2 1 0,-1 0 0,-1 0 0,0-1 0,0 1 0,0-1 0,0-1 0,-7 1 0,1 0 0,-149 15 0,-224 16 0,252-25-1365,7 0-5461</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35.759"/>
    </inkml:context>
    <inkml:brush xml:id="br0">
      <inkml:brushProperty name="width" value="0.035" units="cm"/>
      <inkml:brushProperty name="height" value="0.035" units="cm"/>
      <inkml:brushProperty name="color" value="#FFC114"/>
    </inkml:brush>
  </inkml:definitions>
  <inkml:trace contextRef="#ctx0" brushRef="#br0">1 0 24575,'0'0'0,"1"1"0,0-1 0,0 1 0,0-1 0,-1 1 0,1-1 0,0 1 0,0-1 0,-1 1 0,1-1 0,0 1 0,-1 0 0,1 0 0,-1-1 0,1 1 0,-1 0 0,1 0 0,-1 0 0,0-1 0,1 1 0,-1 1 0,8 20 0,-2 8 0,-2 1 0,-1-1 0,-1 1 0,-4 55 0,2-58 0,-28 322-1365,24-322-5461</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36.401"/>
    </inkml:context>
    <inkml:brush xml:id="br0">
      <inkml:brushProperty name="width" value="0.035" units="cm"/>
      <inkml:brushProperty name="height" value="0.035" units="cm"/>
      <inkml:brushProperty name="color" value="#FFC114"/>
    </inkml:brush>
  </inkml:definitions>
  <inkml:trace contextRef="#ctx0" brushRef="#br0">364 100 24575,'0'-2'0,"0"1"0,0-1 0,0 0 0,1 0 0,-1 0 0,1 0 0,0 1 0,-1-1 0,1 0 0,0 1 0,0-1 0,0 0 0,0 1 0,0-1 0,0 1 0,1 0 0,-1-1 0,0 1 0,1 0 0,-1 0 0,1 0 0,-1 0 0,1 0 0,0 0 0,2-1 0,5-1 0,0-1 0,0 2 0,17-4 0,-15 4 0,53-9 0,100-5 0,68 12 0,55-4 0,-216 3 0,-71 5 0,1 0 0,-1 0 0,0 1 0,0-1 0,0 0 0,1 0 0,-1 0 0,0 1 0,0-1 0,0 0 0,0 0 0,1 0 0,-1 1 0,0-1 0,0 0 0,0 0 0,0 1 0,0-1 0,0 0 0,0 0 0,0 1 0,0-1 0,0 0 0,1 1 0,-1-1 0,-1 0 0,1 0 0,0 1 0,0-1 0,0 0 0,0 0 0,0 1 0,0-1 0,0 0 0,0 0 0,0 1 0,0-1 0,-1 0 0,1 1 0,-7 15 0,5-10 0,-3 13 0,2-1 0,0 1 0,1 1 0,0-1 0,3 39 0,0 1 0,-5 5 0,-4 0 0,-1-1 0,-37 121 0,45-180 0,-2 8 0,-1 0 0,-1 0 0,-7 13 0,11-22 0,-1-1 0,1 1 0,-1-1 0,0 1 0,0-1 0,0 1 0,0-1 0,0 0 0,-1 0 0,1 0 0,0-1 0,-1 1 0,0 0 0,1-1 0,-1 0 0,0 1 0,0-1 0,-5 1 0,-22 1 0,-1-1 0,-56-4 0,24 0 0,-821 1 0,869 1 120,11-1-321,7-1-1083,10-1-5542</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36.775"/>
    </inkml:context>
    <inkml:brush xml:id="br0">
      <inkml:brushProperty name="width" value="0.035" units="cm"/>
      <inkml:brushProperty name="height" value="0.035" units="cm"/>
      <inkml:brushProperty name="color" value="#FFC114"/>
    </inkml:brush>
  </inkml:definitions>
  <inkml:trace contextRef="#ctx0" brushRef="#br0">67 42 24575,'1'0'0,"0"0"0,-1-1 0,1 1 0,0-1 0,0 1 0,-1-1 0,1 1 0,0-1 0,-1 1 0,1-1 0,0 1 0,-1-1 0,1 0 0,-1 1 0,1-1 0,-1 0 0,0 0 0,1 1 0,-1-1 0,0 0 0,1 0 0,-1 0 0,0 1 0,0-1 0,0-2 0,3-20 0,-4 22 0,-2 7 0,-1 10 0,-31 267 0,1 1 0,31-260-1365,1-5-5461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28.803"/>
    </inkml:context>
    <inkml:brush xml:id="br0">
      <inkml:brushProperty name="width" value="0.035" units="cm"/>
      <inkml:brushProperty name="height" value="0.035" units="cm"/>
      <inkml:brushProperty name="color" value="#FFC114"/>
    </inkml:brush>
  </inkml:definitions>
  <inkml:trace contextRef="#ctx0" brushRef="#br0">233 839 24575,'-19'-13'0,"1"-2"0,0-1 0,1 0 0,0-1 0,2-1 0,0 0 0,1-1 0,1-1 0,0 0 0,2-1 0,0 0 0,2-1 0,0 0 0,2 0 0,0-1 0,-4-28 0,7 30 0,2-1 0,0 0 0,1 1 0,2-1 0,0 0 0,1 1 0,9-39 0,-6 43 0,0 0 0,1 1 0,1-1 0,1 2 0,0-1 0,1 1 0,0 0 0,1 1 0,1 0 0,15-15 0,-16 20 0,-1 0 0,1 1 0,1 0 0,-1 1 0,1 0 0,1 1 0,-1 0 0,1 1 0,0 0 0,0 1 0,1 0 0,-1 1 0,1 0 0,0 1 0,0 0 0,0 1 0,0 1 0,0 0 0,0 1 0,-1 0 0,1 1 0,0 0 0,0 1 0,-1 1 0,0 0 0,1 1 0,-1 0 0,-1 0 0,1 1 0,-1 1 0,0 0 0,-1 1 0,0 0 0,0 0 0,16 18 0,-15-13 0,-1 0 0,-1 1 0,0 0 0,-1 1 0,-1-1 0,0 1 0,0 1 0,-2-1 0,0 1 0,-1 0 0,0 1 0,1 21 0,-4-24 0,-1 1 0,0-1 0,-1 0 0,0 0 0,-1 0 0,-1 0 0,0-1 0,-1 1 0,0-1 0,-2 0 0,1 0 0,-1 0 0,-1-1 0,-15 22 0,8-17 17,-1 0 0,-1-1 1,0-1-1,-1-1 0,-1 0 0,-32 20 0,23-19-314,-1-1 0,0-1 0,0-2 0,-40 11 0,54-19-6529</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52.149"/>
    </inkml:context>
    <inkml:brush xml:id="br0">
      <inkml:brushProperty name="width" value="0.035" units="cm"/>
      <inkml:brushProperty name="height" value="0.035" units="cm"/>
      <inkml:brushProperty name="color" value="#FFC114"/>
    </inkml:brush>
  </inkml:definitions>
  <inkml:trace contextRef="#ctx0" brushRef="#br0">389 372 24575,'2'0'0,"-1"-1"0,1 1 0,-1-1 0,1 0 0,-1 0 0,0 1 0,1-1 0,-1 0 0,0 0 0,0-1 0,2-1 0,2-1 0,9-8 0,-1-1 0,-1 1 0,0-2 0,-1 0 0,0 0 0,14-27 0,-19 30 0,0-1 0,0 0 0,-2 0 0,1-1 0,-2 0 0,1 1 0,-2-1 0,0 0 0,1-24 0,-3 34 0,0-1 0,0 1 0,0-1 0,-1 0 0,0 1 0,1-1 0,-1 1 0,0 0 0,0-1 0,-1 1 0,1 0 0,-1-1 0,0 1 0,0 0 0,0 0 0,0 0 0,0 1 0,-1-1 0,1 0 0,-1 1 0,0 0 0,1 0 0,-1-1 0,0 2 0,0-1 0,-1 0 0,1 1 0,0-1 0,-1 1 0,1 0 0,0 0 0,-1 0 0,1 0 0,-1 1 0,0 0 0,1 0 0,-5 0 0,-8 0 0,1 1 0,-1 1 0,0 0 0,0 1 0,1 1 0,-1 0 0,1 1 0,-16 8 0,6-1 0,0 1 0,1 1 0,-41 31 0,52-35 0,0 1 0,1 1 0,0 0 0,0 0 0,-16 25 0,26-33 0,-1 0 0,1 0 0,0 0 0,0 0 0,0 0 0,0 0 0,1 1 0,0-1 0,0 1 0,0-1 0,0 1 0,1 0 0,0-1 0,0 1 0,0-1 0,0 1 0,1 0 0,-1-1 0,1 1 0,1-1 0,-1 1 0,1-1 0,-1 0 0,1 0 0,5 8 0,0-3 0,0-1 0,0 0 0,1 0 0,0 0 0,1-1 0,0-1 0,0 1 0,18 8 0,88 36 0,-88-40 0,43 16 0,-36-16 0,-1 2 0,0 1 0,-1 2 0,47 30 0,-75-42 0,1-1 0,-1 1 0,0-1 0,0 1 0,0 0 0,-1 1 0,1-1 0,-1 1 0,0-1 0,-1 1 0,1 0 0,-1 0 0,3 7 0,-4-8 0,-1 0 0,1 0 0,-1 0 0,0-1 0,0 1 0,0 0 0,-1 0 0,0 0 0,1-1 0,-1 1 0,0 0 0,-1-1 0,1 1 0,0-1 0,-1 1 0,0-1 0,0 0 0,0 1 0,-5 4 0,-4 4 0,0-1 0,0-1 0,-1 0 0,0 0 0,-1-1 0,0-1 0,-1 0 0,1-1 0,-25 9 0,-2-2 0,0-1 0,-56 9 0,75-18 0,-1-1 0,0 0 0,0-2 0,0-1 0,-42-4 0,57 3 0,-1-1 0,1 1 0,0-2 0,0 1 0,0-1 0,0 0 0,1 0 0,-1-1 0,-7-6 0,10 7 0,0 0 0,1-1 0,-1 1 0,1-1 0,0 0 0,0-1 0,0 1 0,1 0 0,-1-1 0,1 1 0,0-1 0,1 0 0,-1 1 0,1-1 0,-1-6 0,1 2-105,0 0 0,1 0 0,1 0 0,0 0 0,0 0 0,0 0 0,1 0 0,1 1 0,-1-1 0,2 1 0,-1-1 0,8-12 0,12-19-6721</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37.106"/>
    </inkml:context>
    <inkml:brush xml:id="br0">
      <inkml:brushProperty name="width" value="0.035" units="cm"/>
      <inkml:brushProperty name="height" value="0.035" units="cm"/>
      <inkml:brushProperty name="color" value="#FFC114"/>
    </inkml:brush>
  </inkml:definitions>
  <inkml:trace contextRef="#ctx0" brushRef="#br0">1 34 24575,'0'1'0,"0"-1"0,0 1 0,0-1 0,0 1 0,1-1 0,-1 1 0,0-1 0,0 1 0,1-1 0,-1 0 0,0 1 0,1-1 0,-1 1 0,0-1 0,1 0 0,-1 1 0,0-1 0,1 0 0,-1 0 0,1 1 0,-1-1 0,1 0 0,-1 0 0,1 0 0,-1 0 0,0 1 0,2-1 0,16 3 0,-15-3 0,41 2 0,1-2 0,62-8 0,-45 3 0,404-11 0,-219 12 0,-241 4-195,1 0 0,-1-1 0,0 1 0,0-1 0,0-1 0,12-3 0,-6-2-6631</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37.639"/>
    </inkml:context>
    <inkml:brush xml:id="br0">
      <inkml:brushProperty name="width" value="0.035" units="cm"/>
      <inkml:brushProperty name="height" value="0.035" units="cm"/>
      <inkml:brushProperty name="color" value="#FFC114"/>
    </inkml:brush>
  </inkml:definitions>
  <inkml:trace contextRef="#ctx0" brushRef="#br0">43 103 24575,'-14'-12'0,"11"9"0,-1 1 0,1-1 0,0 0 0,0 0 0,0-1 0,-4-6 0,7 9 0,-1 0 0,1 0 0,0 0 0,-1 0 0,1 1 0,0-1 0,0 0 0,0 0 0,0 0 0,0 0 0,0 0 0,0 0 0,0 0 0,1 0 0,-1 0 0,0 0 0,0 0 0,1 0 0,-1 0 0,1 0 0,-1 0 0,1 1 0,-1-1 0,1 0 0,-1 0 0,1 1 0,0-1 0,-1 0 0,1 1 0,0-1 0,0 0 0,0 1 0,-1-1 0,1 1 0,0-1 0,1 1 0,7-5 0,0 1 0,0 0 0,0 0 0,1 1 0,-1 0 0,1 1 0,0 0 0,13-1 0,86 0 0,-69 4 0,461 8 0,-33 0 0,-461-9 0,-10 1 0,1-1 0,-1 1 0,0-1 0,0 1 0,1 0 0,-1 0 0,1 0 0,-1 0 0,-4 2 0,5 0 0,0-1 0,0 1 0,0 0 0,0-1 0,1 1 0,-1 0 0,1 0 0,0 0 0,0 1 0,0-1 0,0 0 0,0 0 0,0 0 0,1 1 0,0 5 0,0 6 0,0 0 0,4 18 0,-1-10 0,2 60 0,-13 150 0,8-227 0,-2 23 0,2 0 0,1 0 0,1-1 0,2 1 0,7 30 0,-10-58 0,-1 0 0,0 0 0,1 0 0,-1 0 0,0 0 0,0 0 0,0-1 0,0 1 0,1 0 0,-1 0 0,0 0 0,-1 0 0,1 0 0,0 0 0,0 0 0,0 0 0,-1 0 0,1 0 0,0-1 0,-1 1 0,1 0 0,0 0 0,-1 0 0,1 0 0,-1-1 0,0 1 0,1 0 0,-1-1 0,0 1 0,1 0 0,-1-1 0,0 1 0,0-1 0,1 1 0,-1-1 0,0 1 0,0-1 0,0 0 0,0 1 0,0-1 0,0 0 0,-1 0 0,-5 1 0,0-1 0,1 0 0,-1-1 0,0 0 0,-7-1 0,-2-1 0,-199-11-1365,175 10-5461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38"/>
    </inkml:context>
    <inkml:brush xml:id="br0">
      <inkml:brushProperty name="width" value="0.035" units="cm"/>
      <inkml:brushProperty name="height" value="0.035" units="cm"/>
      <inkml:brushProperty name="color" value="#FFC114"/>
    </inkml:brush>
  </inkml:definitions>
  <inkml:trace contextRef="#ctx0" brushRef="#br0">45 15 24575,'-4'-11'0,"2"7"0,1 7 0,6 50 0,-2 89 0,-4-78 0,1-7-273,-3 0 0,-2 0 0,-3-1 0,-15 60 0,17-97-6553</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38.514"/>
    </inkml:context>
    <inkml:brush xml:id="br0">
      <inkml:brushProperty name="width" value="0.035" units="cm"/>
      <inkml:brushProperty name="height" value="0.035" units="cm"/>
      <inkml:brushProperty name="color" value="#FFC114"/>
    </inkml:brush>
  </inkml:definitions>
  <inkml:trace contextRef="#ctx0" brushRef="#br0">66 206 24575,'-6'-14'0,"1"1"0,-14-22 0,14 26 0,0 0 0,0 0 0,1 0 0,0-1 0,0 0 0,1 0 0,-2-11 0,5 19 0,0 1 0,0-1 0,0 0 0,0 0 0,0 0 0,0 1 0,1-1 0,-1 0 0,1 0 0,-1 0 0,1 1 0,0-1 0,-1 0 0,1 1 0,0-1 0,0 1 0,0-1 0,0 1 0,1-1 0,-1 1 0,0 0 0,0 0 0,1-1 0,-1 1 0,1 0 0,-1 0 0,1 0 0,0 1 0,-1-1 0,1 0 0,0 1 0,-1-1 0,3 0 0,7-2 0,0 1 0,0 0 0,1 1 0,13 0 0,-17 1 0,426-1 0,-202 5 0,-205-6 0,-20 2 0,1-1 0,-1 1 0,0 0 0,1 0 0,-1 1 0,0 0 0,12 3 0,-19-4 0,0 0 0,0 1 0,0-1 0,0 0 0,0 1 0,0-1 0,0 1 0,0-1 0,0 0 0,0 1 0,0-1 0,0 0 0,0 1 0,0-1 0,0 0 0,-1 1 0,1-1 0,0 0 0,0 0 0,0 1 0,0-1 0,-1 0 0,1 1 0,0-1 0,0 0 0,-1 0 0,1 0 0,0 1 0,-1-1 0,1 0 0,0 0 0,0 0 0,-1 0 0,1 1 0,0-1 0,-1 0 0,1 0 0,-1 0 0,-14 9 0,7-4 0,0-1 0,1 1 0,-1 1 0,1-1 0,-13 13 0,17-14 0,1-1 0,0 0 0,0 1 0,0-1 0,0 1 0,0-1 0,0 1 0,1 0 0,0 0 0,0-1 0,0 1 0,0 0 0,1 0 0,-1 0 0,1 0 0,1 6 0,2 17 0,1 1 0,2-1 0,17 50 0,1 7 0,-10-9 0,7 138 0,-18-171 0,-2-36 0,-1 0 0,0 0 0,0-1 0,0 1 0,-1 0 0,-2 11 0,2-15 0,1 0 0,-1 0 0,0-1 0,0 1 0,0 0 0,-1-1 0,1 1 0,0-1 0,-1 1 0,1-1 0,-1 0 0,1 1 0,-1-1 0,0 0 0,1 0 0,-1 0 0,0 0 0,0 0 0,0-1 0,1 1 0,-1-1 0,0 1 0,-4 0 0,-13 2 0,-1-1 0,0-1 0,0 0 0,-21-3 0,-82-14 0,74 9 0,-72-10-1365,65 10-5461</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39.110"/>
    </inkml:context>
    <inkml:brush xml:id="br0">
      <inkml:brushProperty name="width" value="0.035" units="cm"/>
      <inkml:brushProperty name="height" value="0.035" units="cm"/>
      <inkml:brushProperty name="color" value="#FFC114"/>
    </inkml:brush>
  </inkml:definitions>
  <inkml:trace contextRef="#ctx0" brushRef="#br0">16 105 24575,'-1'-20'0,"-1"0"0,-1 1 0,-7-26 0,15 119 0,21 249 120,-24-247-615,-4 0 0,-15 96 0,11-134-6331</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39.606"/>
    </inkml:context>
    <inkml:brush xml:id="br0">
      <inkml:brushProperty name="width" value="0.035" units="cm"/>
      <inkml:brushProperty name="height" value="0.035" units="cm"/>
      <inkml:brushProperty name="color" value="#FFC114"/>
    </inkml:brush>
  </inkml:definitions>
  <inkml:trace contextRef="#ctx0" brushRef="#br0">10 104 24575,'-2'-2'0,"1"0"0,0 0 0,0 0 0,0 0 0,0 0 0,1 0 0,-1-1 0,1 1 0,-1 0 0,1-1 0,0 1 0,0 0 0,0-1 0,0 1 0,0 0 0,0-1 0,1 1 0,-1 0 0,1 0 0,-1-1 0,1 1 0,2-4 0,-1 3 0,1 0 0,-1 1 0,1-1 0,0 1 0,-1 0 0,1 0 0,0 0 0,0 0 0,1 0 0,-1 0 0,0 1 0,0 0 0,1 0 0,4-2 0,27-3 0,0 0 0,0 3 0,0 0 0,39 4 0,-30-1 0,932 50 0,-955-48 0,-10-2 0,-1 1 0,1 0 0,-1 1 0,0 0 0,0 0 0,13 6 0,-21-7 0,0 0 0,-1 0 0,0 0 0,1 0 0,-1 0 0,0 0 0,0 1 0,1-1 0,-1 0 0,0 1 0,0-1 0,0 1 0,-1-1 0,1 1 0,0-1 0,-1 1 0,1 0 0,0-1 0,-1 1 0,0 0 0,0-1 0,1 1 0,-1 2 0,0 5 0,0 1 0,-1-1 0,-2 12 0,0-1 0,-3 245 0,7-176 0,-1-86 0,0 0 0,0 0 0,-1 0 0,1 0 0,-1 0 0,1 0 0,-1 0 0,0 0 0,0 0 0,0 0 0,0 0 0,-1-1 0,1 1 0,-1 0 0,0-1 0,0 1 0,0-1 0,-3 3 0,0-1 0,0-1 0,0 1 0,-1-1 0,1 0 0,-1-1 0,0 0 0,0 0 0,-7 2 0,-64 13 0,-1-3 0,-85 4 0,58-7 0,-448 40-1365,491-47-5461</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39.950"/>
    </inkml:context>
    <inkml:brush xml:id="br0">
      <inkml:brushProperty name="width" value="0.035" units="cm"/>
      <inkml:brushProperty name="height" value="0.035" units="cm"/>
      <inkml:brushProperty name="color" value="#FFC114"/>
    </inkml:brush>
  </inkml:definitions>
  <inkml:trace contextRef="#ctx0" brushRef="#br0">0 36 24575,'0'0'0,"2"-24"0,-2 23 0,0 1 0,0 0 0,0-1 0,0 1 0,0-1 0,0 1 0,0 0 0,0-1 0,1 1 0,-1-1 0,0 1 0,0 0 0,0-1 0,0 1 0,0 0 0,1-1 0,-1 1 0,0 0 0,0-1 0,1 1 0,-1 0 0,0-1 0,0 1 0,1 0 0,-1 0 0,0-1 0,1 1 0,-1 0 0,0 0 0,1 0 0,-1-1 0,1 1 0,-1 0 0,0 0 0,1 0 0,-1 0 0,1 0 0,-1 0 0,0 0 0,1 0 0,-1 0 0,1 0 0,-1 0 0,0 0 0,1 0 0,-1 0 0,1 0 0,-1 0 0,0 1 0,1-1 0,-1 0 0,1 1 0,1 1 0,-1 1 0,1-1 0,0 1 0,-1 0 0,0 0 0,0 0 0,0 0 0,0 0 0,0 0 0,-1 0 0,1 0 0,-1 0 0,0 0 0,0 0 0,0 4 0,1 1 0,3 313 19,-6-185-1403,2-113-5442</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40.389"/>
    </inkml:context>
    <inkml:brush xml:id="br0">
      <inkml:brushProperty name="width" value="0.035" units="cm"/>
      <inkml:brushProperty name="height" value="0.035" units="cm"/>
      <inkml:brushProperty name="color" value="#FFC114"/>
    </inkml:brush>
  </inkml:definitions>
  <inkml:trace contextRef="#ctx0" brushRef="#br0">16 192 24575,'-7'-49'0,"4"37"0,1-1 0,0 1 0,1 0 0,1-14 0,0 24 0,0-1 0,0 1 0,1 0 0,-1-1 0,1 1 0,0-1 0,-1 1 0,1 0 0,0-1 0,0 1 0,1 0 0,-1 0 0,0 0 0,1 0 0,-1 0 0,1 0 0,0 0 0,-1 1 0,1-1 0,0 0 0,0 1 0,0 0 0,0-1 0,5-1 0,8-1 0,0 0 0,1 1 0,-1 1 0,1 0 0,0 1 0,-1 1 0,19 2 0,-3-1 0,105-1 0,59 0 0,208 27 0,-389-26 0,-1 1 0,0 1 0,1 0 0,-1 1 0,21 9 0,-30-11 0,0 0 0,-1 0 0,0 1 0,1-1 0,-1 1 0,0-1 0,0 1 0,0 0 0,-1 0 0,1 1 0,-1-1 0,1 0 0,-1 1 0,0 0 0,-1-1 0,1 1 0,-1 0 0,1 0 0,-1 0 0,0 0 0,0 0 0,0 8 0,-2 95 0,0-73 0,4 58 0,9-31 0,-8-43 0,0 0 0,1 29 0,-5-45 0,0 1 0,0-1 0,-1 0 0,1 0 0,0 0 0,-1 0 0,0 0 0,0 0 0,1 0 0,-1-1 0,0 1 0,0 0 0,-1 0 0,1-1 0,0 1 0,0 0 0,-1-1 0,1 1 0,-1-1 0,0 0 0,1 1 0,-1-1 0,0 0 0,0 0 0,0 0 0,1 0 0,-1-1 0,0 1 0,0 0 0,0-1 0,0 0 0,-5 1 0,-7 1 0,-1 0 0,0-2 0,-25-1 0,18 0 0,-67 1-75,-171 0-1215,185 4-5536</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41.059"/>
    </inkml:context>
    <inkml:brush xml:id="br0">
      <inkml:brushProperty name="width" value="0.035" units="cm"/>
      <inkml:brushProperty name="height" value="0.035" units="cm"/>
      <inkml:brushProperty name="color" value="#FFC114"/>
    </inkml:brush>
  </inkml:definitions>
  <inkml:trace contextRef="#ctx0" brushRef="#br0">352 180 24575,'33'-29'0,"-23"21"0,-1 0 0,0-1 0,10-11 0,-17 18 0,0-1 0,0 0 0,-1 1 0,1-1 0,0 0 0,-1 0 0,0 0 0,0-1 0,0 1 0,0 0 0,0 0 0,-1 0 0,1-1 0,-1 1 0,0 0 0,-1-6 0,1 7 0,0 0 0,0 0 0,-1 0 0,0 0 0,1 0 0,-1 0 0,0 0 0,0 0 0,0 0 0,0 0 0,0 0 0,0 0 0,0 1 0,-1-1 0,1 1 0,-1-1 0,1 1 0,-1-1 0,-3-1 0,2 1 0,-1 1 0,1-1 0,-1 1 0,0 0 0,0 0 0,1 0 0,-1 0 0,0 1 0,0 0 0,-5 0 0,-2 0 0,0 1 0,0 1 0,0 0 0,0 0 0,1 1 0,-19 8 0,8-1 0,0 2 0,0 0 0,1 2 0,1 0 0,0 1 0,-31 32 0,37-33 0,1 1 0,0 0 0,1 0 0,1 1 0,0 0 0,1 1 0,1 0 0,0 1 0,-6 21 0,12-30 0,0 0 0,1 0 0,0-1 0,0 1 0,1 0 0,0 0 0,1 0 0,-1 0 0,2 0 0,-1-1 0,5 12 0,-4-14 0,0-1 0,0 1 0,1-1 0,0 1 0,1-1 0,-1 0 0,1 0 0,0-1 0,0 1 0,0-1 0,0 0 0,1 0 0,0 0 0,0-1 0,0 1 0,0-1 0,8 3 0,2-1 0,0 0 0,0-1 0,0 0 0,0-2 0,1 0 0,-1 0 0,1-2 0,0 0 0,-1 0 0,25-5 0,-13 0 0,0-1 0,-1-1 0,1-1 0,-1-1 0,27-15 0,-37 16 0,0-1 0,-1 0 0,-1-1 0,0-1 0,0 0 0,-1-1 0,0-1 0,-1 0 0,-1 0 0,0-1 0,10-17 0,-16 22 0,0-1 0,0 0 0,-1 0 0,0 0 0,0 0 0,-2-1 0,1 1 0,-1-1 0,-1 0 0,0 0 0,0 0 0,-1 0 0,0 1 0,-1-1 0,0 0 0,-1 0 0,-1 0 0,1 1 0,-5-11 0,3 11-195,-1 1 0,1 0 0,-2 0 0,1 0 0,-1 1 0,-12-14 0,-8-4-6631</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41.590"/>
    </inkml:context>
    <inkml:brush xml:id="br0">
      <inkml:brushProperty name="width" value="0.035" units="cm"/>
      <inkml:brushProperty name="height" value="0.035" units="cm"/>
      <inkml:brushProperty name="color" value="#FFC114"/>
    </inkml:brush>
  </inkml:definitions>
  <inkml:trace contextRef="#ctx0" brushRef="#br0">170 0 24575,'-1'1'0,"1"-1"0,-1 0 0,0 0 0,1 1 0,-1-1 0,0 0 0,1 1 0,-1-1 0,0 1 0,1-1 0,-1 1 0,1-1 0,-1 1 0,1-1 0,-1 1 0,1 0 0,0-1 0,-1 1 0,1 0 0,-1-1 0,1 1 0,0 0 0,0-1 0,0 1 0,-1 0 0,1 0 0,0-1 0,0 2 0,-4 26 0,4-20 0,-6 32 0,-2 0 0,-20 61 0,-37 72 0,28-79 0,37-92 0,-8 28 0,8-30 0,0 1 0,0-1 0,0 1 0,0-1 0,0 1 0,0-1 0,0 1 0,0-1 0,1 1 0,-1-1 0,0 1 0,0-1 0,1 1 0,-1-1 0,0 1 0,1-1 0,-1 0 0,0 1 0,1-1 0,-1 0 0,0 1 0,1-1 0,-1 0 0,1 1 0,-1-1 0,1 0 0,-1 0 0,1 1 0,-1-1 0,1 0 0,-1 0 0,1 0 0,-1 0 0,1 0 0,-1 0 0,1 0 0,-1 0 0,1 0 0,-1 0 0,1 0 0,-1 0 0,1 0 0,-1 0 0,1-1 0,-1 1 0,1 0 0,-1 0 0,1 0 0,-1-1 0,1 0 0,76-26 0,-54 18 0,0 1 0,42-10 0,-22 14 0,-1 1 0,1 2 0,-1 2 0,47 7 0,-33-3 0,86-2 0,-138-3 0,-1 0 0,1-1 0,-1 1 0,0-1 0,1 0 0,-1 0 0,0 0 0,0 0 0,0-1 0,1 1 0,-2-1 0,1 0 0,0 0 0,0 0 0,0 0 0,-1 0 0,1 0 0,-1-1 0,0 0 0,0 1 0,0-1 0,0 0 0,0 0 0,-1 0 0,1 0 0,-1 0 0,1 0 0,-1 0 0,0-1 0,-1 1 0,1 0 0,0-6 0,0 0 0,-1 0 0,0 0 0,-1 0 0,1 0 0,-2 0 0,1 0 0,-1 0 0,-1 0 0,0 1 0,0-1 0,-6-10 0,-5-7 60,-33-47 0,41 65-209,-1 0 1,1 0-1,-1 1 1,-1 1-1,1-1 1,-1 1-1,0 0 1,-1 1-1,-14-8 1,2 6-6678</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52.618"/>
    </inkml:context>
    <inkml:brush xml:id="br0">
      <inkml:brushProperty name="width" value="0.035" units="cm"/>
      <inkml:brushProperty name="height" value="0.035" units="cm"/>
      <inkml:brushProperty name="color" value="#FFC114"/>
    </inkml:brush>
  </inkml:definitions>
  <inkml:trace contextRef="#ctx0" brushRef="#br0">84 449 24575,'11'-18'0,"-6"13"0,-4 23 0,0 30 0,-7 62 0,3-87 0,0-1 0,-2 0 0,-1-1 0,-1 1 0,-10 21 0,12-30 0,3-8 0,0 0 0,1 0 0,-2 0 0,1 0 0,-1-1 0,1 1 0,-1-1 0,0 0 0,-1 0 0,1 0 0,-7 5 0,10-9 0,0 0 0,0 0 0,-1 0 0,1 1 0,0-1 0,0 0 0,-1 0 0,1 0 0,0 0 0,0 0 0,-1 0 0,1 0 0,0 0 0,0 0 0,-1 0 0,1 0 0,0 0 0,0 0 0,-1 0 0,1 0 0,0 0 0,0-1 0,-1 1 0,1 0 0,0 0 0,0 0 0,-1 0 0,1 0 0,0-1 0,0 1 0,0 0 0,-1 0 0,1 0 0,0-1 0,0 1 0,0 0 0,0-1 0,-4-13 0,6-15 0,3 1 0,2 1 0,17-48 0,31-51 0,-32 77 0,80-168 0,-79 173 0,1 1 0,57-70 0,-76 105 0,1 0 0,1 1 0,-1 0 0,17-12 0,-23 18 0,1 0 0,-1 0 0,1 0 0,-1 0 0,1 0 0,-1 1 0,1-1 0,-1 0 0,1 1 0,0-1 0,-1 1 0,1 0 0,0-1 0,0 1 0,-1 0 0,1 0 0,0 0 0,-1 0 0,1 1 0,0-1 0,-1 0 0,1 1 0,0-1 0,-1 1 0,1-1 0,0 1 0,-1 0 0,1 0 0,-1 0 0,0 0 0,1 0 0,-1 0 0,0 0 0,1 0 0,-1 0 0,2 3 0,2 4 0,-1 0 0,0 0 0,0 0 0,-1 1 0,0 0 0,-1-1 0,1 1 0,0 9 0,6 77 0,-8-80 0,19 505 0,-20-514-104,-2 25 341,2-30-285,0 0 0,0 0-1,0-1 1,-1 1 0,1 0-1,0 0 1,-1 0 0,1-1-1,0 1 1,-1 0 0,1-1-1,-1 1 1,1 0 0,-1-1-1,0 1 1,1 0 0,-1-1-1,1 1 1,-1-1 0,0 1-1,0-1 1,1 0 0,-1 1-1,0-1 1,0 0 0,1 1-1,-1-1 1,0 0 0,0 0-1,-1 1 1,-9-3-6778</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42.042"/>
    </inkml:context>
    <inkml:brush xml:id="br0">
      <inkml:brushProperty name="width" value="0.035" units="cm"/>
      <inkml:brushProperty name="height" value="0.035" units="cm"/>
      <inkml:brushProperty name="color" value="#FFC114"/>
    </inkml:brush>
  </inkml:definitions>
  <inkml:trace contextRef="#ctx0" brushRef="#br0">0 897 24575,'1'-12'0,"1"0"0,0 0 0,0 0 0,8-19 0,1-9 0,65-428 0,-47 178-1365,-27 270-5461</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42.451"/>
    </inkml:context>
    <inkml:brush xml:id="br0">
      <inkml:brushProperty name="width" value="0.035" units="cm"/>
      <inkml:brushProperty name="height" value="0.035" units="cm"/>
      <inkml:brushProperty name="color" value="#FFC114"/>
    </inkml:brush>
  </inkml:definitions>
  <inkml:trace contextRef="#ctx0" brushRef="#br0">18 479 24575,'-1'-11'0,"0"0"0,0 1 0,-4-12 0,-3-25 0,7-64 0,2 95 0,0 0 0,1 0 0,1 1 0,10-31 0,-6 29 0,22-55 0,-25 65 0,-1 1 0,1-1 0,1 1 0,-1-1 0,1 1 0,0 1 0,10-10 0,-14 14 0,0 0 0,0 1 0,-1-1 0,1 0 0,0 0 0,0 1 0,0-1 0,0 0 0,0 1 0,1-1 0,-1 1 0,0 0 0,0-1 0,0 1 0,0 0 0,0-1 0,1 1 0,-1 0 0,0 0 0,0 0 0,0 0 0,1 0 0,-1 1 0,0-1 0,0 0 0,0 0 0,0 1 0,0-1 0,1 1 0,-1-1 0,0 1 0,0-1 0,0 1 0,0 0 0,0-1 0,0 1 0,-1 0 0,1 0 0,0 0 0,0 0 0,0 0 0,-1 0 0,1 0 0,-1 0 0,1 0 0,0 1 0,3 7 0,-1 0 0,0 0 0,0 0 0,2 16 0,-3-18 0,15 81 0,18 78-1365,-23-114-5461</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46.911"/>
    </inkml:context>
    <inkml:brush xml:id="br0">
      <inkml:brushProperty name="width" value="0.035" units="cm"/>
      <inkml:brushProperty name="height" value="0.035" units="cm"/>
      <inkml:brushProperty name="color" value="#FFC114"/>
    </inkml:brush>
  </inkml:definitions>
  <inkml:trace contextRef="#ctx0" brushRef="#br0">80 120 24575,'-2'1'0,"1"0"0,-1-1 0,0 1 0,0 0 0,0-1 0,0 1 0,0-1 0,0 1 0,0-1 0,0 0 0,0 0 0,0 0 0,0 0 0,0 0 0,0 0 0,0-1 0,0 1 0,0-1 0,0 1 0,-2-2 0,1 1 0,1 1 0,0-1 0,-1 0 0,1 0 0,0 0 0,0 0 0,0-1 0,0 1 0,0-1 0,0 1 0,0-1 0,0 0 0,0 1 0,1-1 0,-3-4 0,3 5 0,1 1 0,0-1 0,0 0 0,0 0 0,0 1 0,0-1 0,0 0 0,0 1 0,0-1 0,0 0 0,0 1 0,0-1 0,0 0 0,1 1 0,-1-1 0,0 0 0,0 1 0,1-1 0,-1 0 0,0 1 0,1-1 0,-1 1 0,1-1 0,-1 1 0,1-1 0,-1 1 0,2-1 0,19-11 0,5 3 0,1 1 0,0 1 0,0 2 0,1 1 0,42-2 0,-30 3 0,804-21-3866,-841 24 3844,1776 24-4727,1 36 680,574 36 5910,-2321-94-1281,120-1 2129,-115-7-416,-38 6-2243,0 0 1,1 0-1,-1 0 1,0 0-1,1 0 1,-1 0-1,0 0 0,1 0 1,-1 0-1,0-1 1,1 1-1,-1 0 1,0 0-1,1 0 0,-1-1 1,0 1-1,1 0 1,-1 0-1,0-1 1,0 1-1,0 0 1,1 0-1,-1-1 0,0 1 1,0 0-1,0-1 1,1 1-1,-1 0 1,0-1-1,0 1 0,0 0 1,0-1-1,0 1 1,0 0-1,0-1 1,0 1-1,0 0 1,0-1-1,0 1 0,0 0 1,0-1-1,0 1 1,0 0-1,0-1 1,0 1-1,-1-1 0,-11-10 489,-10-2-5316</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3:47.257"/>
    </inkml:context>
    <inkml:brush xml:id="br0">
      <inkml:brushProperty name="width" value="0.035" units="cm"/>
      <inkml:brushProperty name="height" value="0.035" units="cm"/>
      <inkml:brushProperty name="color" value="#FFC114"/>
    </inkml:brush>
  </inkml:definitions>
  <inkml:trace contextRef="#ctx0" brushRef="#br0">96 2 24575,'-30'0'0,"15"-1"0,1 1 0,-18 2 0,32-2 0,-1 0 0,1 0 0,0 0 0,0 0 0,0 0 0,-1 0 0,1 0 0,0 0 0,0 0 0,0 0 0,0 0 0,-1 1 0,1-1 0,0 0 0,0 0 0,0 0 0,0 0 0,-1 0 0,1 0 0,0 1 0,0-1 0,0 0 0,0 0 0,0 0 0,0 1 0,0-1 0,0 0 0,0 0 0,0 0 0,-1 0 0,1 1 0,0-1 0,0 0 0,0 0 0,0 0 0,0 1 0,0-1 0,0 0 0,0 0 0,1 0 0,-1 1 0,0-1 0,0 0 0,0 0 0,0 0 0,0 0 0,0 1 0,0-1 0,0 0 0,0 0 0,1 0 0,-1 0 0,0 1 0,0-1 0,0 0 0,0 0 0,0 0 0,1 0 0,-1 0 0,0 0 0,0 0 0,0 1 0,14 11 0,-11-10 0,76 62 0,-42-37 0,-2 2 0,-2 2 0,50 55 0,-78-79 0,0 0 0,0 0 0,-1 1 0,1-1 0,-2 1 0,1 0 0,-1 0 0,4 16 0,-7-20 0,1 1 0,-1 0 0,1 0 0,-1-1 0,-1 1 0,1 0 0,-1 0 0,0-1 0,0 1 0,0 0 0,0-1 0,-1 1 0,0-1 0,0 0 0,0 0 0,0 1 0,-5 5 0,-29 27-1365,-4-5-5461</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06.170"/>
    </inkml:context>
    <inkml:brush xml:id="br0">
      <inkml:brushProperty name="width" value="0.035" units="cm"/>
      <inkml:brushProperty name="height" value="0.035" units="cm"/>
      <inkml:brushProperty name="color" value="#FFC114"/>
    </inkml:brush>
  </inkml:definitions>
  <inkml:trace contextRef="#ctx0" brushRef="#br0">1 410 24575,'1'-5'0,"0"0"0,1 1 0,-1-1 0,1 0 0,0 1 0,1-1 0,-1 1 0,1 0 0,0 0 0,0 0 0,0 0 0,0 0 0,1 1 0,5-5 0,-9 8 0,1-1 0,-1 1 0,0 0 0,1-1 0,-1 1 0,1 0 0,-1 0 0,0-1 0,1 1 0,-1 0 0,1 0 0,-1 0 0,0 0 0,1 0 0,-1-1 0,1 1 0,-1 0 0,1 0 0,-1 0 0,1 0 0,-1 0 0,1 1 0,-1-1 0,0 0 0,1 0 0,-1 0 0,1 0 0,-1 0 0,1 1 0,7 12 0,-1 27 0,-6-31 0,10 85 0,5 33 0,-16-125 0,1 0 0,-1 0 0,1 0 0,-1 0 0,1 0 0,0 0 0,-1-1 0,1 1 0,0 0 0,0 0 0,0-1 0,1 1 0,0 1 0,-1-2 0,0-1 0,0 1 0,0-1 0,0 1 0,0-1 0,0 0 0,0 1 0,0-1 0,0 0 0,0 0 0,0 0 0,0 0 0,0 0 0,0 0 0,0 0 0,0 0 0,0 0 0,0 0 0,0 0 0,0-1 0,0 1 0,0 0 0,-1-1 0,1 1 0,0-1 0,0 1 0,1-2 0,15-9 0,-2-1 0,1 0 0,-2-1 0,21-23 0,-11 11 0,346-379 0,-351 380-119,36-39 370,-50 58-438,1-1-1,1 1 1,-1 0 0,1 0 0,0 0 0,0 1 0,11-5 0,0 5-6639</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06.637"/>
    </inkml:context>
    <inkml:brush xml:id="br0">
      <inkml:brushProperty name="width" value="0.035" units="cm"/>
      <inkml:brushProperty name="height" value="0.035" units="cm"/>
      <inkml:brushProperty name="color" value="#FFC114"/>
    </inkml:brush>
  </inkml:definitions>
  <inkml:trace contextRef="#ctx0" brushRef="#br0">1462 600 24575,'0'-16'0,"-1"-1"0,0 1 0,-2 0 0,1 0 0,-2 0 0,0 1 0,-1-1 0,-1 1 0,0 0 0,-1 1 0,-1-1 0,-15-20 0,14 23 0,0 1 0,-1 0 0,0 1 0,-1 1 0,0-1 0,-1 2 0,0-1 0,0 2 0,-1-1 0,0 2 0,0 0 0,0 0 0,-1 1 0,-19-4 0,3 4 4,1 1-1,-1 1 0,-1 1 0,1 2 1,0 1-1,0 1 0,0 2 1,0 1-1,-38 12 0,14 0-123,1 2 1,1 2-1,1 2 0,-54 34 0,61-30 104,2 2 1,1 2-1,1 1 0,1 2 1,2 2-1,2 1 0,1 2 0,-46 70 1,59-75 17,1 2 0,1 0 1,2 1-1,2 1 0,2 0 1,1 1-1,2 0 1,1 1-1,3 0 0,1 1 1,0 57-1,6-65-4,1 0 0,2-1 0,1 1-1,2-1 1,1 0 0,1 0 0,2-1 0,1 0 0,1-1-1,19 29 1,-20-39 1,1 0-1,2-1 1,0 0-1,0-1 0,2-1 1,0-1-1,1 0 1,1-1-1,1-1 0,-1-1 1,2 0-1,0-2 1,0 0-1,35 11 1,-22-13-39,0-1 0,1-1 0,-1-2 0,1-1 0,0-2 0,0-2 0,1-1 0,-1-2 0,58-11 0,-32 0-40,-2-3 0,0-2 0,0-3 0,90-47-1,-94 38 81,0-3 0,-3-1 0,-1-3 0,-1-2 0,-3-3 0,-1-1 0,-2-2 0,-3-2 0,58-86 0,-72 90 0,-1-1 0,-3-1 0,-2-1 0,-2-2 0,15-53 0,-24 60 0,-1-1 0,-2 0 0,-2 0 0,-2 0 0,-2-1 0,-7-64 0,3 78 0,-2 1 0,-2 0 0,0 0 0,-2 0 0,-1 1 0,-1 1 0,-28-51 0,25 57 0,0 0 0,-1 1 0,-1 0 0,-1 2 0,-1 0 0,0 1 0,-1 0 0,-1 2 0,-38-23 0,23 20-158,0 2-1,-1 2 0,-1 1 1,0 1-1,-1 3 0,-39-6 1,-67-3-5396</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11.500"/>
    </inkml:context>
    <inkml:brush xml:id="br0">
      <inkml:brushProperty name="width" value="0.035" units="cm"/>
      <inkml:brushProperty name="height" value="0.035" units="cm"/>
      <inkml:brushProperty name="color" value="#FFC114"/>
    </inkml:brush>
  </inkml:definitions>
  <inkml:trace contextRef="#ctx0" brushRef="#br0">484 128 24575,'43'-37'0,"-36"31"0,1 1 0,-1-1 0,0-1 0,0 1 0,-1-1 0,0 0 0,9-14 0,-14 20 0,-1 0 0,1 0 0,-1 0 0,1 1 0,-1-1 0,1 0 0,-1 0 0,0 0 0,0 0 0,1 0 0,-1 0 0,0 0 0,0 0 0,0 0 0,0 0 0,0 0 0,0 0 0,0 0 0,0 1 0,0-1 0,-1-2 0,1 3 0,-1-1 0,0 1 0,1 0 0,-1-1 0,1 1 0,-1 0 0,0 0 0,1-1 0,-1 1 0,0 0 0,1 0 0,-1 0 0,0 0 0,1 0 0,-1 0 0,0 0 0,1 0 0,-1 0 0,0 0 0,1 0 0,-1 0 0,-1 1 0,-5 1 0,0 1 0,0-1 0,0 1 0,-7 5 0,-21 14 0,1 1 0,1 2 0,2 2 0,-37 38 0,-98 134 0,137-161 0,2 2 0,2 0 0,-24 55 0,42-80 0,1 0 0,0 1 0,1-1 0,1 1 0,1 0 0,0 1 0,1-1 0,0 0 0,2 1 0,0-1 0,0 1 0,2-1 0,3 17 0,-3-26 0,0-1 0,0 1 0,1-1 0,-1 0 0,1 0 0,1 0 0,-1 0 0,1 0 0,0-1 0,1 1 0,-1-1 0,1 0 0,6 4 0,-4-3 0,1-1 0,0 0 0,0-1 0,0 0 0,1 0 0,0 0 0,-1-1 0,18 3 0,-7-3 0,1-1 0,-1 0 0,1-2 0,-1 0 0,1-1 0,-1-1 0,1-1 0,29-9 0,-23 4 0,0-1 0,-1-1 0,-1-1 0,0-2 0,0 0 0,37-29 0,-50 34 0,-1 0 0,-1-1 0,1 0 0,-1 0 0,-1-1 0,0 0 0,0-1 0,-1 0 0,0 0 0,-1-1 0,0 0 0,-1 0 0,-1 0 0,0 0 0,5-26 0,-8 35 0,-1 0 0,0-1 0,0 1 0,0-1 0,-1 1 0,1-1 0,-1 1 0,-2-7 0,3 9 0,0 1 0,-1-1 0,1 0 0,0 1 0,-1-1 0,1 0 0,-1 1 0,1-1 0,-1 0 0,1 1 0,-1-1 0,1 1 0,-1-1 0,1 1 0,-1-1 0,0 1 0,1 0 0,-1-1 0,0 1 0,0 0 0,1-1 0,-1 1 0,0 0 0,0 0 0,1 0 0,-1 0 0,0 0 0,0 0 0,1 0 0,-1 0 0,0 0 0,0 0 0,1 0 0,-1 0 0,0 0 0,0 1 0,1-1 0,-1 0 0,0 1 0,1-1 0,-1 0 0,0 1 0,1-1 0,-2 1 0,-4 4 0,0-1 0,0 1 0,0 0 0,1 0 0,-1 1 0,1 0 0,-8 12 0,-27 51 0,37-63 0,-16 30 0,2 1 0,-22 71 0,34-90 0,1-1 0,0 1 0,2 0 0,0 0 0,1 1 0,0-1 0,2 0 0,4 31 0,-4-44-105,0-1 0,0 1 0,1-1 0,-1 1 0,1-1 0,0 0 0,0 0 0,0 0 0,1 0 0,0 0 0,-1 0 0,6 4 0,13 9-6721</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11.954"/>
    </inkml:context>
    <inkml:brush xml:id="br0">
      <inkml:brushProperty name="width" value="0.035" units="cm"/>
      <inkml:brushProperty name="height" value="0.035" units="cm"/>
      <inkml:brushProperty name="color" value="#FFC114"/>
    </inkml:brush>
  </inkml:definitions>
  <inkml:trace contextRef="#ctx0" brushRef="#br0">48 161 24575,'-10'0'0,"7"-1"0,0 1 0,1 0 0,-1-1 0,0 1 0,0 0 0,1 1 0,-1-1 0,0 0 0,1 1 0,-1 0 0,1-1 0,-3 2 0,5-1 0,0-1 0,0 1 0,0-1 0,0 1 0,0-1 0,0 1 0,0-1 0,1 1 0,-1-1 0,0 1 0,0-1 0,1 1 0,-1-1 0,0 0 0,1 1 0,-1-1 0,0 0 0,1 1 0,-1-1 0,1 0 0,-1 1 0,0-1 0,1 0 0,-1 0 0,1 1 0,-1-1 0,1 0 0,-1 0 0,1 0 0,0 0 0,16 8 0,-11-5 0,1-2 0,-1 1 0,0-1 0,0 0 0,1 0 0,-1-1 0,0 0 0,1 0 0,-1-1 0,0 1 0,1-1 0,-1 0 0,0-1 0,0 0 0,0 0 0,11-5 0,-13 5 0,0-1 0,0 1 0,-1-1 0,1 1 0,-1-1 0,1 0 0,-1 0 0,0-1 0,0 1 0,0-1 0,-1 1 0,1-1 0,-1 0 0,0 0 0,0 0 0,0 0 0,-1-1 0,0 1 0,1 0 0,-1-1 0,-1 1 0,1-1 0,-1 1 0,1-8 0,-2 8 0,0 0 0,0 1 0,0-1 0,0 0 0,0 0 0,-1 1 0,0-1 0,0 1 0,0-1 0,0 1 0,0 0 0,-1 0 0,1 0 0,-1 0 0,0 0 0,0 1 0,-6-5 0,7 5 0,1 1 0,-1 0 0,0-1 0,0 1 0,0 0 0,0 0 0,0 0 0,0 1 0,-1-1 0,1 0 0,0 1 0,0-1 0,0 1 0,-1 0 0,1 0 0,0 0 0,-1 0 0,1 0 0,0 0 0,0 1 0,-1-1 0,1 1 0,0-1 0,0 1 0,0 0 0,0 0 0,0 0 0,0 0 0,0 0 0,0 1 0,-3 1 0,-1 5 0,0-1 0,1 1 0,-1 0 0,1 1 0,1-1 0,0 1 0,0 0 0,1 0 0,0 0 0,-3 18 0,1-4 0,2 1 0,1-1 0,2 32 0,0-51 0,0 1 0,0 0 0,1-1 0,-1 1 0,1-1 0,0 1 0,1-1 0,-1 1 0,1-1 0,0 0 0,0 0 0,0 0 0,1 0 0,-1 0 0,1 0 0,0-1 0,4 5 0,-4-6 0,1 1 0,0-1 0,0 0 0,-1 0 0,1 0 0,0 0 0,1-1 0,-1 0 0,0 0 0,0 0 0,1 0 0,-1 0 0,0-1 0,1 0 0,-1 0 0,0 0 0,1-1 0,5 0 0,18-6-1365,-3-1-5461</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12.388"/>
    </inkml:context>
    <inkml:brush xml:id="br0">
      <inkml:brushProperty name="width" value="0.035" units="cm"/>
      <inkml:brushProperty name="height" value="0.035" units="cm"/>
      <inkml:brushProperty name="color" value="#FFC114"/>
    </inkml:brush>
  </inkml:definitions>
  <inkml:trace contextRef="#ctx0" brushRef="#br0">1 156 24575,'3'-8'0,"-1"-1"0,1 0 0,-1 1 0,-1-1 0,0 0 0,0 0 0,-1-15 0,0 13 0,1-1 0,0 1 0,4-17 0,-6 27 0,1 1 0,0 0 0,0 0 0,0-1 0,0 1 0,0 0 0,0 0 0,0-1 0,0 1 0,0 0 0,1-1 0,-1 1 0,0 0 0,0 0 0,0-1 0,0 1 0,0 0 0,0 0 0,0 0 0,1-1 0,-1 1 0,0 0 0,0 0 0,0 0 0,0-1 0,1 1 0,-1 0 0,0 0 0,0 0 0,1 0 0,-1 0 0,0-1 0,0 1 0,1 0 0,-1 0 0,0 0 0,0 0 0,1 0 0,-1 0 0,0 0 0,0 0 0,1 0 0,-1 0 0,0 0 0,0 0 0,1 0 0,8 14 0,4 22 0,-13-35 0,5 21 0,-1 0 0,-1 0 0,1 42 0,-1-5 0,-3-58 0,-1-1 0,1 1 0,0-1 0,0 1 0,0-1 0,0 1 0,1-1 0,-1 1 0,0-1 0,0 1 0,0-1 0,0 1 0,0-1 0,1 1 0,-1-1 0,0 1 0,0-1 0,1 0 0,-1 1 0,0-1 0,1 0 0,-1 1 0,0-1 0,1 0 0,-1 1 0,1-1 0,-1 0 0,0 1 0,1-1 0,-1 0 0,1 0 0,-1 0 0,1 0 0,-1 1 0,1-1 0,-1 0 0,1 0 0,-1 0 0,1 0 0,-1 0 0,1 0 0,-1 0 0,1 0 0,-1 0 0,1 0 0,-1-1 0,1 1 0,-1 0 0,1 0 0,-1 0 0,0-1 0,1 1 0,-1 0 0,1 0 0,0-1 0,26-20 0,-23 18 0,14-15 0,-1 0 0,0-1 0,25-40 0,-29 41 0,-11 15 0,0 0 0,0 1 0,1-1 0,-1 1 0,0 0 0,1-1 0,3-1 0,-6 4 0,1 0 0,-1-1 0,1 1 0,-1 0 0,1 0 0,-1 0 0,1-1 0,-1 1 0,1 0 0,-1 0 0,1 0 0,-1 0 0,1 0 0,0 0 0,-1 0 0,1 0 0,-1 0 0,1 1 0,-1-1 0,1 0 0,-1 0 0,1 0 0,-1 1 0,1-1 0,-1 0 0,1 0 0,-1 1 0,1-1 0,-1 0 0,0 1 0,1-1 0,-1 1 0,1-1 0,-1 1 0,0-1 0,1 0 0,-1 1 0,0-1 0,0 1 0,0 0 0,1-1 0,-1 1 0,0-1 0,0 1 0,0-1 0,0 1 0,0-1 0,0 1 0,0 0 0,4 18 0,-1 0 0,0 26 0,-2-23 0,8 39 0,-8-55 0,1 0 0,0 0 0,0 0 0,0 0 0,1 0 0,0 0 0,0-1 0,0 1 0,1-1 0,6 8 0,-8-12 5,-1 1-1,1 0 0,0 0 0,0-1 1,0 1-1,0-1 0,0 0 0,1 0 1,-1 0-1,0 0 0,1 0 1,-1 0-1,0 0 0,1-1 0,-1 1 1,1-1-1,-1 0 0,1 0 1,-1 0-1,1 0 0,-1 0 0,1 0 1,-1-1-1,1 1 0,-1-1 0,0 1 1,4-2-1,1-2-190,-1 1 1,1-1-1,-1 0 0,1-1 1,-1 1-1,-1-1 1,10-10-1,2-4-6640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13.248"/>
    </inkml:context>
    <inkml:brush xml:id="br0">
      <inkml:brushProperty name="width" value="0.035" units="cm"/>
      <inkml:brushProperty name="height" value="0.035" units="cm"/>
      <inkml:brushProperty name="color" value="#FFC114"/>
    </inkml:brush>
  </inkml:definitions>
  <inkml:trace contextRef="#ctx0" brushRef="#br0">30 0 24575,'-2'0'0,"-5"0"0,-3 0 0,-1 0-8191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52.945"/>
    </inkml:context>
    <inkml:brush xml:id="br0">
      <inkml:brushProperty name="width" value="0.035" units="cm"/>
      <inkml:brushProperty name="height" value="0.035" units="cm"/>
      <inkml:brushProperty name="color" value="#FFC114"/>
    </inkml:brush>
  </inkml:definitions>
  <inkml:trace contextRef="#ctx0" brushRef="#br0">85 292 24575,'-3'-6'0,"-7"-7"0,-4-8 0,-3-5 0,2-2 0,3-1 0,4 1 0,3 2 0,5 4 0,6 1 0,7 6 0,7 1 0,6 4 0,8 0 0,6 3 0,4-2 0,-4 2-8191</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14.015"/>
    </inkml:context>
    <inkml:brush xml:id="br0">
      <inkml:brushProperty name="width" value="0.035" units="cm"/>
      <inkml:brushProperty name="height" value="0.035" units="cm"/>
      <inkml:brushProperty name="color" value="#FFC114"/>
    </inkml:brush>
  </inkml:definitions>
  <inkml:trace contextRef="#ctx0" brushRef="#br0">285 252 24575,'-2'-9'0,"1"0"0,-1 0 0,-1 0 0,0 0 0,0 0 0,0 0 0,-1 1 0,-1 0 0,1 0 0,-10-11 0,14 18 0,-1 0 0,1 0 0,-1 0 0,0 1 0,0-1 0,1 0 0,-1 0 0,0 1 0,0-1 0,1 1 0,-1-1 0,0 1 0,0-1 0,0 1 0,0 0 0,0-1 0,0 1 0,0 0 0,0 0 0,0-1 0,0 1 0,0 0 0,0 0 0,-1 1 0,0-1 0,0 1 0,1-1 0,-1 1 0,0 0 0,1 0 0,-1 0 0,1 0 0,-1 0 0,1 0 0,0 0 0,-1 0 0,-1 3 0,-3 4 0,1-1 0,0 2 0,0-1 0,-4 10 0,-134 349 0,136-350 0,-9 34 0,16-50 0,2-3 0,6-10 0,10-18 0,68-150 0,-48 94 0,77-125 0,-104 194 0,1 0 0,19-20 0,-27 33 0,0 0 0,0 0 0,0 1 0,1-1 0,-1 1 0,1 0 0,0 0 0,0 1 0,0-1 0,0 1 0,0 0 0,0 0 0,9-1 0,-11 3 0,-1 0 0,0 0 0,0 0 0,1 0 0,-1 0 0,0 0 0,0 1 0,0-1 0,1 1 0,-1 0 0,0 0 0,0 0 0,0 0 0,0 0 0,0 0 0,0 0 0,2 3 0,0-1 0,-1 1 0,0 0 0,0-1 0,0 1 0,0 1 0,-1-1 0,4 8 0,1 4 0,-2 1 0,0 0 0,4 24 0,14 117 23,-15-94-486,2 0 1,22 74-1,-22-108-6363</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14.369"/>
    </inkml:context>
    <inkml:brush xml:id="br0">
      <inkml:brushProperty name="width" value="0.035" units="cm"/>
      <inkml:brushProperty name="height" value="0.035" units="cm"/>
      <inkml:brushProperty name="color" value="#FFC114"/>
    </inkml:brush>
  </inkml:definitions>
  <inkml:trace contextRef="#ctx0" brushRef="#br0">40 228 24575,'-11'-5'0,"-16"-10"0,27 15 0,0 0 0,0 0 0,0 0 0,-1 0 0,1-1 0,0 1 0,0 0 0,0 0 0,0 0 0,0-1 0,0 1 0,0 0 0,0 0 0,-1 0 0,1-1 0,0 1 0,0 0 0,0 0 0,0-1 0,0 1 0,0 0 0,0 0 0,0 0 0,0-1 0,0 1 0,1 0 0,-1 0 0,0-1 0,0 1 0,0 0 0,0 0 0,0 0 0,0-1 0,0 1 0,0 0 0,1 0 0,15-8 0,15 2 0,-1 1 0,1 2 0,44 1 0,-7-1 0,10-1 0,-1-4 0,0-4 0,98-27 0,-167 37 0,-1 0 0,1-1 0,-1 0 0,0-1 0,-1 0 0,1 0 0,10-8 0,-15 10 0,0 0 0,0 0 0,0 0 0,0 0 0,0-1 0,-1 1 0,1 0 0,-1-1 0,0 1 0,1-1 0,-1 0 0,0 1 0,-1-1 0,1 0 0,0 1 0,-1-1 0,1 0 0,-1 0 0,0 0 0,0 1 0,0-1 0,0 0 0,-1 0 0,0-2 0,-4-6 0,0 15 0,-1 21 0,0 151 0,2-24 0,-2-94-1365,-1-7-5461</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14.698"/>
    </inkml:context>
    <inkml:brush xml:id="br0">
      <inkml:brushProperty name="width" value="0.035" units="cm"/>
      <inkml:brushProperty name="height" value="0.035" units="cm"/>
      <inkml:brushProperty name="color" value="#FFC114"/>
    </inkml:brush>
  </inkml:definitions>
  <inkml:trace contextRef="#ctx0" brushRef="#br0">22 57 24575,'-3'-3'0,"-4"-1"0,-1-2 0,5-1 0,4 1 0,9 2 0,5 1 0,6 1 0,8 2 0,5-3 0,4-1 0,6 1 0,0-2 0,-7-1-8191</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15.024"/>
    </inkml:context>
    <inkml:brush xml:id="br0">
      <inkml:brushProperty name="width" value="0.035" units="cm"/>
      <inkml:brushProperty name="height" value="0.035" units="cm"/>
      <inkml:brushProperty name="color" value="#FFC114"/>
    </inkml:brush>
  </inkml:definitions>
  <inkml:trace contextRef="#ctx0" brushRef="#br0">25 127 24575,'-2'-3'0,"-5"-7"0,0-4 0,0-3 0,5-1 0,8 0 0,9-1 0,8 4 0,8 4 0,7 9 0,7 9 0,3 8 0,0 10 0,-3 7 0,-9-2-8191</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15.926"/>
    </inkml:context>
    <inkml:brush xml:id="br0">
      <inkml:brushProperty name="width" value="0.035" units="cm"/>
      <inkml:brushProperty name="height" value="0.035" units="cm"/>
      <inkml:brushProperty name="color" value="#FFC114"/>
    </inkml:brush>
  </inkml:definitions>
  <inkml:trace contextRef="#ctx0" brushRef="#br0">0 11 24575,'3'0'0,"4"0"0,4 0 0,7 0 0,11 0 0,11-3 0,11-1 0,-4 1-8191</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17.499"/>
    </inkml:context>
    <inkml:brush xml:id="br0">
      <inkml:brushProperty name="width" value="0.035" units="cm"/>
      <inkml:brushProperty name="height" value="0.035" units="cm"/>
      <inkml:brushProperty name="color" value="#FFC114"/>
    </inkml:brush>
  </inkml:definitions>
  <inkml:trace contextRef="#ctx0" brushRef="#br0">10 96 24575,'0'0'0,"-1"0"0,1 0 0,0 0 0,-1 0 0,1 0 0,0 0 0,-1 0 0,1 0 0,0 0 0,-1 0 0,1 0 0,0 0 0,0 0 0,-1 0 0,1 0 0,0 0 0,-1 0 0,1-1 0,0 1 0,0 0 0,-1 0 0,1 0 0,0 0 0,0-1 0,-1 1 0,1 0 0,0 0 0,0-1 0,0 1 0,0 0 0,-1 0 0,1-1 0,0 1 0,0 0 0,0 0 0,0-1 0,0 1 0,0 0 0,0-1 0,0 1 0,-1 0 0,1-1 0,0 1 0,0 0 0,1 0 0,-1-1 0,0 1 0,0 0 0,0-1 0,0 1 0,0 0 0,0-1 0,1 0 0,-1 0 0,1 0 0,-1 0 0,1 0 0,0 0 0,-1 1 0,1-1 0,0 0 0,0 0 0,-1 1 0,1-1 0,0 0 0,0 1 0,0-1 0,0 1 0,1-1 0,16-3 0,0 0 0,0 2 0,0 0 0,0 1 0,33 2 0,-6 0 0,1908-21-5361,-761 7 4210,-1099 12 564,919-22 224,-938 19-366</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17.824"/>
    </inkml:context>
    <inkml:brush xml:id="br0">
      <inkml:brushProperty name="width" value="0.035" units="cm"/>
      <inkml:brushProperty name="height" value="0.035" units="cm"/>
      <inkml:brushProperty name="color" value="#FFC114"/>
    </inkml:brush>
  </inkml:definitions>
  <inkml:trace contextRef="#ctx0" brushRef="#br0">0 1 24575,'0'1186'-1365,"0"-1160"-5461</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18.172"/>
    </inkml:context>
    <inkml:brush xml:id="br0">
      <inkml:brushProperty name="width" value="0.035" units="cm"/>
      <inkml:brushProperty name="height" value="0.035" units="cm"/>
      <inkml:brushProperty name="color" value="#FFC114"/>
    </inkml:brush>
  </inkml:definitions>
  <inkml:trace contextRef="#ctx0" brushRef="#br0">10 1 24575,'0'0'0,"-1"0"0,1 0 0,0 0 0,-1 0 0,1 0 0,-1 0 0,1 0 0,0 0 0,-1 1 0,1-1 0,0 0 0,-1 0 0,1 0 0,0 0 0,-1 1 0,1-1 0,0 0 0,-1 0 0,1 1 0,0-1 0,-1 0 0,1 1 0,0-1 0,0 0 0,-1 1 0,1-1 0,0 0 0,0 1 0,0-1 0,0 0 0,0 1 0,-1-1 0,1 1 0,0-1 0,0 0 0,0 1 0,0-1 0,0 1 0,0-1 0,0 1 0,0 0 0,1 0 0,-1 0 0,0-1 0,0 1 0,1 0 0,-1 0 0,0 0 0,1 0 0,-1 0 0,1-1 0,-1 1 0,1 0 0,-1 0 0,1-1 0,-1 1 0,1 0 0,0-1 0,0 2 0,9 2 0,-1 0 0,0 0 0,1-1 0,0-1 0,0 1 0,0-1 0,0-1 0,10 1 0,3 0 0,634 55-1470,3-36-878,-523-17 2354,2273 13-3042,-1845-18 3869,-535 1-3009</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18.517"/>
    </inkml:context>
    <inkml:brush xml:id="br0">
      <inkml:brushProperty name="width" value="0.035" units="cm"/>
      <inkml:brushProperty name="height" value="0.035" units="cm"/>
      <inkml:brushProperty name="color" value="#FFC114"/>
    </inkml:brush>
  </inkml:definitions>
  <inkml:trace contextRef="#ctx0" brushRef="#br0">70 18 24575,'-2'-2'0,"-1"0"0,0 0 0,0 1 0,0-1 0,0 1 0,0 0 0,0 0 0,-1 0 0,-4-1 0,7 2 0,-1-1 0,1 1 0,0 0 0,-1-1 0,1 1 0,-1 0 0,1 0 0,0 0 0,-1 0 0,1 0 0,0 0 0,-1 1 0,1-1 0,0 0 0,-1 1 0,1-1 0,0 1 0,-1-1 0,1 1 0,0 0 0,0-1 0,0 1 0,0 0 0,-2 1 0,3-1 0,0 1 0,0-1 0,0 0 0,0 0 0,0 0 0,0 0 0,0 0 0,0 0 0,0 0 0,0 0 0,1 1 0,-1-1 0,0 0 0,1 0 0,-1 0 0,1 0 0,-1 0 0,1-1 0,0 1 0,-1 0 0,1 0 0,0 0 0,0 0 0,0-1 0,-1 1 0,1 0 0,1 0 0,31 23 0,-27-20 0,39 26 0,1-1 0,79 67 0,-114-86 0,0 1 0,-1 0 0,0 1 0,-1 0 0,0 0 0,0 1 0,-2 0 0,1 0 0,-2 1 0,0 0 0,7 23 0,-12-28 9,1-1-1,-1 1 0,-1 0 1,1-1-1,-1 1 0,-1 0 1,0-1-1,0 1 0,-1-1 1,0 1-1,0-1 0,-1 0 1,-7 15-1,2-7-255,-1-1 0,0-1 0,-1 0 0,-1 0 0,-22 22 0,-26 18-6579</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26.640"/>
    </inkml:context>
    <inkml:brush xml:id="br0">
      <inkml:brushProperty name="width" value="0.035" units="cm"/>
      <inkml:brushProperty name="height" value="0.035" units="cm"/>
      <inkml:brushProperty name="color" value="#FFC114"/>
    </inkml:brush>
  </inkml:definitions>
  <inkml:trace contextRef="#ctx0" brushRef="#br0">0 55 24575,'3'0'0,"0"-3"0,1-3 0,-1-5 0,-1-2 0,2 1 0,0 2-8191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7:53.323"/>
    </inkml:context>
    <inkml:brush xml:id="br0">
      <inkml:brushProperty name="width" value="0.035" units="cm"/>
      <inkml:brushProperty name="height" value="0.035" units="cm"/>
      <inkml:brushProperty name="color" value="#FFC114"/>
    </inkml:brush>
  </inkml:definitions>
  <inkml:trace contextRef="#ctx0" brushRef="#br0">20 289 24575,'3'-4'0,"1"0"0,-1 0 0,-1-1 0,1 1 0,0-1 0,-1 1 0,0-1 0,0 0 0,0 0 0,-1 0 0,0 0 0,0 0 0,0 0 0,0-6 0,6-26 0,-6 37 0,-1 0 0,0 0 0,0 1 0,0-1 0,0 0 0,0 1 0,0-1 0,1 0 0,-1 0 0,0 0 0,0 1 0,0-1 0,1 0 0,-1 0 0,0 0 0,0 1 0,1-1 0,-1 0 0,0 0 0,0 0 0,1 0 0,-1 0 0,0 1 0,1-1 0,-1 0 0,0 0 0,0 0 0,1 0 0,-1 0 0,0 0 0,1 0 0,-1 0 0,0 0 0,0 0 0,1 0 0,-1 0 0,0-1 0,1 1 0,-1 0 0,0 0 0,0 0 0,1 0 0,-1 0 0,0-1 0,0 1 0,1 0 0,-1 0 0,0 0 0,0-1 0,0 1 0,1 0 0,-1 0 0,0-1 0,0 1 0,0 0 0,0 0 0,1-1 0,-1 1 0,0 0 0,0 0 0,0-1 0,0 1 0,0 0 0,0-1 0,0 1 0,0 0 0,0-1 0,0 1 0,11 22 0,-5 0 0,-1-1 0,-1 1 0,-1 0 0,0 0 0,-2 0 0,-2 34 0,-4 3 0,-15 70 0,15-101 0,-10 48 0,12-66 0,0-1 0,0 0 0,0 0 0,-1-1 0,-9 15 0,13-23 0,0 1 0,-1 0 0,1-1 0,-1 1 0,1 0 0,0-1 0,-1 1 0,1-1 0,-1 1 0,1-1 0,-1 1 0,0-1 0,1 1 0,-1-1 0,1 1 0,-1-1 0,0 0 0,1 1 0,-1-1 0,0 0 0,0 0 0,1 1 0,-1-1 0,-1 0 0,1-1 0,1 1 0,-1 0 0,1-1 0,-1 1 0,0-1 0,1 1 0,-1-1 0,1 0 0,0 1 0,-1-1 0,1 0 0,-1 1 0,1-1 0,0 0 0,0 1 0,-1-1 0,1 0 0,0 1 0,0-2 0,-5-42 0,5 41 0,-1-71 0,3 0 0,12-77 0,-8 111 0,2 1 0,1-1 0,3 2 0,1-1 0,25-50 0,-33 79 0,0 1 0,1 0 0,0 0 0,1 0 0,0 0 0,0 1 0,1 0 0,0 1 0,11-8 0,-16 13 0,-1 0 0,1 0 0,0 1 0,0-1 0,0 1 0,0 0 0,0 0 0,0 0 0,1 0 0,-1 0 0,0 1 0,0-1 0,1 1 0,-1 0 0,0 0 0,1 0 0,-1 1 0,0-1 0,0 1 0,1 0 0,-1 0 0,0 0 0,0 0 0,0 0 0,0 1 0,0-1 0,0 1 0,-1 0 0,1 0 0,0 0 0,-1 0 0,1 0 0,-1 1 0,2 2 0,0-1 0,0 0 0,-1 1 0,0-1 0,0 1 0,0 0 0,-1 0 0,1 0 0,-1 0 0,-1 0 0,1 0 0,-1 0 0,1 1 0,-1-1 0,0 7 0,-1-5 0,-1 0 0,1 1 0,-1-1 0,0 0 0,-1 0 0,0 1 0,0-1 0,0 0 0,-6 10 0,2-5 0,-1-1 0,0 0 0,-1-1 0,0 0 0,0 0 0,-1 0 0,-1-1 0,1-1 0,-1 0 0,-1 0 0,-17 10 0,-18 4-682,-52 18-1,80-33-6143</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28.196"/>
    </inkml:context>
    <inkml:brush xml:id="br0">
      <inkml:brushProperty name="width" value="0.035" units="cm"/>
      <inkml:brushProperty name="height" value="0.035" units="cm"/>
      <inkml:brushProperty name="color" value="#FFC114"/>
    </inkml:brush>
  </inkml:definitions>
  <inkml:trace contextRef="#ctx0" brushRef="#br0">78 349 24575,'1'-5'0,"0"1"0,0 0 0,0 0 0,1 0 0,-1 0 0,1 0 0,0 0 0,4-6 0,7-17 0,-1 5 0,-12 22 0,0 0 0,0 0 0,0 0 0,0-1 0,0 1 0,0 0 0,1 0 0,-1 0 0,0 0 0,0 0 0,0 0 0,0 0 0,0 0 0,0-1 0,1 1 0,-1 0 0,0 0 0,0 0 0,0 0 0,0 0 0,0 0 0,1 0 0,-1 0 0,0 0 0,0 0 0,0 0 0,0 0 0,0 0 0,1 0 0,-1 0 0,0 0 0,0 0 0,0 0 0,0 0 0,0 0 0,1 0 0,-1 0 0,0 1 0,0-1 0,0 0 0,0 0 0,0 0 0,1 0 0,1 15 0,-4 6 0,0 0 0,-2 0 0,-1 0 0,-8 25 0,2-8 0,-5 27 0,-49 163 0,57-211 0,7-29 0,7-29 0,23-88 0,87-316 0,-112 433 0,-3 7 0,1-1 0,-1 1 0,1 0 0,1-1 0,-1 1 0,1 0 0,0 0 0,0 0 0,0 1 0,5-6 0,-8 10 0,1-1 0,-1 1 0,1 0 0,0-1 0,-1 1 0,1-1 0,0 1 0,-1 0 0,1-1 0,0 1 0,-1 0 0,1 0 0,0 0 0,0 0 0,-1 0 0,1-1 0,0 1 0,0 0 0,-1 1 0,1-1 0,0 0 0,0 0 0,-1 0 0,1 0 0,0 1 0,0-1 0,-1 0 0,1 0 0,0 1 0,-1-1 0,1 1 0,-1-1 0,1 1 0,0-1 0,-1 1 0,1-1 0,-1 1 0,1-1 0,0 2 0,15 27 0,13 40 0,-3 0 0,28 127 0,-33-74 0,-21-122 0,0 1 0,0-1 0,0 1 0,0-1 0,0 1 0,0-1 0,1 1 0,-1-1 0,0 1 0,0 0 0,0-1 0,1 1 0,-1-1 0,0 0 0,1 1 0,-1-1 0,0 1 0,1-1 0,-1 1 0,1-1 0,0 1 0,6-8 0,5-25 0,-9 24 0,45-128 0,-19 51 0,57-119 0,-83 199 0,21-37 0,-22 40 0,0-1 0,0 0 0,0 1 0,1-1 0,-1 1 0,0 0 0,1 0 0,0 0 0,-1 0 0,1 0 0,5-1 0,-8 2 0,1 1 0,0 0 0,0 0 0,0 0 0,0 0 0,-1 0 0,1 0 0,0 0 0,0 0 0,0 0 0,0 0 0,0 0 0,-1 1 0,1-1 0,0 0 0,0 1 0,0-1 0,-1 0 0,1 1 0,0-1 0,0 1 0,-1-1 0,1 1 0,-1-1 0,1 1 0,0 0 0,-1-1 0,1 1 0,-1 0 0,1 0 0,-1-1 0,0 1 0,1 0 0,-1 0 0,1 1 0,8 32 0,-9-34 0,6 54 0,-2 0 0,-6 87 0,0-61 0,0 224-1365,2-275-5461</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28.538"/>
    </inkml:context>
    <inkml:brush xml:id="br0">
      <inkml:brushProperty name="width" value="0.035" units="cm"/>
      <inkml:brushProperty name="height" value="0.035" units="cm"/>
      <inkml:brushProperty name="color" value="#FFC114"/>
    </inkml:brush>
  </inkml:definitions>
  <inkml:trace contextRef="#ctx0" brushRef="#br0">1 69 24575,'0'-4'0,"0"0"0,1 0 0,0 0 0,0 0 0,0 0 0,0 0 0,0 1 0,1-1 0,0 0 0,0 1 0,0-1 0,0 1 0,5-6 0,-6 8 0,0 0 0,0 0 0,0 0 0,0 1 0,0-1 0,0 0 0,0 0 0,0 1 0,0-1 0,1 1 0,-1-1 0,0 1 0,0-1 0,0 1 0,1 0 0,-1 0 0,0-1 0,2 1 0,-1 1 0,-1-1 0,1 1 0,-1-1 0,1 1 0,-1-1 0,1 1 0,-1 0 0,0 0 0,1-1 0,-1 1 0,0 0 0,0 0 0,0 0 0,0 1 0,0-1 0,0 0 0,0 0 0,0 1 0,1 0 0,6 13 0,0 0 0,-1 0 0,0 0 0,-2 1 0,1 0 0,-2 0 0,3 22 0,-2-6 0,-2-1 0,-2 62 0,-6-43 0,-14 62 0,-3 30 0,22-139 0,0 0 0,0-1 0,0 1 0,0-1 0,0 1 0,0 0 0,1-1 0,-1 1 0,1-1 0,-1 1 0,1-1 0,0 1 0,0-1 0,0 0 0,1 1 0,-1-1 0,4 4 0,-3-4 0,1 0 0,-1 0 0,1 0 0,0-1 0,0 1 0,0-1 0,0 0 0,0 1 0,0-1 0,0-1 0,0 1 0,0 0 0,1-1 0,3 1 0,17 0 0,-1-1 0,1-1 0,32-5 0,72-18 0,-110 20 0,78-18-1365,-7-1-5461</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28.896"/>
    </inkml:context>
    <inkml:brush xml:id="br0">
      <inkml:brushProperty name="width" value="0.035" units="cm"/>
      <inkml:brushProperty name="height" value="0.035" units="cm"/>
      <inkml:brushProperty name="color" value="#FFC114"/>
    </inkml:brush>
  </inkml:definitions>
  <inkml:trace contextRef="#ctx0" brushRef="#br0">96 33 24575,'-22'0'0,"14"1"0,1-1 0,-1 0 0,1 0 0,-1 0 0,1-1 0,-1 0 0,-13-5 0,46 0 0,463-13-617,-390 18-2,1069 11-2400,-1018-8 2882,11 1-3662</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29.826"/>
    </inkml:context>
    <inkml:brush xml:id="br0">
      <inkml:brushProperty name="width" value="0.035" units="cm"/>
      <inkml:brushProperty name="height" value="0.035" units="cm"/>
      <inkml:brushProperty name="color" value="#FFC114"/>
    </inkml:brush>
  </inkml:definitions>
  <inkml:trace contextRef="#ctx0" brushRef="#br0">322 123 24575,'-93'1'0,"25"1"0,-78-8 0,131 3 0,15 3 0,0 0 0,0 0 0,0 0 0,0 0 0,1 0 0,-1 0 0,0 0 0,0 0 0,0 0 0,0 0 0,0 0 0,0 0 0,0 0 0,0 0 0,0 0 0,0 0 0,0 0 0,0 0 0,0 0 0,0 0 0,1 0 0,-1 0 0,0 0 0,0-1 0,0 1 0,0 0 0,0 0 0,0 0 0,0 0 0,0 0 0,0 0 0,0 0 0,0 0 0,0 0 0,0 0 0,0 0 0,0 0 0,0 0 0,0 0 0,0 0 0,0-1 0,0 1 0,0 0 0,0 0 0,0 0 0,0 0 0,0 0 0,0 0 0,0 0 0,0 0 0,0 0 0,0 0 0,0 0 0,0 0 0,0 0 0,0 0 0,0-1 0,0 1 0,0 0 0,0 0 0,0 0 0,0 0 0,0 0 0,0 0 0,0 0 0,0 0 0,-1 0 0,29-5 0,828-46-789,-380 27 463,-472 24 327,333-25-1181,-268 17-4717</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30.154"/>
    </inkml:context>
    <inkml:brush xml:id="br0">
      <inkml:brushProperty name="width" value="0.035" units="cm"/>
      <inkml:brushProperty name="height" value="0.035" units="cm"/>
      <inkml:brushProperty name="color" value="#FFC114"/>
    </inkml:brush>
  </inkml:definitions>
  <inkml:trace contextRef="#ctx0" brushRef="#br0">69 58 24575,'-30'-21'0,"27"19"0,-1 0 0,0-1 0,1 1 0,-1-1 0,1 1 0,-1-1 0,1 0 0,0 0 0,-4-7 0,7 10 0,0 0 0,0 0 0,0 0 0,0 0 0,0 0 0,0 0 0,0 0 0,0-1 0,0 1 0,0 0 0,0 0 0,0 0 0,0 0 0,0 0 0,0 0 0,0 0 0,0-1 0,0 1 0,0 0 0,0 0 0,0 0 0,0 0 0,0 0 0,0 0 0,0 0 0,0 0 0,1-1 0,-1 1 0,0 0 0,0 0 0,0 0 0,0 0 0,0 0 0,0 0 0,0 0 0,0 0 0,1 0 0,-1 0 0,0 0 0,0 0 0,0 0 0,0 0 0,0 0 0,0 0 0,0 0 0,1 0 0,9 0 0,9 3 0,26 13 0,-1 2 0,-1 2 0,-1 2 0,-1 1 0,61 47 0,-90-61 0,1 0 0,-2 2 0,1-1 0,-1 1 0,-1 1 0,0 0 0,11 19 0,-18-27 0,-1 0 0,0 0 0,0 0 0,0 0 0,-1 0 0,0 1 0,0-1 0,0 0 0,0 1 0,0-1 0,-1 1 0,0-1 0,0 1 0,0-1 0,-1 1 0,1-1 0,-1 0 0,0 1 0,0-1 0,-1 0 0,1 1 0,-1-1 0,0 0 0,0 0 0,-1 0 0,1-1 0,-1 1 0,1-1 0,-8 7 0,-21 17-1365,-3-5-5461</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30.636"/>
    </inkml:context>
    <inkml:brush xml:id="br0">
      <inkml:brushProperty name="width" value="0.035" units="cm"/>
      <inkml:brushProperty name="height" value="0.035" units="cm"/>
      <inkml:brushProperty name="color" value="#FFC114"/>
    </inkml:brush>
  </inkml:definitions>
  <inkml:trace contextRef="#ctx0" brushRef="#br0">405 597 24575,'5'0'0,"-1"0"0,0 0 0,1-1 0,-1 0 0,1 0 0,-1 0 0,0 0 0,0-1 0,0 1 0,0-1 0,0 0 0,0 0 0,0-1 0,0 1 0,5-6 0,-8 6 0,1 0 0,0 0 0,0 0 0,-1-1 0,1 1 0,-1-1 0,0 1 0,0-1 0,0 1 0,0-1 0,0 0 0,0 0 0,-1 1 0,1-1 0,-1 0 0,0 0 0,0 0 0,0 1 0,0-1 0,-1 0 0,1 0 0,-1 0 0,1 1 0,-1-1 0,-2-5 0,0 1 0,0 0 0,-1 0 0,0 1 0,0-1 0,-1 1 0,1 0 0,-2 0 0,1 0 0,0 1 0,-1 0 0,0 0 0,0 0 0,-1 1 0,1-1 0,-1 2 0,0-1 0,0 1 0,0 0 0,-1 0 0,1 1 0,0 0 0,-1 1 0,0-1 0,-8 1 0,4 0 0,0 0 0,0 1 0,1 1 0,-1 0 0,0 1 0,0 0 0,0 0 0,1 2 0,-1-1 0,1 1 0,0 1 0,0 0 0,1 1 0,-20 13 0,18-10 0,0 1 0,0 1 0,1 0 0,0 1 0,1 0 0,1 1 0,0 0 0,0 0 0,1 1 0,1 0 0,0 0 0,1 1 0,1 0 0,-7 29 0,11-41 0,1 1 0,-1 0 0,1 0 0,0 0 0,0 0 0,1 0 0,-1 0 0,1-1 0,-1 1 0,1 0 0,0 0 0,1 0 0,-1-1 0,1 1 0,-1-1 0,1 1 0,0-1 0,0 0 0,1 0 0,-1 0 0,5 4 0,-3-4 0,0 0 0,0 0 0,1 0 0,0-1 0,-1 0 0,1 0 0,0 0 0,0-1 0,0 1 0,0-1 0,0 0 0,0-1 0,0 1 0,0-1 0,10-1 0,-3 0 0,0 0 0,0-1 0,0-1 0,0 0 0,0-1 0,-1 0 0,1 0 0,-1-2 0,0 1 0,-1-1 0,1-1 0,-1 0 0,0 0 0,-1-1 0,17-18 0,-17 16 0,-1 0 0,0-1 0,0-1 0,-1 1 0,-1-1 0,0 0 0,-1 0 0,0-1 0,-1 0 0,0 0 0,-1 0 0,0 0 0,-1 0 0,0-19 0,-2 5 0,-2 1 0,-1-1 0,-1 0 0,-1 1 0,-12-33 0,-4-2 0,-31-60 0,46 107 0,3 6 0,-1 0 0,0 0 0,0 0 0,0 1 0,-1-1 0,0 1 0,-1 0 0,1 0 0,-8-6 0,12 13 0,1-1 0,0 1 0,0 0 0,-1 0 0,1 0 0,0-1 0,-1 1 0,1 0 0,0 0 0,-1 0 0,1 0 0,0 0 0,0-1 0,-1 1 0,1 0 0,-1 0 0,1 0 0,0 0 0,-1 0 0,1 0 0,0 0 0,-1 0 0,1 0 0,0 0 0,-1 1 0,1-1 0,0 0 0,-1 0 0,1 0 0,0 0 0,0 0 0,-1 0 0,1 1 0,-5 11 0,5 21 0,0-32 0,5 45 0,19 85 0,26 46 0,-19-69 0,-21-73-119,-1 2-130,1 0-1,3 0 1,1-1 0,22 41 0,-18-50-6577</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31.011"/>
    </inkml:context>
    <inkml:brush xml:id="br0">
      <inkml:brushProperty name="width" value="0.035" units="cm"/>
      <inkml:brushProperty name="height" value="0.035" units="cm"/>
      <inkml:brushProperty name="color" value="#FFC114"/>
    </inkml:brush>
  </inkml:definitions>
  <inkml:trace contextRef="#ctx0" brushRef="#br0">250 17 24575,'0'0'0,"0"-1"0,0 1 0,0 0 0,1 0 0,-1 0 0,0-1 0,0 1 0,0 0 0,0 0 0,0 0 0,1-1 0,-1 1 0,0 0 0,0 0 0,0-1 0,0 1 0,0 0 0,0 0 0,0-1 0,0 1 0,0 0 0,0 0 0,0-1 0,0 1 0,0 0 0,0 0 0,0-1 0,0 1 0,0 0 0,0 0 0,0-1 0,0 1 0,0 0 0,0 0 0,-1 0 0,1-1 0,-11-4 0,-15 2 0,14 5 0,-1 0 0,1 1 0,0 0 0,0 1 0,0 1 0,0 0 0,1 0 0,-1 1 0,1 0 0,1 1 0,-1 1 0,1-1 0,-13 15 0,18-18 0,1 1 0,0 0 0,1 0 0,-1 0 0,1 0 0,0 1 0,0 0 0,0-1 0,1 1 0,-2 7 0,3-10 0,0 0 0,1 0 0,0 0 0,0 0 0,0 0 0,0 0 0,0 0 0,0 0 0,1 0 0,0 0 0,-1 0 0,1 0 0,0 0 0,1 0 0,-1 0 0,0 0 0,1-1 0,-1 1 0,1 0 0,0-1 0,0 0 0,3 3 0,1 1 0,0-1 0,1 0 0,0 0 0,0-1 0,0 0 0,0 0 0,1-1 0,0 0 0,0 0 0,-1-1 0,2 0 0,-1 0 0,0-1 0,0 0 0,0 0 0,1-1 0,-1 0 0,0-1 0,0 0 0,12-2 0,-13 2 0,-1-1 0,1 0 0,-1 0 0,0 0 0,0 0 0,0-1 0,-1 0 0,1 0 0,0-1 0,-1 0 0,0 0 0,0 0 0,0 0 0,-1-1 0,1 0 0,-1 0 0,0 0 0,0 0 0,-1-1 0,0 1 0,0-1 0,0 0 0,0 0 0,-1 0 0,0 0 0,1-9 0,-2 9 0,0 0 0,-1 0 0,0 0 0,0 0 0,-1 0 0,0 0 0,0 0 0,0 0 0,-1 0 0,-4-11 0,5 14 0,0 0 0,-1 0 0,0 0 0,0 0 0,0 0 0,0 0 0,0 0 0,-1 1 0,1-1 0,-1 1 0,0 0 0,1 0 0,-1 0 0,0 0 0,0 0 0,0 1 0,-1-1 0,1 1 0,0 0 0,-4-1 0,6 1 0,0 1 0,0 0 0,0 0 0,0 0 0,0-1 0,0 1 0,0 0 0,0 0 0,0 1 0,0-1 0,0 0 0,0 0 0,0 0 0,0 1 0,0-1 0,-2 1 0,3-1 0,-1 1 0,1-1 0,0 1 0,-1-1 0,1 0 0,0 1 0,0-1 0,-1 1 0,1-1 0,0 1 0,0-1 0,0 0 0,0 1 0,0-1 0,-1 1 0,1-1 0,0 1 0,0-1 0,0 1 0,0-1 0,0 1 0,0-1 0,1 2 0,-1 0 0,1 0 0,0 0 0,0 0 0,0 1 0,0-1 0,0 0 0,0-1 0,1 1 0,-1 0 0,1 0 0,-1 0 0,1-1 0,2 3 0,2 0-227,1 0-1,0 0 1,0-1-1,0 0 1,9 3-1,14 3-6598</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31.339"/>
    </inkml:context>
    <inkml:brush xml:id="br0">
      <inkml:brushProperty name="width" value="0.035" units="cm"/>
      <inkml:brushProperty name="height" value="0.035" units="cm"/>
      <inkml:brushProperty name="color" value="#FFC114"/>
    </inkml:brush>
  </inkml:definitions>
  <inkml:trace contextRef="#ctx0" brushRef="#br0">129 129 24575,'5'0'0,"0"-1"0,-1 1 0,1-1 0,0-1 0,0 1 0,0-1 0,-1 1 0,1-1 0,-1-1 0,0 1 0,1-1 0,-1 0 0,0 1 0,0-2 0,-1 1 0,5-5 0,-6 6 0,-1 1 0,0-1 0,1 1 0,-1-1 0,0 0 0,0 0 0,0 0 0,0 1 0,0-1 0,-1 0 0,1 0 0,-1 0 0,1 0 0,-1 0 0,1 0 0,-1 0 0,0-1 0,0 1 0,0 0 0,-1 0 0,1 0 0,0 0 0,-1 0 0,1 0 0,-1 0 0,0 0 0,1 0 0,-1 0 0,0 1 0,0-1 0,0 0 0,-1 0 0,1 1 0,0-1 0,-1 1 0,1-1 0,-1 1 0,1 0 0,-1-1 0,-2 0 0,2 0 0,-1 0 0,1 0 0,-1 1 0,0 0 0,1-1 0,-1 1 0,0 0 0,0 0 0,0 0 0,0 1 0,0-1 0,0 1 0,0-1 0,0 1 0,0 0 0,0 0 0,-4 1 0,2 0 0,0 0 0,0 1 0,0 0 0,0 0 0,0 0 0,0 0 0,1 1 0,-1 0 0,-5 4 0,1 0 0,1 1 0,0 0 0,0 0 0,1 1 0,0 0 0,1 0 0,-1 0 0,-8 20 0,12-22 0,1 0 0,-1 0 0,1 0 0,1 0 0,-1 0 0,1 0 0,1 0 0,-1 1 0,1-1 0,0 0 0,1 1 0,0-1 0,0 0 0,0 0 0,1 0 0,0 0 0,1 0 0,3 8 0,-1-6 0,0-1 0,0 0 0,1-1 0,0 1 0,1-1 0,-1 0 0,1-1 0,1 0 0,-1 0 0,1 0 0,0-1 0,0 0 0,15 6 0,-5-4-195,0-1 0,0 0 0,0-2 0,1 0 0,0-1 0,36 1 0,-3-4-6631</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31.682"/>
    </inkml:context>
    <inkml:brush xml:id="br0">
      <inkml:brushProperty name="width" value="0.035" units="cm"/>
      <inkml:brushProperty name="height" value="0.035" units="cm"/>
      <inkml:brushProperty name="color" value="#FFC114"/>
    </inkml:brush>
  </inkml:definitions>
  <inkml:trace contextRef="#ctx0" brushRef="#br0">33 40 24575,'0'-3'0,"-3"-3"0,-3-2 0,-2-1 0,-1 0 0,3 5 0,6 6 0,5 2 0,2 4 0,0 3 0,-1 0-8191</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32.040"/>
    </inkml:context>
    <inkml:brush xml:id="br0">
      <inkml:brushProperty name="width" value="0.035" units="cm"/>
      <inkml:brushProperty name="height" value="0.035" units="cm"/>
      <inkml:brushProperty name="color" value="#FFC114"/>
    </inkml:brush>
  </inkml:definitions>
  <inkml:trace contextRef="#ctx0" brushRef="#br0">1 201 24575,'0'-3'0,"0"-3"0,2-5 0,5-2 0,3-2 0,3-2 0,6-3 0,1-1 0,4 0 0,0 0 0,2 2 0,2 1 0,-3 3-8191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07.867"/>
    </inkml:context>
    <inkml:brush xml:id="br0">
      <inkml:brushProperty name="width" value="0.035" units="cm"/>
      <inkml:brushProperty name="height" value="0.035" units="cm"/>
      <inkml:brushProperty name="color" value="#FFC114"/>
    </inkml:brush>
  </inkml:definitions>
  <inkml:trace contextRef="#ctx0" brushRef="#br0">150 125 24575,'-7'-10'0,"10"25"0,-1 13 0,-2 0 0,-1 0 0,-1-1 0,-1 1 0,-9 35 0,-47 135 0,8-32 0,43-142 0,6-20 0,0 1 0,1-1 0,-1 1 0,1 0 0,0-1 0,0 1 0,0 0 0,1 0 0,0 0 0,0 0 0,0 6 0,1-9 0,0-1 0,-1 0 0,1 0 0,0 0 0,-1 0 0,1 0 0,0 0 0,0 0 0,0 0 0,0 0 0,0-1 0,0 1 0,0 0 0,1-1 0,-1 1 0,0-1 0,0 1 0,0-1 0,1 1 0,-1-1 0,0 0 0,0 1 0,2-1 0,34 1 0,-28-1 0,308-29 0,-92 4 0,-224 25 0,1 1 0,0-1 0,0-1 0,-1 1 0,1 0 0,0 0 0,0-1 0,-1 1 0,1-1 0,0 0 0,-1 1 0,1-1 0,-1 0 0,3-1 0,-3 0 0,0 1 0,-1-1 0,1 0 0,0 1 0,-1-1 0,0 1 0,1-1 0,-1 0 0,0 1 0,0-1 0,0 0 0,0 1 0,0-1 0,0-2 0,1-6 0,0 0 0,1 0 0,1 0 0,0 1 0,0-1 0,1 1 0,0 0 0,0 0 0,8-11 0,6-15 0,15-39 0,-3-1 0,-3-2 0,-4 0 0,13-83 0,-34 148 0,0 4 0,-1-1 0,0 0 0,0 0 0,-2-16 0,1 23 0,0 1 0,0-1 0,0 0 0,-1 1 0,1-1 0,-1 1 0,1-1 0,-1 1 0,0-1 0,1 1 0,-1-1 0,0 1 0,0 0 0,0 0 0,0-1 0,0 1 0,0 0 0,-1 0 0,1 0 0,0 0 0,-1 0 0,1 0 0,0 0 0,-1 1 0,1-1 0,-1 0 0,1 1 0,-1-1 0,0 1 0,1 0 0,-1-1 0,-2 1 0,-23-1 0,-52 4 0,10 1 0,13-4 0,-118 6 0,153-4 0,0 1 0,0 1 0,1 1 0,-1 1 0,1 1 0,-20 9 0,36-14 0,1 0 0,0-1 0,1 1 0,-1 0 0,0 1 0,0-1 0,1 0 0,-4 5 0,5-6 0,1-1 0,0 1 0,-1-1 0,1 1 0,0 0 0,0-1 0,-1 1 0,1-1 0,0 1 0,0 0 0,0-1 0,0 1 0,-1 0 0,1-1 0,0 1 0,1 0 0,-1 0 0,0-1 0,0 1 0,0 0 0,0-1 0,0 1 0,1-1 0,-1 1 0,0 0 0,0-1 0,1 1 0,-1 0 0,1-1 0,-1 1 0,0-1 0,1 1 0,-1-1 0,1 1 0,-1-1 0,1 0 0,-1 1 0,1-1 0,0 0 0,-1 1 0,1-1 0,0 0 0,-1 1 0,1-1 0,-1 0 0,1 0 0,0 0 0,0 0 0,16 6-1365,1 0-5461</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32.381"/>
    </inkml:context>
    <inkml:brush xml:id="br0">
      <inkml:brushProperty name="width" value="0.035" units="cm"/>
      <inkml:brushProperty name="height" value="0.035" units="cm"/>
      <inkml:brushProperty name="color" value="#FFC114"/>
    </inkml:brush>
  </inkml:definitions>
  <inkml:trace contextRef="#ctx0" brushRef="#br0">167 42 24575,'2'0'0,"0"-1"0,1 1 0,-1-1 0,1 0 0,-1 0 0,0 0 0,0 0 0,1 0 0,-1 0 0,0-1 0,2-1 0,-3 2 0,0 1 0,0-1 0,-1 1 0,1-1 0,0 1 0,-1-1 0,1 1 0,-1-1 0,1 0 0,0 1 0,-1-1 0,1 0 0,-1 1 0,0-1 0,1 0 0,-1 0 0,0 0 0,1 1 0,-1-1 0,0 0 0,0 0 0,0 0 0,0 0 0,1 1 0,-1-1 0,-1 0 0,1 0 0,0 0 0,0 0 0,0 0 0,0 1 0,0-1 0,-1-1 0,1 2 0,-1-1 0,1 1 0,0 0 0,0 0 0,-1 0 0,1-1 0,0 1 0,-1 0 0,1 0 0,0 0 0,-1 0 0,1 0 0,0 0 0,-1 0 0,1 0 0,0 0 0,-1 0 0,1 0 0,0 0 0,-1 0 0,1 0 0,0 0 0,0 0 0,-1 0 0,1 0 0,0 0 0,-1 0 0,1 0 0,0 1 0,-1-1 0,1 0 0,0 0 0,0 0 0,-1 1 0,1-1 0,0 0 0,0 0 0,-1 1 0,1-1 0,0 0 0,0 0 0,0 1 0,0-1 0,-1 0 0,1 1 0,-9 14 0,0 8 0,1 0 0,2 1 0,0 0 0,1 0 0,2 0 0,-1 26 0,-4 18 0,-14 80 0,-68 241 0,83-370 0,4-11 0,0 0 0,1 0 0,0 0 0,0 0 0,1 0 0,-1 0 0,2 0 0,0 14 0,0-20 0,1-1 0,-1 1 0,1-1 0,0 1 0,-1-1 0,1 1 0,0-1 0,0 0 0,0 0 0,0 1 0,0-1 0,0 0 0,1 0 0,-1 0 0,0 0 0,1 0 0,-1 0 0,0 0 0,1-1 0,-1 1 0,1 0 0,-1-1 0,1 1 0,0-1 0,-1 0 0,2 1 0,7 0 0,0 0 0,0 0 0,11-1 0,-15 0 0,229-15 0,-80 2 0,490-14 0,-637 27 0,3 0 0,0-1 0,0 0 0,16-4 0,-18 0-47,-10-1 164,-13-4-1552,-3 2-5391</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32.724"/>
    </inkml:context>
    <inkml:brush xml:id="br0">
      <inkml:brushProperty name="width" value="0.035" units="cm"/>
      <inkml:brushProperty name="height" value="0.035" units="cm"/>
      <inkml:brushProperty name="color" value="#FFC114"/>
    </inkml:brush>
  </inkml:definitions>
  <inkml:trace contextRef="#ctx0" brushRef="#br0">50 27 24575,'-35'-13'0,"35"12"0,-1 1 0,0 0 0,0 0 0,0 0 0,0-1 0,1 1 0,-1 0 0,0-1 0,0 1 0,1-1 0,-1 1 0,0-1 0,0 1 0,1-1 0,-1 0 0,1 1 0,-1-1 0,1 0 0,-1 1 0,0-2 0,2 2 0,-1-1 0,1 1 0,0 0 0,-1 0 0,1-1 0,0 1 0,-1 0 0,1 0 0,0 0 0,0 0 0,-1 0 0,1 0 0,0 0 0,-1 0 0,1 0 0,0 0 0,-1 0 0,1 0 0,0 0 0,0 1 0,-1-1 0,1 0 0,-1 1 0,1-1 0,0 0 0,0 1 0,52 19 0,75 40 0,-103-47 0,-1 2 0,0 1 0,-2 1 0,41 38 0,-58-50 0,1 1 0,-1 0 0,-1 0 0,1 1 0,-1 0 0,0 0 0,0 0 0,-1 0 0,3 10 0,-5-12 0,0-1 0,0 1 0,0-1 0,-1 1 0,0-1 0,0 1 0,0-1 0,-1 1 0,1-1 0,-1 1 0,0-1 0,0 0 0,-1 1 0,1-1 0,-1 0 0,0 0 0,-4 7 0,-1-2-455,1 0 0,-14 13 0,-19 13-6371</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33.989"/>
    </inkml:context>
    <inkml:brush xml:id="br0">
      <inkml:brushProperty name="width" value="0.035" units="cm"/>
      <inkml:brushProperty name="height" value="0.035" units="cm"/>
      <inkml:brushProperty name="color" value="#FFC114"/>
    </inkml:brush>
  </inkml:definitions>
  <inkml:trace contextRef="#ctx0" brushRef="#br0">233 320 24575,'4'-5'0,"0"1"0,0 0 0,0-1 0,-1 0 0,0 1 0,0-1 0,0-1 0,-1 1 0,1 0 0,-1-1 0,-1 1 0,1-1 0,1-8 0,-3 14 0,0-1 0,0 1 0,0-1 0,0 1 0,0-1 0,0 1 0,0-1 0,0 1 0,-1-1 0,1 0 0,0 1 0,0-1 0,0 1 0,-1-1 0,1 1 0,0-1 0,0 1 0,-1 0 0,1-1 0,-1 1 0,1-1 0,0 1 0,-1 0 0,1-1 0,-1 1 0,1 0 0,-1-1 0,1 1 0,-2 0 0,1-1 0,0 1 0,0 0 0,0 0 0,0 0 0,-1 0 0,1 0 0,0 0 0,0 1 0,0-1 0,0 0 0,-2 1 0,-31 17 0,14-2 0,1 0 0,0 1 0,1 1 0,1 1 0,0 1 0,2 0 0,0 1 0,2 0 0,0 1 0,1 1 0,-16 43 0,26-59 0,0 0 0,0 0 0,1 0 0,0 0 0,0 0 0,1 1 0,-1-1 0,2 0 0,-1 1 0,3 11 0,-2-16 0,0 1 0,0 0 0,1 0 0,0-1 0,-1 1 0,1-1 0,0 1 0,1-1 0,-1 0 0,1 0 0,-1 0 0,1 0 0,0 0 0,0-1 0,0 1 0,0-1 0,1 0 0,-1 0 0,1 0 0,-1 0 0,5 1 0,3 0 0,0 0 0,0-1 0,0 0 0,1-1 0,-1 0 0,1 0 0,-1-2 0,0 1 0,1-1 0,-1-1 0,0 0 0,0-1 0,12-3 0,-9 1 0,0 0 0,0-1 0,-1 0 0,0-1 0,0-1 0,-1 0 0,0-1 0,0 0 0,17-18 0,-24 21 0,0 0 0,0-1 0,0 1 0,-1-1 0,0-1 0,0 1 0,-1 0 0,0-1 0,0 0 0,-1 1 0,0-1 0,0 0 0,0-11 0,-1 7 0,-1 0 0,-1 0 0,0 0 0,0 0 0,-2 0 0,1 0 0,-1 1 0,-7-16 0,1 6 0,-1 1 0,-1 0 0,0 1 0,-2 1 0,0-1 0,-1 2 0,-1 0 0,0 1 0,-24-19 0,33 29 0,-1 0 0,-1 1 0,1 0 0,-1 0 0,0 1 0,0-1 0,0 2 0,-1-1 0,1 1 0,-1 1 0,-9-2 0,18 3 0,-1 1 0,1 0 0,-1 0 0,0 0 0,1 0 0,-1 0 0,0-1 0,1 1 0,-1 0 0,0 0 0,1 1 0,-1-1 0,0 0 0,1 0 0,-1 0 0,0 0 0,1 0 0,-1 1 0,1-1 0,-1 0 0,0 1 0,1-1 0,-1 0 0,1 1 0,-1-1 0,1 1 0,-1-1 0,1 1 0,0-1 0,-1 1 0,1-1 0,-1 1 0,1-1 0,0 1 0,0-1 0,-1 2 0,1-1 0,0 1 0,1-1 0,-1 0 0,0 1 0,1-1 0,-1 0 0,1 0 0,-1 1 0,1-1 0,0 0 0,-1 0 0,1 0 0,0 0 0,0 0 0,0 0 0,0 0 0,2 2 0,8 5 0,0 1 0,1-2 0,0 0 0,0 0 0,22 8 0,71 21 0,-94-32 0,62 17 0,2-4 0,-1-2 0,2-4 0,132 3 0,-202-14 0,55-3 0,-57 3 0,0-1 0,0 1 0,1-1 0,-1-1 0,-1 1 0,1 0 0,0-1 0,0 0 0,0 0 0,-1 0 0,6-4 0,-8 5 0,0 1 0,-1-1 0,1 1 0,-1-1 0,1 1 0,0-1 0,-1 1 0,0-1 0,1 0 0,-1 1 0,1-1 0,-1 0 0,0 1 0,1-1 0,-1 0 0,0 0 0,0 1 0,1-1 0,-1 0 0,0 0 0,0 1 0,0-1 0,0 0 0,0 0 0,0 0 0,0 1 0,0-1 0,0 0 0,-1 0 0,1 1 0,0-1 0,0 0 0,-1 0 0,1 1 0,-1-1 0,1 0 0,0 1 0,-1-1 0,1 1 0,-1-1 0,1 0 0,-1 1 0,0-1 0,1 1 0,-1-1 0,0 1 0,1 0 0,-1-1 0,0 1 0,-1-1 0,-2-1 0,-1 0 0,1 0 0,-1 1 0,1-1 0,-1 1 0,0 0 0,-4 0 0,-2 1 0,1 0 0,0 1 0,0 1 0,0-1 0,0 2 0,0-1 0,1 1 0,-1 1 0,1 0 0,0 0 0,-10 7 0,3-2 0,1 1 0,1 1 0,-1 0 0,2 1 0,-18 19 0,25-23 0,0 0 0,0 0 0,1 0 0,0 1 0,1-1 0,0 1 0,0 1 0,1-1 0,-3 12 0,5-18 0,0 0 0,1 0 0,-1 1 0,1-1 0,-1 0 0,1 0 0,0 1 0,1-1 0,-1 0 0,0 1 0,1-1 0,0 0 0,0 0 0,0 0 0,0 0 0,0 0 0,1 0 0,-1 0 0,1 0 0,0 0 0,0-1 0,0 1 0,0-1 0,0 1 0,0-1 0,1 0 0,-1 0 0,1 0 0,0 0 0,5 3 0,2-1 0,0-1 0,1 0 0,-1 0 0,1-1 0,0-1 0,0 0 0,-1 0 0,1-1 0,16-1 0,-7-1 0,1-1 0,-1-1 0,0-1 0,21-8 0,-22 6 0,-1-1 0,1-1 0,-2-1 0,0 0 0,0-1 0,0-1 0,-2-1 0,0 0 0,0-1 0,-1-1 0,-1 0 0,20-29 0,-27 34 0,11-14 0,-16 23 0,0 0 0,0 0 0,0 0 0,0 0 0,0 0 0,0 0 0,0 0 0,0 1 0,1-1 0,-1 0 0,0 1 0,0-1 0,1 1 0,-1-1 0,0 1 0,3-1 0,-3 2 0,0-1 0,-1 0 0,1 0 0,0 1 0,0-1 0,-1 0 0,1 1 0,0-1 0,-1 0 0,1 1 0,-1-1 0,1 1 0,-1-1 0,1 1 0,0 0 0,-1-1 0,0 1 0,1-1 0,-1 1 0,1 0 0,-1-1 0,0 1 0,1 0 0,-1 0 0,0-1 0,0 1 0,0 0 0,0 0 0,1 1 0,1 27 0,-2-24 0,-1 18 0,-1 1 0,-1 0 0,-1-1 0,-13 41 0,10-41 0,2 1 0,0 0 0,1 0 0,-1 35 0,5-56 0,0-1 0,0 0 0,1 0 0,-1 1 0,1-1 0,-1 0 0,1 0 0,1 3 0,4-1 0,2-14 0,-4-1 0,-1 1 0,0-1 0,-1 1 0,0-1 0,0 0 0,-1 0 0,-1-20 0,-10-78 0,10 108 0,-7-50 0,-10-93 0,16 124 0,1 0 0,1 0 0,0-1 0,9-38 0,-8 52 0,0 0 0,1-1 0,-1 1 0,2 1 0,-1-1 0,1 0 0,0 1 0,0 0 0,1 0 0,-1 0 0,1 0 0,1 1 0,-1 0 0,8-6 0,-6 6 0,1 1 0,0-1 0,0 1 0,1 1 0,-1 0 0,1 0 0,0 0 0,0 1 0,-1 0 0,2 1 0,12 0 0,4 1 0,0 2 0,0 1 0,0 1 0,0 1 0,-1 1 0,0 2 0,0 0 0,-1 1 0,0 2 0,0 1 0,-1 0 0,26 20 0,-44-28 0,1 0 0,-1 0 0,0 1 0,0 0 0,-1 0 0,0 0 0,1 1 0,3 7 0,-7-11 0,0 0 0,0 0 0,0 0 0,0 1 0,-1-1 0,1 0 0,0 1 0,-1-1 0,0 1 0,0-1 0,0 1 0,0-1 0,0 0 0,0 1 0,0-1 0,-1 1 0,1-1 0,-1 0 0,0 1 0,0-1 0,0 0 0,0 0 0,0 1 0,0-1 0,-3 3 0,-3 2 0,1 0 0,-2 0 0,1-1 0,-1 0 0,0 0 0,0-1 0,0 0 0,-1 0 0,-17 6 0,-10 2 0,-42 9 0,67-19 0,-37 9 0,13-5 0,2 2 0,-57 23 0,86-30 0,0 0 0,0 0 0,0 1 0,1-1 0,-1 1 0,0 0 0,-4 4 0,8-6 0,-1 0 0,0 0 0,0 0 0,0 1 0,1-1 0,-1 0 0,1 0 0,-1 1 0,1-1 0,-1 0 0,1 1 0,0-1 0,0 0 0,-1 1 0,1-1 0,0 0 0,0 1 0,0-1 0,1 1 0,-1-1 0,0 0 0,0 1 0,1-1 0,-1 0 0,1 1 0,-1-1 0,2 2 0,2 4 0,0-1 0,1 0 0,-1-1 0,1 1 0,0-1 0,0 0 0,10 7 0,47 28 0,-48-32 0,252 134 34,-149-82-1433,-55-28-5427</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34.638"/>
    </inkml:context>
    <inkml:brush xml:id="br0">
      <inkml:brushProperty name="width" value="0.035" units="cm"/>
      <inkml:brushProperty name="height" value="0.035" units="cm"/>
      <inkml:brushProperty name="color" value="#FFC114"/>
    </inkml:brush>
  </inkml:definitions>
  <inkml:trace contextRef="#ctx0" brushRef="#br0">20 55 24575,'10'-16'0,"-7"10"0,0 1 0,1-1 0,0 1 0,5-6 0,-9 11 0,1-1 0,-1 1 0,0 0 0,1-1 0,-1 1 0,1-1 0,-1 1 0,1 0 0,-1-1 0,1 1 0,-1 0 0,1 0 0,-1-1 0,1 1 0,0 0 0,-1 0 0,1 0 0,-1 0 0,1 0 0,0 0 0,-1 0 0,1 0 0,-1 0 0,1 0 0,-1 0 0,1 0 0,0 0 0,-1 1 0,1-1 0,-1 0 0,1 0 0,-1 0 0,1 1 0,-1-1 0,1 0 0,-1 1 0,1-1 0,-1 1 0,1-1 0,-1 0 0,0 1 0,1-1 0,-1 1 0,0-1 0,1 1 0,-1-1 0,0 1 0,0 0 0,1-1 0,-1 2 0,3 8 0,0 0 0,0 1 0,-1-1 0,-1 1 0,0 0 0,0 0 0,-1 0 0,-2 16 0,2-8 0,-6 59 0,-3 0 0,-21 80 0,-3 26 0,27-139 0,3-1 0,1 53 0,2-94 0,0 0 0,1-1 0,-1 1 0,0 0 0,1 0 0,-1-1 0,1 1 0,0 0 0,0-1 0,0 1 0,0-1 0,1 1 0,-1-1 0,1 0 0,2 4 0,-2-4 0,0-1 0,1 1 0,-1-1 0,1 1 0,-1-1 0,1 0 0,-1 0 0,1 0 0,0-1 0,-1 1 0,1-1 0,0 1 0,0-1 0,-1 0 0,6 0 0,201-11 0,-51 2 0,618 23-533,-397-1 353,-240-13-1067,-99-3-4984</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34.966"/>
    </inkml:context>
    <inkml:brush xml:id="br0">
      <inkml:brushProperty name="width" value="0.035" units="cm"/>
      <inkml:brushProperty name="height" value="0.035" units="cm"/>
      <inkml:brushProperty name="color" value="#FFC114"/>
    </inkml:brush>
  </inkml:definitions>
  <inkml:trace contextRef="#ctx0" brushRef="#br0">1 6 24575,'27'-2'0,"-24"1"0,0 0 0,0 1 0,0-1 0,-1 1 0,1 0 0,0 0 0,0 0 0,0 0 0,0 0 0,0 1 0,0-1 0,0 1 0,0 0 0,-1 0 0,1 0 0,0 0 0,0 0 0,2 3 0,1 0 0,0 1 0,0 0 0,0 0 0,-1 1 0,0 0 0,0 0 0,-1 0 0,0 0 0,0 1 0,0-1 0,-1 1 0,0 0 0,0 0 0,-1 0 0,1 1 0,-2-1 0,1 0 0,0 15 0,-2-13 0,0 0 0,-1 0 0,0 0 0,0 0 0,-1 0 0,0 0 0,-1 0 0,0 0 0,0-1 0,-1 1 0,0-1 0,0 0 0,-1 0 0,0-1 0,-8 10 0,-27 23-1365,-1-5-5461</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36.935"/>
    </inkml:context>
    <inkml:brush xml:id="br0">
      <inkml:brushProperty name="width" value="0.035" units="cm"/>
      <inkml:brushProperty name="height" value="0.035" units="cm"/>
      <inkml:brushProperty name="color" value="#FFC114"/>
    </inkml:brush>
  </inkml:definitions>
  <inkml:trace contextRef="#ctx0" brushRef="#br0">0 0 24575,'0'3'0,"0"3"0,3 2 0,7-2 0,7-1 0,6-1 0,9-2 0,9-1 0,-1-1-8191</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37.261"/>
    </inkml:context>
    <inkml:brush xml:id="br0">
      <inkml:brushProperty name="width" value="0.035" units="cm"/>
      <inkml:brushProperty name="height" value="0.035" units="cm"/>
      <inkml:brushProperty name="color" value="#FFC114"/>
    </inkml:brush>
  </inkml:definitions>
  <inkml:trace contextRef="#ctx0" brushRef="#br0">0 105 24575,'3'0'0,"1"-3"0,2-4 0,4-3 0,5-3 0,9-3 0,12 0 0,11 2 0,12 0 0,-5 3-8191</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41.471"/>
    </inkml:context>
    <inkml:brush xml:id="br0">
      <inkml:brushProperty name="width" value="0.035" units="cm"/>
      <inkml:brushProperty name="height" value="0.035" units="cm"/>
      <inkml:brushProperty name="color" value="#FFC114"/>
    </inkml:brush>
  </inkml:definitions>
  <inkml:trace contextRef="#ctx0" brushRef="#br0">18 135 24575,'-5'-5'0,"3"4"0,1 0 0,0 0 0,0 0 0,0 0 0,0 0 0,0 0 0,1 0 0,-1-1 0,0 1 0,0 0 0,1 0 0,-1-2 0,1 2 0,0 0 0,0 0 0,1 0 0,-1 1 0,0-1 0,1 0 0,-1 0 0,1 1 0,-1-1 0,1 0 0,-1 1 0,1-1 0,-1 0 0,1 1 0,0-1 0,-1 1 0,1-1 0,0 1 0,0-1 0,-1 1 0,1 0 0,0-1 0,0 1 0,0 0 0,1-1 0,25-9 0,0 2 0,1 1 0,0 0 0,42-2 0,-26 3 0,-10 0 0,96-14 0,163-4 0,-259 25-1365,-12 2-5461</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45.050"/>
    </inkml:context>
    <inkml:brush xml:id="br0">
      <inkml:brushProperty name="width" value="0.035" units="cm"/>
      <inkml:brushProperty name="height" value="0.035" units="cm"/>
      <inkml:brushProperty name="color" value="#FFC114"/>
    </inkml:brush>
  </inkml:definitions>
  <inkml:trace contextRef="#ctx0" brushRef="#br0">835 23 24575,'0'-1'0,"-1"-1"0,1 0 0,0 1 0,0-1 0,-1 0 0,1 0 0,-1 1 0,0-1 0,0 1 0,-1-4 0,-3 4 0,1 13 0,-2 172 0,3-55 0,-13 96-243,-90 437-1,-142 201-243,-64-126 428,227-552 52,80-175 17,-2 5 93,0 0 0,1 1 0,1 0 0,-5 23 1,9-36-90,0 0 0,1 0 0,0 0 1,-1 0-1,1 0 0,0 0 1,0 0-1,1-1 0,-1 1 0,1 0 1,-1 0-1,1 0 0,0 0 1,0 0-1,0-1 0,1 1 0,-1 0 1,1-1-1,-1 1 0,1-1 0,0 1 1,0-1-1,0 0 0,0 0 1,0 0-1,0 0 0,1 0 0,-1-1 1,1 1-1,-1-1 0,6 3 1,3 0-7,0-1 0,0 0 0,0-1 1,0 0-1,0-1 0,13 1 1,73-7-12,-63 2 5,544-42-1565,263-17-2534,508 20 354,4 38 918,655 41 1957,-215-3 552,-1701-33 727,511-14 3759,-581 11-3636,-12 2-206,0 0 0,0-1 1,0-1-1,0 0 1,-1 0-1,1-1 0,11-5 1,-20 8-298,-1 0 0,0 0 0,0 0 0,1 0 0,-1 0 0,0 0 1,0 0-1,1-1 0,-1 1 0,0 0 0,0 0 0,0 0 0,1 0 0,-1-1 1,0 1-1,0 0 0,0 0 0,0 0 0,0-1 0,1 1 0,-1 0 0,0 0 1,0-1-1,0 1 0,0 0 0,0 0 0,0-1 0,0 1 0,0 0 1,0 0-1,0-1 0,0 1 0,0 0 0,0 0 0,0-1 0,0 1 0,0 0 1,0 0-1,0-1 0,0 1 0,-1 0 0,1 0 0,0-1 0,0 1 0,0 0 1,0 0-1,0 0 0,-1-1 0,1 1 0,0 0 0,0 0 0,0 0 0,-1 0 1,1-1-1,0 1 0,0 0 0,-1 0 0,1 0 0,0 0 0,-10-5 267,0 0 1,1 1-1,-2 0 0,1 1 0,0 0 0,-14-2 0,10 1 34,-263-52 78,-18-4-441,225 42 90,1-2 0,-76-36 0,129 49 31,1-1 0,-1 0-1,2-1 1,-1-1 0,-15-13-1,25 18-72,0 1 1,1-1-1,-1 0 0,1 0 0,0 0 0,1-1 0,-1 0 0,1 1 0,0-1 0,1 0 0,-1 0 0,1-1 0,0 1 0,1 0 0,-1-1 0,0-10 0,3 4-17,0 1 0,0-1 0,1 1 0,0 0 0,1-1 0,1 1 0,0 1 0,1-1 0,8-16 0,10-12 0,32-46 0,-49 79 0,86-119-108,147-154-1,131-92-287,-27 28 205,-336 336 191,85-94 0,-78 84 0,-1 0 0,-1 0 0,-1-2 0,10-20 0,-18 35 0,-1-1 0,0 1 0,1-1 0,-2 0 0,1 0 0,-1 0 0,0 0 0,0 0 0,-1 0 0,1 0 0,-2 0 0,1 0 0,0 0 0,-1 0 0,0 0 0,-1 0 0,1 0 0,-1 0 0,0 0 0,-1 1 0,1-1 0,-1 1 0,0 0 0,-1 0 0,1 0 0,-1 0 0,-8-8 0,-1 1 54,0 1 1,-1 1-1,-1 1 0,1 0 0,-1 0 1,-21-7-1,-104-31 367,129 43-418,-497-115-1512,-12 38-662,-1706-103-4880,-7 157 4657,1335 40 1520,8 44 2752,860-54-1360,-26 2 925,0 3 1,-97 25 0,123-22-2363</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45.804"/>
    </inkml:context>
    <inkml:brush xml:id="br0">
      <inkml:brushProperty name="width" value="0.035" units="cm"/>
      <inkml:brushProperty name="height" value="0.035" units="cm"/>
      <inkml:brushProperty name="color" value="#FFC114"/>
    </inkml:brush>
  </inkml:definitions>
  <inkml:trace contextRef="#ctx0" brushRef="#br0">86 543 24575,'-4'-10'0,"1"0"0,1-1 0,0 1 0,0 0 0,0-13 0,-1-30 0,3 52 0,-33 239 0,-1 17 0,51-338 0,-14 57 0,52-311 0,-44 290 0,2 1 0,2 1 0,2 0 0,2 1 0,26-44 0,-37 73 0,1 1 0,1 0 0,0 1 0,1 0 0,1 1 0,0 0 0,17-13 0,-24 22 0,-1-1 0,1 1 0,-1 1 0,1-1 0,0 1 0,0 0 0,0 0 0,1 0 0,-1 1 0,0-1 0,0 1 0,1 1 0,-1-1 0,1 1 0,-1 0 0,1 0 0,-1 0 0,1 1 0,-1 0 0,0 0 0,1 1 0,-1-1 0,0 1 0,0 0 0,0 0 0,5 4 0,1 1 0,-1 1 0,1 1 0,-2-1 0,1 2 0,-1-1 0,-1 1 0,0 1 0,14 22 0,1 7 0,19 50 0,-31-63 0,0 1 0,-2 0 0,11 58 0,-17-67 0,-1 1 0,-1-1 0,-1 1 0,-1-1 0,0 0 0,-2 1 0,-4 20 0,5-35 0,1 0 0,0 1 0,1-1 0,-1 1 0,1-1 0,1 1 0,-1-1 0,1 1 0,-1-1 0,2 1 0,2 8 0,1-2 0,0 0 0,1 0 0,10 13 0,-7-11 0,-1 0 0,9 21 0,-16-33 0,-1-1 0,1 1 0,-1 0 0,1 0 0,-1 0 0,1-1 0,-1 1 0,0 0 0,0 0 0,0 0 0,0-1 0,-1 1 0,1 0 0,0 0 0,-1-1 0,1 1 0,-1 0 0,1 0 0,-3 2 0,2-1 0,-1-1 0,0 0 0,0 0 0,0 1 0,-1-1 0,1 0 0,0-1 0,-1 1 0,1 0 0,-1-1 0,-3 2 0,-8 3 0,-1-1 0,1-1 0,-30 5 0,28-6 0,-165 24 0,152-25 0,1-2 0,-1 0 0,0-2 0,-36-7 0,24-3-1365,11-3-5461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08.791"/>
    </inkml:context>
    <inkml:brush xml:id="br0">
      <inkml:brushProperty name="width" value="0.035" units="cm"/>
      <inkml:brushProperty name="height" value="0.035" units="cm"/>
      <inkml:brushProperty name="color" value="#FFC114"/>
    </inkml:brush>
  </inkml:definitions>
  <inkml:trace contextRef="#ctx0" brushRef="#br0">207 85 24575,'0'0'0,"0"0"0,0 0 0,0-1 0,0 1 0,1 0 0,-1 0 0,0 0 0,0-1 0,0 1 0,0 0 0,0 0 0,0 0 0,1 0 0,-1 0 0,0 0 0,0-1 0,0 1 0,0 0 0,1 0 0,-1 0 0,0 0 0,0 0 0,0 0 0,1 0 0,-1 0 0,0 0 0,0 0 0,0 0 0,1 0 0,-1 0 0,0 0 0,0 0 0,0 0 0,1 0 0,-1 0 0,0 0 0,0 0 0,0 0 0,1 0 0,-1 0 0,0 0 0,0 0 0,0 1 0,0-1 0,1 0 0,-1 0 0,1 13 0,-7 15 0,-97 260 0,68-184 0,-22 71 0,55-170 0,-9 45 0,11-46 0,-1 0 0,1 0 0,0-1 0,0 1 0,0 0 0,0 0 0,1 0 0,0 0 0,0-1 0,1 7 0,-1-10 0,-1 1 0,1 0 0,-1 0 0,1-1 0,0 1 0,-1 0 0,1 0 0,0-1 0,-1 1 0,1-1 0,0 1 0,0-1 0,0 1 0,-1-1 0,1 1 0,0-1 0,0 0 0,0 0 0,0 1 0,0-1 0,0 0 0,0 0 0,0 0 0,0 0 0,0 0 0,-1 0 0,1 0 0,0 0 0,0 0 0,0-1 0,0 1 0,0 0 0,0-1 0,1 0 0,36-19 0,-23 12 0,-1 2 0,1 0 0,-1 1 0,1 1 0,0 0 0,0 1 0,24-1 0,94 3 0,-5 1 0,-126 0 0,-1 0 0,1 0 0,-1-1 0,1 1 0,-1 0 0,1-1 0,-1 1 0,1-1 0,-1 1 0,0-1 0,1 0 0,-1 1 0,1-1 0,-1 0 0,0 0 0,0 0 0,0 0 0,0 0 0,0 0 0,0 0 0,0-1 0,0 1 0,0 0 0,0-1 0,0 1 0,-1 0 0,1-1 0,-1 1 0,1-1 0,-1 1 0,1-1 0,-1 1 0,0-1 0,0-2 0,0-5 0,0 0 0,-1 0 0,0 0 0,-1 0 0,-3-9 0,0-8 0,3 7 0,1-1 0,1 0 0,1 1 0,0-1 0,2 1 0,6-28 0,41-112 0,-43 138 0,6-17 0,2 0 0,1 0 0,35-57 0,-50 94 0,0 0 0,0 0 0,0 0 0,-1 0 0,1 0 0,0-1 0,-1 1 0,1 0 0,-1-1 0,1 1 0,-1 0 0,0-1 0,1 1 0,-1 0 0,0-1 0,0 1 0,0-1 0,0 1 0,0 0 0,0-1 0,-1 1 0,1-1 0,0 1 0,-1 0 0,1-1 0,-1 1 0,1 0 0,-2-2 0,1 1 0,-2 0 0,1 1 0,0-1 0,0 0 0,0 1 0,-1 0 0,1-1 0,-1 1 0,1 0 0,-1 0 0,0 0 0,1 1 0,-6-2 0,-5 0 0,0 1 0,0 0 0,0 0 0,0 2 0,-23 2 0,-67 18 0,54-10 0,26-8-99,-23 6 320,44-8-304,0-1 0,0 1 1,0 0-1,0 0 1,1-1-1,-1 1 0,0 1 1,0-1-1,1 0 1,-1 0-1,0 1 0,1-1 1,-1 1-1,1-1 1,0 1-1,0-1 1,-2 4-1,-1 5-6743</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46.145"/>
    </inkml:context>
    <inkml:brush xml:id="br0">
      <inkml:brushProperty name="width" value="0.035" units="cm"/>
      <inkml:brushProperty name="height" value="0.035" units="cm"/>
      <inkml:brushProperty name="color" value="#FFC114"/>
    </inkml:brush>
  </inkml:definitions>
  <inkml:trace contextRef="#ctx0" brushRef="#br0">88 78 24575,'-29'0'0,"15"-1"0,0 1 0,-16 2 0,30-2 0,0 0 0,0 0 0,0 0 0,0 0 0,0 0 0,0 0 0,0 0 0,0 0 0,0 0 0,0 0 0,0 0 0,0 0 0,0 0 0,0 0 0,0 0 0,0 0 0,0 0 0,0 0 0,0 0 0,0 1 0,0-1 0,0 0 0,0 0 0,0 0 0,0 0 0,0 0 0,0 0 0,0 0 0,0 0 0,0 0 0,0 0 0,0 0 0,0 0 0,0 0 0,0 0 0,0 0 0,0 0 0,0 0 0,0 0 0,0 0 0,0 0 0,0 1 0,0-1 0,0 0 0,0 0 0,0 0 0,0 0 0,0 0 0,0 0 0,0 0 0,9 3 0,14 2 0,200 15 0,-187-19 0,1-2 0,-1-2 0,0-2 0,41-9 0,-70 12 0,-1-1 0,0 1 0,1-1 0,-1 0 0,0 0 0,0-1 0,8-7 0,-13 11 0,0-1 0,0 0 0,0 0 0,0 0 0,0 0 0,0 0 0,0-1 0,0 1 0,-1 0 0,1 0 0,-1 0 0,1-1 0,-1 1 0,1 0 0,-1-1 0,0 1 0,1-3 0,-1 3 0,-1-1 0,1 1 0,-1 0 0,1-1 0,-1 1 0,1 0 0,-1 0 0,0-1 0,0 1 0,0 0 0,0 0 0,1 0 0,-1 0 0,-1 0 0,1 0 0,0 0 0,0 0 0,0 1 0,0-1 0,-1 0 0,-1 0 0,0 0 0,1-1 0,-1 1 0,0 0 0,1 0 0,-1 0 0,0 1 0,0-1 0,0 1 0,0-1 0,0 1 0,0 0 0,0 0 0,0 1 0,0-1 0,0 0 0,1 1 0,-1 0 0,0 0 0,0 0 0,0 0 0,1 0 0,-1 0 0,1 1 0,-1-1 0,1 1 0,-1 0 0,1 0 0,0 0 0,0 0 0,0 0 0,-2 3 0,-4 5 0,0 0 0,1 0 0,1 1 0,0 0 0,0 0 0,-4 14 0,-42 154 0,19-55 0,4-34-1365,18-54-5461</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46.690"/>
    </inkml:context>
    <inkml:brush xml:id="br0">
      <inkml:brushProperty name="width" value="0.035" units="cm"/>
      <inkml:brushProperty name="height" value="0.035" units="cm"/>
      <inkml:brushProperty name="color" value="#FFC114"/>
    </inkml:brush>
  </inkml:definitions>
  <inkml:trace contextRef="#ctx0" brushRef="#br0">87 261 24575,'0'0'0,"0"-1"0,0 1 0,0 0 0,0 0 0,-1-1 0,1 1 0,1 0 0,-1 0 0,0-1 0,0 1 0,0 0 0,0 0 0,0-1 0,0 1 0,0 0 0,0 0 0,0-1 0,0 1 0,0 0 0,1 0 0,-1-1 0,0 1 0,0 0 0,0 0 0,0 0 0,1 0 0,-1-1 0,0 1 0,0 0 0,1 0 0,-1 0 0,0 0 0,0 0 0,0 0 0,1 0 0,-1-1 0,0 1 0,0 0 0,1 0 0,-1 0 0,0 0 0,0 0 0,1 0 0,-1 0 0,0 0 0,0 0 0,1 0 0,-1 1 0,0-1 0,0 0 0,1 0 0,-1 0 0,0 0 0,0 0 0,1 0 0,-1 0 0,0 1 0,0-1 0,0 0 0,1 0 0,-1 0 0,0 1 0,13 13 0,-10-3 0,0 0 0,0 0 0,-1 0 0,-1 0 0,0 1 0,-1 15 0,-7 72 0,6-85 0,-11 60 0,-2-1 0,-43 130 0,57-202 0,-1 1 0,1-1 0,0 1 0,-1-1 0,1 0 0,-1 1 0,0-1 0,1 0 0,-1 0 0,0 0 0,0 1 0,0-1 0,1 0 0,-1 0 0,-2 1 0,2-2 0,1 0 0,-1 0 0,1 0 0,-1 0 0,1-1 0,0 1 0,-1 0 0,1-1 0,-1 1 0,1 0 0,0 0 0,-1-1 0,1 1 0,0-1 0,-1 1 0,1 0 0,0-1 0,0 1 0,-1-1 0,1 1 0,0-1 0,0 1 0,0 0 0,0-1 0,0 1 0,-1-1 0,1 1 0,0-2 0,-7-48 0,4-28 0,2-1 0,15-110 0,-9 152 0,1 1 0,2 0 0,2 1 0,1-1 0,2 2 0,1 0 0,26-45 0,-33 68 0,0 0 0,1 0 0,0 1 0,1 0 0,0 0 0,1 1 0,12-10 0,-18 16 0,0 0 0,0 1 0,0 0 0,0 0 0,0 0 0,1 0 0,-1 1 0,0-1 0,1 1 0,-1 0 0,1 0 0,0 1 0,-1-1 0,1 1 0,0 0 0,-1 1 0,1-1 0,-1 1 0,1 0 0,0 0 0,-1 0 0,0 0 0,9 5 0,-6-2 0,0 1 0,0 0 0,0 0 0,-1 0 0,0 1 0,0 0 0,0 0 0,-1 1 0,0-1 0,0 1 0,-1 1 0,0-1 0,6 15 0,-3-5 0,-1 0 0,-1 0 0,-1 1 0,0-1 0,1 28 0,-4-32 0,0 0 0,-2 1 0,0-1 0,0 0 0,-1 0 0,-1 0 0,0 0 0,0 0 0,-2-1 0,0 0 0,0 0 0,-1 0 0,0 0 0,-1-1 0,0 0 0,-1 0 0,0-1 0,-1 0 0,0 0 0,-1-1 0,0-1 0,0 1 0,-1-1 0,0-1 0,0 0 0,-1-1 0,-21 9 0,-36 6-1365,4-8-5461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47.284"/>
    </inkml:context>
    <inkml:brush xml:id="br0">
      <inkml:brushProperty name="width" value="0.035" units="cm"/>
      <inkml:brushProperty name="height" value="0.035" units="cm"/>
      <inkml:brushProperty name="color" value="#FFC114"/>
    </inkml:brush>
  </inkml:definitions>
  <inkml:trace contextRef="#ctx0" brushRef="#br0">858 26 24575,'-15'-5'0,"0"0"0,-1 1 0,1 0 0,-1 2 0,0 0 0,-21 0 0,35 1 0,-21 0-3,-1 1 1,1 1-1,-1 1 0,1 1 0,0 1 1,0 1-1,0 1 0,1 1 0,-40 18 0,36-11 12,0 1 0,0 1-1,2 1 1,0 1 0,1 1-1,1 2 1,-23 25 0,18-12-56,1 0 0,1 1 1,3 2-1,0 0 1,3 2-1,1 0 0,1 1 1,3 0-1,1 1 0,-13 83 1,21-84 34,1-1 0,3 1 0,1-1 1,2 1-1,2 0 0,1-1 0,2 0 1,2 0-1,23 62 0,-20-69 14,3-1 0,0 0 0,2-1 0,1-1 0,2-1 0,0 0 0,2-2 0,1 0 0,1-2 0,1 0 0,42 29 0,-35-32-2,0-2 0,1-2 0,0-1 0,1-1 0,1-2 0,1-2 0,-1-1 0,2-2 0,-1-1 0,1-2 0,0-1 0,0-2 0,0-2 0,1-1 0,-1-2 0,0-2 0,46-11 0,-46 7 0,-1-2 0,-1-2 0,0-1 0,-1-1 0,0-2 0,-1-1 0,44-34 0,-51 32 0,-1-1 0,-1-2 0,-1 0 0,-2-1 0,0-1 0,-1-1 0,-2-1 0,0-1 0,13-31 0,-16 26 0,-3-1 0,0 0 0,-3-1 0,0 0 0,-3 0 0,-1-1 0,-1 1 0,-2-1 0,-2 0 0,-1 0 0,-1 0 0,-3 0 0,-9-42 0,6 50 0,0 0 0,-2 0 0,-1 1 0,-1 0 0,-1 1 0,-1 1 0,-23-30 0,23 36 0,-1 2 0,-1 0 0,0 0 0,-1 2 0,-1 0 0,0 1 0,-2 1 0,1 0 0,-38-16 0,38 21 12,1 1 1,-2 2 0,1 0-1,-1 0 1,1 2 0,-1 1-1,0 0 1,0 2 0,0 0-1,0 1 1,0 1 0,-26 6 0,33-5 4,0 1 0,0 0 0,0 1 0,1 0 0,0 1 0,0 1 0,1 0 0,-16 12 0,19-13-4,1 2-1,-1-1 1,1 1 0,1 0 0,0 0-1,0 1 1,0-1 0,1 2 0,0-1-1,1 0 1,-6 19 0,8-18-88,0 1 0,0 0 1,1 0-1,0-1 0,1 1 0,0 0 1,1 0-1,0 0 0,1 0 0,0-1 1,1 1-1,0-1 0,0 1 0,1-1 1,1 0-1,7 13 0,22 31-6751</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47.789"/>
    </inkml:context>
    <inkml:brush xml:id="br0">
      <inkml:brushProperty name="width" value="0.035" units="cm"/>
      <inkml:brushProperty name="height" value="0.035" units="cm"/>
      <inkml:brushProperty name="color" value="#FFC114"/>
    </inkml:brush>
  </inkml:definitions>
  <inkml:trace contextRef="#ctx0" brushRef="#br0">956 360 24575,'-17'-14'0,"-1"0"0,0 1 0,-1 1 0,-25-11 0,7 2 0,-50-31 0,45 25 0,0 2 0,-2 2 0,-69-26 0,106 47 0,0 0 0,0 0 0,0 0 0,-1 1 0,1 0 0,-1 1 0,1-1 0,-1 2 0,1-1 0,-11 2 0,12 0 0,0 0 0,0 0 0,0 1 0,1 0 0,-1 0 0,1 0 0,-1 0 0,1 1 0,0 0 0,1 0 0,-1 0 0,-7 10 0,-10 13 0,2 2 0,1 0 0,-26 53 0,-34 102 0,47-101 0,-30 129 0,53-170 0,1 1 0,3 0 0,1 0 0,2 1 0,5 48 0,-2-77 0,1 0 0,0-1 0,1 0 0,0 0 0,2 1 0,-1-2 0,2 1 0,0-1 0,0 0 0,1 0 0,1 0 0,0-1 0,1 0 0,0-1 0,1 0 0,0 0 0,0-1 0,1-1 0,1 0 0,12 8 0,0-4 0,0-1 0,1-1 0,0-1 0,1-1 0,0-2 0,0-1 0,0 0 0,1-2 0,0-1 0,37-1 0,-18-3 0,0-2 0,-1-2 0,1-3 0,-1-1 0,58-19 0,-62 14 0,-2-2 0,1-1 0,-2-3 0,-1 0 0,0-3 0,-2-1 0,0-1 0,40-40 0,-51 42 0,-2-1 0,-1-2 0,0 0 0,-2-1 0,-1-1 0,-2-1 0,0 0 0,-2-1 0,-1-1 0,-2 0 0,10-42 0,-14 43 0,-2 0 0,-2-1 0,0 0 0,-2 0 0,-2 0 0,-1 0 0,-1 0 0,-1 1 0,-2-1 0,-1 1 0,-13-35 0,11 42 0,0 1 0,-2 0 0,-1 0 0,0 1 0,-1 1 0,-2 0 0,0 1 0,-1 1 0,0 0 0,-2 1 0,0 1 0,-1 0 0,-1 2 0,-35-21 0,30 23 0,0 0 0,0 2 0,-1 1 0,-1 1 0,1 1 0,-53-6 0,58 11 0,-1 1 0,1 1 0,-1 1 0,1 1 0,0 0 0,0 2 0,0 0 0,0 2 0,-26 10 0,38-13-124,0 1 0,1 1 0,-1 0 0,1 0 0,0 1 0,0 0-1,0 0 1,1 0 0,0 1 0,-12 15 0,-5 20-6702</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4:48.217"/>
    </inkml:context>
    <inkml:brush xml:id="br0">
      <inkml:brushProperty name="width" value="0.035" units="cm"/>
      <inkml:brushProperty name="height" value="0.035" units="cm"/>
      <inkml:brushProperty name="color" value="#FFC114"/>
    </inkml:brush>
  </inkml:definitions>
  <inkml:trace contextRef="#ctx0" brushRef="#br0">1000 313 24575,'-11'-18'0,"0"1"0,-1 1 0,-1 0 0,-1 1 0,0 0 0,-1 1 0,0 0 0,-1 2 0,0-1 0,-2 2 0,-26-14 0,33 20 0,0 0 0,-1 0 0,0 1 0,1 1 0,-1 0 0,-1 0 0,1 1 0,0 1 0,-1 0 0,-19 1 0,15 2 0,1 1 0,-1 0 0,1 1 0,0 0 0,1 2 0,-1 0 0,-17 9 0,1 4 0,1 0 0,1 3 0,0 0 0,2 2 0,1 1 0,-37 43 0,31-28 0,1 2 0,2 1 0,2 1 0,-26 54 0,39-66 0,1 1 0,2 0 0,1 0 0,2 1 0,1 1 0,2 0 0,-2 38 0,7-55 0,1 0 0,1 1 0,0-1 0,2 0 0,0 0 0,0-1 0,2 1 0,1-1 0,0 0 0,1 0 0,0 0 0,2-1 0,0 0 0,0-1 0,2 0 0,0-1 0,0 0 0,2 0 0,-1-1 0,2-1 0,0 0 0,0-1 0,1-1 0,0 0 0,1-1 0,0 0 0,25 9 0,-7-7 0,1-1 0,0-2 0,0-1 0,0-2 0,1-1 0,0-2 0,0-1 0,0-2 0,0-2 0,-1-1 0,1-1 0,55-17 0,-55 11 0,0-2 0,0-1 0,-1-1 0,-1-2 0,0-2 0,-2-1 0,0-1 0,-1-2 0,-2-1 0,0-1 0,43-50 0,-55 52 0,-1 0 0,-1-1 0,-1 0 0,-1-1 0,-1 0 0,-1-1 0,-1-1 0,-2 0 0,-1 0 0,-1 0 0,-1-1 0,-1 0 0,-2 0 0,-1 0 0,-1 0 0,-1 0 0,-2 0 0,0 0 0,-2 0 0,-1 1 0,-2 0 0,0 0 0,-2 1 0,-1 0 0,-1 0 0,-1 1 0,-1 1 0,-1 0 0,-1 1 0,-1 1 0,-1 0 0,-26-23 0,18 24-136,-2 1-1,0 0 1,-1 3-1,-1 0 1,0 2-1,-1 1 1,-1 1-1,0 2 0,-54-11 1,-33-1-6690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08.057"/>
    </inkml:context>
    <inkml:brush xml:id="br0">
      <inkml:brushProperty name="width" value="0.035" units="cm"/>
      <inkml:brushProperty name="height" value="0.035" units="cm"/>
      <inkml:brushProperty name="color" value="#FFC114"/>
    </inkml:brush>
  </inkml:definitions>
  <inkml:trace contextRef="#ctx0" brushRef="#br0">687 134 24575,'1'0'0,"-1"0"0,1-1 0,-1 1 0,0 0 0,1 0 0,-1-1 0,1 1 0,-1 0 0,1-1 0,-1 1 0,0 0 0,1-1 0,-1 1 0,0-1 0,1 1 0,-1-1 0,0 1 0,0 0 0,1-1 0,-1 1 0,0-1 0,0 1 0,0-1 0,0 1 0,0-1 0,0 1 0,0-1 0,0 0 0,0 1 0,0-1 0,0 1 0,0-1 0,0 1 0,0-1 0,0 1 0,0-1 0,-1 0 0,-5-22 0,4 15 0,-1-1 0,0 0 0,-1 1 0,0 0 0,0 0 0,-1 0 0,0 1 0,0-1 0,-10-9 0,15 16 0,0 1 0,-1 0 0,1-1 0,-1 1 0,1 0 0,0 0 0,-1 0 0,1-1 0,-1 1 0,1 0 0,0 0 0,-1 0 0,1 0 0,-1 0 0,1-1 0,-1 1 0,1 0 0,-1 0 0,1 0 0,0 0 0,-1 1 0,1-1 0,-1 0 0,1 0 0,-1 0 0,1 0 0,0 0 0,-1 0 0,1 1 0,-1-1 0,0 1 0,-8 14 0,1 22 0,1 57 0,5 103 0,1-4 0,-16 37-144,-61 293-1,-89 221-315,69-332 356,-109 491 104,196-861 167,7-29-69,0 0 0,1 0 0,0 0 0,1 0 0,1 0 0,0 15 0,1-27-98,0 1 0,1-1 0,-1 0 0,1 0 0,-1 1 0,1-1 0,-1 0 0,1 0 0,0 0 0,-1 0 0,1 1 0,0-1 0,0 0 0,0-1 0,0 1 0,0 0 0,0 0 0,0 0 0,0 0 0,1-1 0,-1 1 0,0-1 0,0 1 0,1-1 0,-1 1 0,0-1 0,0 0 0,1 1 0,-1-1 0,0 0 0,1 0 0,-1 0 0,1 0 0,-1 0 0,2-1 0,8 0 0,0 0 0,0-1 0,14-4 0,-16 4 0,213-46-370,228-19-1,719-30-4603,4 27-66,-1079 64 4738,5159-188-2709,1 231 696,-1670 133 2315,-2973-135 0,-46-5 0,-49-8 31,-50-7 92,-51-7 32,-53-10 341,-54-10-119,-58-12 637,-192 17-221,-1-3 1,0-2-1,91-33 0,-64 5 2030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10.046"/>
    </inkml:context>
    <inkml:brush xml:id="br0">
      <inkml:brushProperty name="width" value="0.035" units="cm"/>
      <inkml:brushProperty name="height" value="0.035" units="cm"/>
      <inkml:brushProperty name="color" value="#FFC114"/>
    </inkml:brush>
  </inkml:definitions>
  <inkml:trace contextRef="#ctx0" brushRef="#br0">118 34 24575,'-118'0'0,"1116"-17"-1203,-128 0-819,3281 45-7696,-3338-14 9376,2108 44-2295,513 78 2176,219 97 538,-405-23-12,-271 2 817,371 36 7325,-3282-245-7576,-19-1 935,0 2 0,47 10 0,-77-8-606,-17-6-944,0 1-1,0-1 1,-1 0-1,1 0 1,0 1-1,0-1 1,0 0 0,0 0-1,0 1 1,0-1-1,0 0 1,-1 0-1,1 0 1,0 1 0,0-1-1,0 0 1,0 0-1,-1 0 1,1 0 0,0 0-1,0 1 1,-1-1-1,1 0 1,0 0-1,0 0 1,0 0 0,-1 0-1,1 0 1,0 0-1,0 0 1,-1 0-1,1 0 1,0 0 0,-1 0-1,-36 7 300,28-6-312,-18 2-3,17-3 0,0 1 0,1 1 0,-1 0 0,-16 5 0,24-6 0,0-1 0,0 1 0,0 0 0,0 0 0,1 0 0,-1 0 0,0 1 0,1-1 0,-1 0 0,1 1 0,-1-1 0,1 1 0,0-1 0,0 1 0,-1 0 0,1-1 0,0 1 0,1 0 0,-1 0 0,0 0 0,0 0 0,1 0 0,-1 0 0,1 0 0,0 0 0,0 0 0,-1 0 0,2 3 0,8 67 0,0-3 0,-7 41 0,-4 0 0,-5 0 0,-32 162 0,-103 318 0,104-446 0,-104 459 0,134-564 0,-20 87 0,22-106 0,-1 0 0,0 0 0,-2-1 0,-11 20 0,17-34 0,-1 0 0,1-1 0,-1 1 0,-1-1 0,1 0 0,-1 0 0,1 0 0,-1 0 0,0-1 0,-1 0 0,1 0 0,0 0 0,-1-1 0,0 0 0,1 0 0,-1 0 0,0-1 0,0 0 0,-7 1 0,-13 0 0,0-1 0,0-1 0,-32-5 0,22 2 0,-738-32-947,468 25 719,-3262-18-3863,3496 30 4089,-679-3-99,540-8 247,-322-58 1,355 24 2269,146 32-1751,1-1 0,0-1 0,-40-25 0,37 21-2030,21 13-5461</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12.328"/>
    </inkml:context>
    <inkml:brush xml:id="br0">
      <inkml:brushProperty name="width" value="0.035" units="cm"/>
      <inkml:brushProperty name="height" value="0.035" units="cm"/>
      <inkml:brushProperty name="color" value="#FFC114"/>
    </inkml:brush>
  </inkml:definitions>
  <inkml:trace contextRef="#ctx0" brushRef="#br0">502 384 24575,'2'-1'0,"0"1"0,-1 0 0,1-1 0,0 1 0,0-1 0,-1 0 0,1 0 0,-1 1 0,1-1 0,-1 0 0,1 0 0,-1 0 0,1-1 0,-1 1 0,0 0 0,0 0 0,2-2 0,18-28 0,-16 23 0,17-23 0,2 1 0,0 2 0,31-27 0,-45 44 0,-3 5 0,-1-2 0,1 1 0,-2-1 0,1 0 0,-1 0 0,0 0 0,0-1 0,3-10 0,-7 17 0,0-1 0,-1 1 0,1 0 0,0-1 0,-1 1 0,0-1 0,0 1 0,1-1 0,-1 1 0,-1-1 0,1 1 0,0-1 0,-1 1 0,1 0 0,-1-1 0,0 1 0,0-1 0,0 1 0,0 0 0,0 0 0,0 0 0,0 0 0,-1 0 0,1 0 0,-1 0 0,0 0 0,1 0 0,-1 0 0,0 1 0,0-1 0,0 1 0,0 0 0,-1-1 0,1 1 0,0 0 0,-3-1 0,-5-1 0,0 0 0,0 0 0,0 1 0,0 1 0,-1-1 0,1 2 0,-1-1 0,1 1 0,-20 3 0,-4 3 0,-54 15 0,31-4 0,-87 39 0,119-44 0,1 1 0,0 1 0,1 0 0,0 2 0,-35 32 0,53-43 0,0 1 0,0-1 0,1 1 0,0-1 0,0 1 0,0 0 0,1 1 0,-1-1 0,2 1 0,-4 8 0,5-11 0,0 0 0,1 0 0,0 0 0,-1 0 0,1 0 0,0 0 0,1 0 0,-1 0 0,1 0 0,0 0 0,0-1 0,0 1 0,0 0 0,1 0 0,-1 0 0,1-1 0,0 1 0,0-1 0,4 5 0,2 1 0,0 0 0,1 0 0,0-1 0,1 0 0,0-1 0,0 0 0,0-1 0,15 8 0,96 35 0,-110-45 0,145 45 0,-92-31 0,-1 3 0,76 35 0,-133-53 0,-1 0 0,1 0 0,-1 1 0,0-1 0,0 1 0,8 8 0,-13-11 0,1-1 0,0 1 0,-1 0 0,1 0 0,0 0 0,-1 0 0,1 0 0,-1 0 0,0 0 0,1 0 0,-1 1 0,0-1 0,0 0 0,0 0 0,1 0 0,-1 0 0,0 0 0,-1 0 0,1 0 0,0 1 0,0-1 0,0 0 0,-1 0 0,1 0 0,0 0 0,-1 0 0,1 0 0,-1 0 0,1 0 0,-1 0 0,0 0 0,1 0 0,-1-1 0,0 1 0,0 0 0,1 0 0,-1 0 0,0-1 0,0 1 0,0-1 0,0 1 0,0-1 0,-1 1 0,-9 5 0,1 0 0,-1-1 0,0 0 0,0-1 0,0-1 0,-18 4 0,-75 9 0,90-15 0,-198 16 0,173-17 0,1-1 0,0-2 0,-58-12 0,86 13 20,-1-1 0,1 0 0,-1-1 0,1 0 0,-11-7 0,18 10-94,0-1-1,1 0 1,-1 0 0,0 0 0,1 0-1,-1-1 1,1 1 0,0-1 0,0 1-1,0-1 1,0 0 0,0 0 0,0 0-1,1 0 1,-1 0 0,1 0 0,0 0-1,0-1 1,-1-6 0,2-16-6752</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12.793"/>
    </inkml:context>
    <inkml:brush xml:id="br0">
      <inkml:brushProperty name="width" value="0.035" units="cm"/>
      <inkml:brushProperty name="height" value="0.035" units="cm"/>
      <inkml:brushProperty name="color" value="#FFC114"/>
    </inkml:brush>
  </inkml:definitions>
  <inkml:trace contextRef="#ctx0" brushRef="#br0">17 283 24575,'4'-5'0,"1"0"0,-1 1 0,1 0 0,1 0 0,-1 0 0,0 1 0,1-1 0,0 1 0,11-4 0,-15 7 0,0-1 0,0 1 0,0 0 0,0 0 0,0-1 0,0 1 0,0 1 0,0-1 0,0 0 0,-1 0 0,1 1 0,0-1 0,0 1 0,0-1 0,0 1 0,0 0 0,0 0 0,-1 0 0,1 0 0,0 0 0,-1 0 0,1 1 0,-1-1 0,1 0 0,-1 1 0,0-1 0,1 1 0,-1 0 0,0-1 0,0 1 0,0 0 0,0-1 0,-1 1 0,1 0 0,0 3 0,2 4 0,0 0 0,-1 0 0,-1 0 0,1 0 0,-1 0 0,-1 0 0,0 1 0,0-1 0,-1 0 0,0 0 0,-4 13 0,-1 3 0,-1 0 0,-19 43 0,-8 0 0,31-62 0,-1 0 0,1-1 0,-1 0 0,-1 0 0,1 0 0,-1 0 0,0 0 0,0-1 0,-6 5 0,11-9 0,-1 0 0,1 1 0,-1-1 0,1 0 0,0 0 0,-1 1 0,1-1 0,-1 0 0,1 0 0,-1 0 0,1 0 0,-1 1 0,1-1 0,-1 0 0,1 0 0,-1 0 0,1 0 0,-1 0 0,1 0 0,-1 0 0,1 0 0,-1 0 0,1-1 0,-1 1 0,1 0 0,-1 0 0,1 0 0,-1 0 0,1-1 0,-1 1 0,1 0 0,0-1 0,-1 1 0,1 0 0,0-1 0,-1 1 0,1 0 0,0-1 0,-1 1 0,1-1 0,0 1 0,-1 0 0,1-1 0,0 1 0,0-1 0,0 1 0,0-1 0,-1 1 0,1-1 0,0 1 0,0-2 0,0-27 0,8-6 0,1 2 0,2-1 0,2 2 0,20-41 0,-20 46 0,2-6 0,52-107 0,-51 110 0,1 1 0,32-40 0,-43 61 0,0 2 0,0-1 0,1 1 0,0-1 0,0 2 0,0-1 0,13-6 0,-18 11 0,0 0 0,0 0 0,0 0 0,0 1 0,0-1 0,1 0 0,-1 1 0,0 0 0,0-1 0,0 1 0,1 0 0,-1 0 0,0 1 0,0-1 0,1 0 0,-1 1 0,0-1 0,0 1 0,0 0 0,0 0 0,1-1 0,-1 1 0,0 1 0,-1-1 0,1 0 0,0 0 0,0 1 0,0-1 0,-1 1 0,1 0 0,-1-1 0,1 1 0,-1 0 0,0 0 0,2 3 0,3 6 0,0 1 0,0 0 0,-1 1 0,-1-1 0,0 1 0,-1 0 0,3 15 0,6 99 0,-10-87 0,9 369-1365,-11-380-5461</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13.370"/>
    </inkml:context>
    <inkml:brush xml:id="br0">
      <inkml:brushProperty name="width" value="0.035" units="cm"/>
      <inkml:brushProperty name="height" value="0.035" units="cm"/>
      <inkml:brushProperty name="color" value="#FFC114"/>
    </inkml:brush>
  </inkml:definitions>
  <inkml:trace contextRef="#ctx0" brushRef="#br0">35 479 24575,'-14'0'0,"-3"0"0,14 0 0,8-1 0,90-11 0,-1-4 0,0-5 0,130-46 0,-208 62 0,32-13 0,-46 17 0,1 0 0,-1-1 0,0 1 0,0 0 0,0-1 0,0 1 0,0-1 0,0 0 0,0 1 0,0-1 0,-1 0 0,1 0 0,-1 0 0,1 0 0,1-4 0,-3 5 0,0 0 0,0 0 0,0-1 0,0 1 0,0 0 0,-1 0 0,1 0 0,0 0 0,0 0 0,-1 0 0,1 0 0,-1 0 0,1 0 0,-1 0 0,1 0 0,-1 0 0,1 0 0,-1 0 0,0 0 0,0 0 0,1 1 0,-1-1 0,0 0 0,0 1 0,0-1 0,0 0 0,0 1 0,0-1 0,-2 0 0,1 0 0,-1-1 0,0 1 0,1 0 0,-1 0 0,0 0 0,0 0 0,0 1 0,1-1 0,-1 1 0,-4 0 0,7 2 0,0 1 0,1 0 0,-1-1 0,0 1 0,1-1 0,-1 1 0,1 0 0,0-1 0,0 1 0,2 2 0,-3-4 0,12 27 0,-2 0 0,0 1 0,-2 0 0,-1 1 0,4 50 0,-9-52 0,-1 1 0,-2-1 0,0 1 0,-2-1 0,-2 0 0,0 0 0,-10 28 0,0-26 0,4-20 0,10-10 0,1 0 0,0 0 0,-1 0 0,1 0 0,-1 0 0,1 0 0,0 0 0,-1 0 0,1 0 0,0-1 0,-1 1 0,1 0 0,0 0 0,-1 0 0,1-1 0,0 1 0,0 0 0,-1 0 0,1-1 0,0 1 0,0 0 0,-1 0 0,1-1 0,0 1 0,0 0 0,0-1 0,-1 1 0,1 0 0,0-1 0,0 1 0,0-1 0,0 1 0,0 0 0,0-1 0,0 0 0,-3-14 0,0 0 0,2-1 0,0 0 0,0 1 0,3-18 0,-1-3 0,6-211 0,-3 186 0,4 0 0,16-62 0,-20 108 0,0 1 0,1-1 0,0 1 0,1 1 0,1-1 0,0 1 0,18-24 0,-23 34 0,1 0 0,0 0 0,0 0 0,0 0 0,0 0 0,0 1 0,1-1 0,-1 1 0,1 0 0,-1 0 0,1 0 0,0 0 0,0 1 0,0 0 0,0 0 0,0 0 0,0 0 0,0 0 0,1 1 0,-1 0 0,0 0 0,0 0 0,0 0 0,0 1 0,1 0 0,-1-1 0,0 2 0,0-1 0,0 0 0,-1 1 0,1 0 0,6 3 0,0 1 0,-1 0 0,1 0 0,-2 1 0,1 0 0,-1 1 0,0-1 0,0 2 0,-1-1 0,0 1 0,-1 0 0,0 0 0,0 1 0,-1 0 0,4 10 0,-7-14 0,0 0 0,0 1 0,-1-1 0,1 0 0,-1 1 0,-1-1 0,1 0 0,-1 1 0,0-1 0,-1 1 0,1-1 0,-1 0 0,-1 1 0,1-1 0,-1 0 0,0 0 0,-1 0 0,1 0 0,-1 0 0,0 0 0,-1-1 0,1 0 0,-1 1 0,0-1 0,-6 5 0,-3 2-227,-1 0-1,0-1 1,0-1-1,-1 0 1,-28 13-1,7-7-6598</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09.723"/>
    </inkml:context>
    <inkml:brush xml:id="br0">
      <inkml:brushProperty name="width" value="0.035" units="cm"/>
      <inkml:brushProperty name="height" value="0.035" units="cm"/>
      <inkml:brushProperty name="color" value="#FFC114"/>
    </inkml:brush>
  </inkml:definitions>
  <inkml:trace contextRef="#ctx0" brushRef="#br0">168 71 24575,'-10'0'0,"13"1"0,15 7 0,-15-5 0,-1 0 0,0 0 0,0 0 0,0 0 0,0 1 0,-1-1 0,1 0 0,-1 1 0,0-1 0,0 1 0,0-1 0,0 1 0,0 0 0,-1-1 0,0 1 0,0 0 0,0 5 0,-1 9 0,-1 0 0,-5 21 0,6-33 0,-14 55 0,-3-1 0,-51 114 0,-7 19 0,75-190 0,-1 3 0,0 1 0,0 0 0,0-1 0,1 1 0,0 9 0,1-15 0,0 0 0,0 1 0,0-1 0,0 0 0,0 0 0,0 0 0,1 0 0,-1 0 0,0 1 0,1-1 0,-1 0 0,1 0 0,-1 0 0,1 0 0,0 0 0,-1 0 0,1 0 0,0 0 0,0-1 0,-1 1 0,1 0 0,0 0 0,0-1 0,0 1 0,0 0 0,0-1 0,0 1 0,0-1 0,1 1 0,-1-1 0,0 0 0,0 1 0,0-1 0,0 0 0,0 0 0,1 0 0,-1 0 0,2 0 0,15-1 0,1-2 0,-1 0 0,0-1 0,34-12 0,-6 2 0,-6 5 0,1 1 0,71-3 0,82 9 0,-186 2 0,-6 0 0,-1 1 0,1-1 0,-1 0 0,1 0 0,0 0 0,-1-1 0,1 1 0,-1 0 0,1 0 0,-1-1 0,1 1 0,-1-1 0,0 1 0,1-1 0,1-1 0,-3 1 0,0 0 0,0 0 0,0 0 0,0 0 0,0 1 0,0-1 0,0 0 0,0 0 0,0 0 0,-1 0 0,1 0 0,0 0 0,-1 1 0,1-1 0,-1 0 0,1 0 0,-1 0 0,1 1 0,-1-1 0,1 0 0,-1 1 0,0-1 0,1 1 0,-1-1 0,-1 0 0,-4-6 0,1 0 0,0 0 0,1-1 0,0 1 0,0-1 0,1 0 0,-1 0 0,2 0 0,-1-1 0,1 1 0,1-1 0,-1 1 0,2-1 0,-1 0 0,2-14 0,0-2 0,1 1 0,2-1 0,1 1 0,9-31 0,3 6 0,1 1 0,3 1 0,1 1 0,3 0 0,57-79 0,-79 122 0,-1 0 0,0 0 0,0 0 0,0 0 0,0 0 0,1-6 0,-3 8 0,1 1 0,-1-1 0,0 1 0,0-1 0,0 1 0,0-1 0,0 1 0,0-1 0,0 1 0,0-1 0,0 1 0,0-1 0,-1 1 0,1 0 0,0-1 0,0 1 0,0-1 0,0 1 0,-1-1 0,1 1 0,0 0 0,-1-1 0,0 0 0,0 0 0,0 1 0,1-1 0,-1 1 0,0 0 0,0-1 0,0 1 0,0 0 0,0-1 0,0 1 0,0 0 0,0 0 0,0 0 0,0 0 0,-2 0 0,-20 2 0,0 1 0,-34 8 0,-21 3 0,-275 26 0,349-39-52,12-1 181,13 0-1571,-3 0-5384</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14.104"/>
    </inkml:context>
    <inkml:brush xml:id="br0">
      <inkml:brushProperty name="width" value="0.035" units="cm"/>
      <inkml:brushProperty name="height" value="0.035" units="cm"/>
      <inkml:brushProperty name="color" value="#FFC114"/>
    </inkml:brush>
  </inkml:definitions>
  <inkml:trace contextRef="#ctx0" brushRef="#br0">138 299 24575,'-5'0'0,"0"0"0,1 0 0,-1 0 0,1 1 0,-1-1 0,0 1 0,-7 2 0,11-2 0,-1-1 0,1 1 0,-1 0 0,1 0 0,0 0 0,0 0 0,-1 0 0,1 1 0,0-1 0,0 0 0,0 0 0,0 1 0,0-1 0,0 1 0,1-1 0,-1 1 0,0-1 0,1 1 0,-1-1 0,1 1 0,0 0 0,-1-1 0,1 3 0,-3 26 0,0 57 0,0 11 0,-12 3 0,13-87 0,-2-1 0,0 1 0,-1-1 0,0 0 0,-9 15 0,14-28 0,0 0 0,0 0 0,0 1 0,0-1 0,0 0 0,0 0 0,0 1 0,0-1 0,-1 0 0,1 0 0,0 1 0,0-1 0,0 0 0,-1 0 0,1 0 0,0 1 0,0-1 0,0 0 0,-1 0 0,1 0 0,0 0 0,0 0 0,-1 1 0,1-1 0,0 0 0,0 0 0,-1 0 0,1 0 0,0 0 0,-1 0 0,1 0 0,-4-8 0,2-18 0,2 24 0,0-34 0,1-220 0,2 190 0,22-121 0,-22 174 0,1-1 0,0 1 0,0-1 0,2 1 0,-1 1 0,10-16 0,-12 23 0,0 0 0,1 1 0,-1-1 0,1 1 0,0 0 0,0 0 0,1 0 0,-1 1 0,1-1 0,0 1 0,0 0 0,0 1 0,0-1 0,0 1 0,0 0 0,1 0 0,11-2 0,-5 3 0,1 1 0,0 0 0,0 0 0,0 2 0,0-1 0,0 2 0,0 0 0,-1 0 0,1 1 0,20 10 0,12 8 0,59 39 0,-90-52 0,2 1 0,11 7 0,36 28 0,-57-40 0,-1-1 0,1 2 0,-1-1 0,0 0 0,-1 1 0,1 0 0,-1 0 0,0 0 0,0 1 0,-1 0 0,0-1 0,2 8 0,-4-11 0,-1 0 0,1 0 0,-1 0 0,0 0 0,0 0 0,0 0 0,-1 0 0,1 0 0,-1 0 0,1 0 0,-1 0 0,0 0 0,0 0 0,0-1 0,-1 1 0,1 0 0,-1-1 0,1 1 0,-1-1 0,0 1 0,0-1 0,0 0 0,0 0 0,-1 0 0,1 0 0,0 0 0,-1 0 0,1-1 0,-5 3 0,-5 2 0,0-1 0,0 1 0,0-2 0,-1 0 0,-18 4 0,3-4 0,-31 2 0,36-5 0,1 2 0,-40 9 0,62-13 0,0 1 0,0 0 0,-1 0 0,1 0 0,0 0 0,0 1 0,-1-1 0,1 0 0,0 0 0,0 0 0,-1 0 0,1 0 0,0 0 0,0 0 0,0 0 0,-1 0 0,1 1 0,0-1 0,0 0 0,0 0 0,-1 0 0,1 0 0,0 1 0,0-1 0,0 0 0,0 0 0,0 0 0,0 1 0,-1-1 0,1 0 0,0 0 0,0 0 0,0 1 0,0-1 0,0 0 0,0 0 0,0 1 0,0-1 0,0 0 0,0 0 0,0 1 0,0-1 0,0 0 0,0 0 0,0 0 0,0 1 0,0-1 0,0 0 0,1 0 0,-1 1 0,0-1 0,0 0 0,0 0 0,0 0 0,0 1 0,1-1 0,-1 0 0,0 0 0,0 0 0,0 0 0,1 1 0,13 8 0,72 27 0,30 13 0,-97-39 0,-1 0 0,0 1 0,32 26 0,-46-34 0,-1 1 0,1-1 0,-1 1 0,1 0 0,-1 0 0,0 1 0,-1-1 0,1 1 0,-1-1 0,2 6 0,-3-8 0,0 0 0,-1 1 0,1-1 0,-1 0 0,0 0 0,0 0 0,0 0 0,0 1 0,0-1 0,0 0 0,0 0 0,-1 0 0,1 1 0,-1-1 0,0 0 0,0 0 0,1 0 0,-1 0 0,-1 0 0,1 0 0,0-1 0,0 1 0,-1 0 0,1-1 0,-4 4 0,-1 0 0,-1 0 0,-1 0 0,1-1 0,-1 0 0,0 0 0,0-1 0,0 0 0,0 0 0,-14 2 0,-12 2 0,-35 0 0,64-6 0,-38 2 0,-76-3 0,96-2 0,1 0 0,0-2 0,1 0 0,-1-2 0,-26-10 0,40 13-151,0-1-1,1 0 0,-1 0 0,1-1 1,0 0-1,1 0 0,-1-1 1,-7-7-1,-6-13-6674</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14.463"/>
    </inkml:context>
    <inkml:brush xml:id="br0">
      <inkml:brushProperty name="width" value="0.035" units="cm"/>
      <inkml:brushProperty name="height" value="0.035" units="cm"/>
      <inkml:brushProperty name="color" value="#FFC114"/>
    </inkml:brush>
  </inkml:definitions>
  <inkml:trace contextRef="#ctx0" brushRef="#br0">0 101 24575,'0'1'0,"1"1"0,-1 0 0,0-1 0,1 1 0,-1-1 0,1 1 0,-1-1 0,1 1 0,0-1 0,-1 1 0,1-1 0,0 0 0,0 1 0,0-1 0,0 0 0,1 0 0,-1 0 0,0 0 0,0 0 0,1 0 0,-1 0 0,0 0 0,1 0 0,-1-1 0,1 1 0,2 0 0,5 2 0,0 0 0,-1-1 0,15 1 0,-22-3 0,48 5 0,1-3 0,-1-2 0,1-2 0,-1-2 0,0-2 0,67-18 0,-110 23 0,49-16 0,-50 16 0,0-1 0,-1-1 0,1 1 0,-1 0 0,0-1 0,0 0 0,0 0 0,7-7 0,-10 9 0,-1 0 0,1 1 0,-1-1 0,1 0 0,0 0 0,-1 1 0,0-1 0,1 0 0,-1 0 0,1 0 0,-1 0 0,0 1 0,0-1 0,1 0 0,-1 0 0,0 0 0,0 0 0,0 0 0,0 0 0,0 0 0,0 0 0,0 0 0,0 1 0,-1-1 0,1 0 0,0 0 0,0 0 0,-1-1 0,-1 0 0,1 0 0,-1 0 0,1 1 0,-1-1 0,0 0 0,0 1 0,0 0 0,0-1 0,0 1 0,0 0 0,-2-1 0,-7-3 0,1 2 0,-1-1 0,-18-3 0,19 6 0,1-1 0,0 1 0,-1 1 0,1 0 0,-1 0 0,1 1 0,-1 0 0,-17 4 0,22-3 0,0 0 0,0 0 0,0 1 0,0-1 0,1 1 0,-1 0 0,1 0 0,0 0 0,-1 1 0,2 0 0,-1 0 0,0 0 0,1 0 0,-1 0 0,1 1 0,-5 9 0,2 0 0,0 1 0,1-1 0,1 1 0,0 0 0,-3 28 0,0 82 0,5-60 0,-21 137 0,10-111 0,12-65-1365,1-8-5461</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14.897"/>
    </inkml:context>
    <inkml:brush xml:id="br0">
      <inkml:brushProperty name="width" value="0.035" units="cm"/>
      <inkml:brushProperty name="height" value="0.035" units="cm"/>
      <inkml:brushProperty name="color" value="#FFC114"/>
    </inkml:brush>
  </inkml:definitions>
  <inkml:trace contextRef="#ctx0" brushRef="#br0">113 227 24575,'-3'8'0,"0"0"0,0 0 0,1 0 0,0 0 0,1 1 0,-2 12 0,2 56 0,2-41 0,1 97 0,26 183 0,-49-412 0,0 0 0,11 29 0,-2-135 0,12 173 0,2 1 0,1 0 0,1-1 0,1 1 0,2 1 0,1-1 0,16-37 0,-20 55 0,1 0 0,1 1 0,0 0 0,0 0 0,0 0 0,1 1 0,1 0 0,0 0 0,0 1 0,0 0 0,11-6 0,-13 9 0,1 0 0,0 0 0,0 1 0,1 0 0,-1 1 0,0-1 0,1 2 0,0-1 0,-1 1 0,1 0 0,0 0 0,0 1 0,0 0 0,-1 1 0,1 0 0,8 1 0,-4 2 0,0-1 0,0 2 0,0-1 0,0 2 0,-1-1 0,0 2 0,0-1 0,-1 2 0,1-1 0,-2 1 0,1 1 0,-1 0 0,0 0 0,-1 1 0,0 0 0,8 14 0,-12-17 0,1 1 0,-1 0 0,-1-1 0,1 1 0,-1 1 0,-1-1 0,0 0 0,0 1 0,0-1 0,-1 1 0,0 0 0,-1-1 0,0 1 0,-1 0 0,1 0 0,-2-1 0,1 1 0,-1-1 0,0 1 0,-1-1 0,0 0 0,0 0 0,-1 0 0,-7 11 0,1-6 0,-1 1 0,0-1 0,-1-1 0,-1 0 0,0-1 0,0-1 0,-1 0 0,0 0 0,-1-2 0,-23 11 0,3-4 0,-1-1 0,-1-2 0,-59 12 0,70-19-455,0-2 0,-37 1 0,21-5-6371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21.140"/>
    </inkml:context>
    <inkml:brush xml:id="br0">
      <inkml:brushProperty name="width" value="0.035" units="cm"/>
      <inkml:brushProperty name="height" value="0.035" units="cm"/>
      <inkml:brushProperty name="color" value="#FFC114"/>
    </inkml:brush>
  </inkml:definitions>
  <inkml:trace contextRef="#ctx0" brushRef="#br0">674 36 24575,'0'-6'0,"0"5"0,0-1 0,0 1 0,0-1 0,0 1 0,0-1 0,0 0 0,0 1 0,0-1 0,0 1 0,-1-1 0,1 1 0,-1-1 0,1 1 0,-1 0 0,0-1 0,1 1 0,-1 0 0,-1-2 0,1 3 0,1 0 0,0 0 0,-1 0 0,1 1 0,0-1 0,-1 0 0,1 0 0,0 0 0,-1 1 0,1-1 0,0 0 0,0 0 0,-1 1 0,1-1 0,0 0 0,0 0 0,-1 1 0,1-1 0,0 0 0,0 1 0,0-1 0,0 0 0,0 1 0,-1-1 0,1 0 0,0 1 0,0-1 0,0 1 0,0-1 0,0 0 0,0 1 0,0-1 0,0 0 0,0 1 0,-2 16 0,-2 272 0,6-164 0,-107 1653-3227,-305 743-824,382-2392 3890,-78 468 1372,106-589-1277,-6 94 1013,6-90-696,0 0 1,2 0-1,-1 0 0,2 0 0,0-1 0,5 16 0,-7-24-161,1 1-1,-1-1 0,1 0 0,0 0 1,0 0-1,0 0 0,0 0 0,0 0 1,1-1-1,-1 1 0,1-1 0,0 0 0,0 1 1,0-1-1,0-1 0,0 1 0,0 0 1,0-1-1,1 1 0,-1-1 0,1 0 1,-1 0-1,1-1 0,-1 1 0,1-1 1,-1 1-1,1-1 0,0 0 0,-1 0 1,5-1-1,10-2 78,1-1-1,-1-1 1,0 0 0,28-13 0,-18 7-179,62-19-42,1 4-1,1 3 0,145-15 0,291 10-1230,400 42-2004,3 36 290,1646 181 2653,-2418-214-476,639 60-225,-721-71 1871,93-7-1,-163 1-619,44-7 1336,-49 7-1476,-1 0 0,1-1 0,0 1 0,0-1 0,-1 1 0,1-1 0,0 0 0,-1 0 0,1 0 0,-1 0 0,1 0 0,-1 0 0,1 0 1,-1 0-1,0-1 0,1 1 0,-1 0 0,0-1 0,0 1 0,0-1 0,1-1 0,-2 1-7,0 1 0,0-1 0,0 0 1,0 1-1,0-1 0,0 1 0,0-1 1,-1 1-1,1-1 0,0 1 0,-1-1 1,0 1-1,1 0 0,-1-1 0,0 1 1,1 0-1,-2-2 0,-22-26-4071</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22.031"/>
    </inkml:context>
    <inkml:brush xml:id="br0">
      <inkml:brushProperty name="width" value="0.035" units="cm"/>
      <inkml:brushProperty name="height" value="0.035" units="cm"/>
      <inkml:brushProperty name="color" value="#FFC114"/>
    </inkml:brush>
  </inkml:definitions>
  <inkml:trace contextRef="#ctx0" brushRef="#br0">48 118 24575,'-18'-32'0,"13"25"0,1 0 0,-1 0 0,2-1 0,-1 1 0,1-1 0,-2-8 0,5 15 0,0 0 0,0 0 0,0 0 0,0 1 0,0-1 0,0 0 0,0 0 0,0 0 0,0 1 0,1-1 0,-1 0 0,0 0 0,1 1 0,-1-1 0,0 0 0,1 1 0,-1-1 0,1 0 0,-1 1 0,1-1 0,-1 1 0,1-1 0,-1 1 0,1-1 0,0 1 0,-1-1 0,1 1 0,0-1 0,-1 1 0,1 0 0,0 0 0,0-1 0,-1 1 0,2 0 0,30-5 0,-31 5 0,53 1 0,0 2 0,83 15 0,-54-5 0,2486 243-8484,9-129 4430,-1283-106 5378,-1028-19 1669,-247-2-2697,-8 0 238,0 0 0,1 0 1,-1 2-1,0-1 0,13 5 0,-24-6-488,-1 0 0,1 0-1,-1 0 1,1 0 0,-1 0 0,1 1 0,-1-1 0,1 0 0,-1 0 0,1 1 0,-1-1-1,0 0 1,1 1 0,-1-1 0,0 1 0,1-1 0,-1 0 0,0 1 0,1-1-1,-1 1 1,0-1 0,0 1 0,1-1 0,-1 1 0,0-1 0,0 1 0,0-1-1,0 1 1,0-1 0,0 1 0,0-1 0,0 1 0,0-1 0,0 1 0,0 0 0,0-1-1,0 1 1,0-1 0,0 1 0,0-1 0,-1 1 0,1-1 0,0 1 0,0-1-1,-1 0 1,1 1 0,0-1 0,-1 1 0,1-1 0,0 0 0,-1 1 0,0 0-1,-25 23 1080,21-20-1166,-21 18 161,1 1 1,1 1-1,2 2 1,0 0 0,2 1-1,1 0 1,1 2-1,1 0 1,-13 32-1,6 4-238,3 1-1,2 1 0,-10 75 1,-16 211-357,-28 513-1328,22-236 222,29-393 1282,-55 694 257,64-738-45,-69 714-790,79-889 936,-37 214 223,32-196 68,-2 0-1,-2-1 1,-1 0-1,-22 41 1,31-68-211,0-1 0,0 1 0,-1-1 0,0 0-1,0-1 1,-1 1 0,0-1 0,0 0 0,0-1 0,-1 1 0,0-1 0,0-1 0,0 1-1,0-1 1,-1 0 0,0-1 0,0 0 0,0 0 0,0-1 0,0 1 0,0-2-1,-1 1 1,1-2 0,-16 1 0,-3-2-116,0-1 1,1-1-1,-44-11 1,-79-32-33,72 21 1,-673-194-1890,644 187-4395</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22.762"/>
    </inkml:context>
    <inkml:brush xml:id="br0">
      <inkml:brushProperty name="width" value="0.035" units="cm"/>
      <inkml:brushProperty name="height" value="0.035" units="cm"/>
      <inkml:brushProperty name="color" value="#FFC114"/>
    </inkml:brush>
  </inkml:definitions>
  <inkml:trace contextRef="#ctx0" brushRef="#br0">694 0 24575,'-1'0'0,"-8"0"0,0 0 0,-1 1 0,1 0 0,-17 3 0,23-3 0,0 0 0,1 1 0,-1-1 0,0 1 0,0-1 0,1 1 0,-1 0 0,1 0 0,-1 0 0,1 0 0,0 0 0,0 1 0,0-1 0,0 1 0,0-1 0,0 1 0,1 0 0,-2 3 0,-2 5 0,1 1 0,1-1 0,-1 1 0,2 0 0,-3 21 0,1 66 0,4-65 0,-2 129-173,-19 437-1116,-85 299 720,-47-3-683,0-1 4,46 3 681,92-470 1323,14-417-458,2 0-1,0 0 1,0 0 0,1 0-1,6 21 1,-7-30-218,0 1 0,1 0 0,-1-1 0,1 0 0,-1 1-1,1-1 1,0 0 0,-1 0 0,1 0 0,0 0 0,1 0 0,-1 0 0,0 0 0,0-1 0,1 1 0,-1-1 0,1 0-1,0 0 1,-1 0 0,1 0 0,0 0 0,-1 0 0,1-1 0,0 1 0,0-1 0,0 0 0,-1 0 0,5 0-1,139-12 176,-11 1-271,481 13-1774,4 37-1184,-547-34 2835,1405 128-2879,-2 35 500,-1356-154 2498,308 37-153,757 79-514,-1126-125 842,53 5 866,213-8 0,-320-3-965,57-7 617,-59 7-524,-1 1 0,1-1-1,0 0 1,0 0 0,-1 0-1,1 0 1,0-1 0,-1 1-1,1-1 1,-1 1 0,0-1-1,0 0 1,1 0 0,-1 0-1,0 0 1,2-3 0,-4 4-145,1-1 1,-1 1 0,1 0-1,-1-1 1,0 1 0,1-1 0,-1 1-1,0-1 1,0 1 0,0 0-1,0-1 1,0 1 0,0-1-1,0 1 1,-1 0 0,1-1 0,-1 1-1,1-1 1,-1-1 0,-18-26-2425</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23.916"/>
    </inkml:context>
    <inkml:brush xml:id="br0">
      <inkml:brushProperty name="width" value="0.035" units="cm"/>
      <inkml:brushProperty name="height" value="0.035" units="cm"/>
      <inkml:brushProperty name="color" value="#FFC114"/>
    </inkml:brush>
  </inkml:definitions>
  <inkml:trace contextRef="#ctx0" brushRef="#br0">98 82 24575,'-31'-13'0,"23"10"0,-1 0 0,1-1 0,0 0 0,0-1 0,-12-8 0,20 13 0,-1 0 0,1 0 0,-1-1 0,1 1 0,0 0 0,-1-1 0,1 1 0,0 0 0,-1-1 0,1 1 0,0 0 0,0-1 0,-1 1 0,1-1 0,0 1 0,0-1 0,0 1 0,-1-1 0,1 1 0,0 0 0,0-1 0,0 1 0,0-1 0,0 1 0,0-1 0,0 1 0,0-1 0,0 1 0,0-1 0,0 1 0,1-1 0,-1 1 0,0-1 0,0 1 0,0 0 0,0-1 0,1 1 0,-1-1 0,0 1 0,1 0 0,-1-1 0,0 1 0,1 0 0,-1-1 0,0 1 0,1 0 0,-1-1 0,0 1 0,1 0 0,0-1 0,27-8 0,3 5 0,0 1 0,0 2 0,1 1 0,31 5 0,-28-3 0,1328 113-5411,-406-29 3072,1405 70-336,-1939-132 1694,292 30 1407,-244 0 2972,-432-49-3215,4 0 1031,1 2 0,42 13 0,-83-19-1073,0 0 1,-1-1-1,1 1 1,-1 0-1,1 1 1,-1-1-1,1 0 1,-1 1-1,0-1 0,0 1 1,0 0-1,0 0 1,0 0-1,3 3 1,-4-3-78,0 0 0,-1 0 0,1-1 0,-1 1 0,1 0 0,-1 0 0,0 0 0,0 0 0,0 0 0,0 0 0,0 0 1,0 0-1,0 0 0,0 0 0,-1-1 0,1 1 0,-1 0 0,0 0 0,1 0 0,-2 2 0,-11 24-6,2 0 0,1 2 0,1-1 0,-9 55 0,6 68-55,8 155-1,4-99-167,-2 1717-635,6-1192 663,-38-1-1,-8-335 1373,40-370-1235,2-22 0,0 0 0,0 0 0,-1 0 0,0 0 0,0 0 0,-2 6 0,2-9 0,0 0 0,0 0 0,-1 0 0,1-1 0,0 1 0,-1 0 0,0 0 0,1-1 0,-1 1 0,0-1 0,0 0 0,1 1 0,-1-1 0,0 0 0,0 0 0,-1 0 0,-3 1 0,-19 6 0,-2-1 0,1-1 0,0-1 0,-37 1 0,-110-4 0,154-2 0,-290-8 79,-91-2-1523,293 10-5382</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34.294"/>
    </inkml:context>
    <inkml:brush xml:id="br0">
      <inkml:brushProperty name="width" value="0.035" units="cm"/>
      <inkml:brushProperty name="height" value="0.035" units="cm"/>
      <inkml:brushProperty name="color" value="#FFC114"/>
    </inkml:brush>
  </inkml:definitions>
  <inkml:trace contextRef="#ctx0" brushRef="#br0">564 183 24575,'23'-8'0,"-1"-1"0,23-13 0,-36 17 0,0 0 0,0-1 0,-1 0 0,0 0 0,0-1 0,-1 0 0,10-12 0,-16 18 0,0 0 0,0 0 0,-1 0 0,1 0 0,0 0 0,0 0 0,-1 0 0,1-1 0,0 1 0,-1 0 0,1-1 0,-1 1 0,0 0 0,1-1 0,-1 1 0,0 0 0,0-1 0,0 1 0,0 0 0,0-1 0,0 1 0,0-1 0,-1 1 0,1 0 0,0-1 0,-1 1 0,1 0 0,-1-1 0,0 1 0,1 0 0,-1 0 0,0 0 0,1-1 0,-1 1 0,0 0 0,0 0 0,0 0 0,0 0 0,0 1 0,-3-3 0,-2 0 0,0 0 0,0 0 0,-1 0 0,1 0 0,-1 1 0,-13-2 0,-10-1 0,0 2 0,0 1 0,0 1 0,0 2 0,-44 6 0,12 4 0,-96 28 0,154-38 0,-29 9 0,-54 24 0,80-31 0,0 1 0,0 0 0,0 0 0,0 0 0,1 1 0,0 0 0,0 0 0,0 0 0,0 1 0,1 0 0,0 0 0,1 1 0,-7 10 0,9-13 0,1-1 0,0 1 0,0 0 0,0 0 0,1 0 0,-1 0 0,1 0 0,0 0 0,0 0 0,0 0 0,1 0 0,0 0 0,-1 0 0,1 0 0,0-1 0,1 1 0,-1 0 0,1 0 0,0-1 0,0 1 0,0-1 0,3 5 0,4 4 0,1-1 0,0 0 0,0-1 0,23 17 0,19 10 0,2-3 0,72 34 0,56 35 0,-170-96 0,-1 1 0,0 1 0,17 17 0,-26-24 0,0 1 0,0-1 0,0 1 0,-1-1 0,1 1 0,-1 0 0,1-1 0,-1 1 0,0 0 0,1 4 0,-2-6 0,0 1 0,0-1 0,0 1 0,0 0 0,0-1 0,0 1 0,0-1 0,-1 1 0,1-1 0,-1 1 0,1-1 0,-1 1 0,1-1 0,-1 1 0,0-1 0,0 0 0,1 1 0,-1-1 0,0 0 0,0 0 0,-2 1 0,-3 4 0,-1-1 0,0 0 0,0-1 0,0 1 0,-1-2 0,1 1 0,-1-1 0,0 0 0,-15 3 0,-9 1 0,-36 3 0,53-8 0,-87 7 0,91-9 0,0 0 0,1 0 0,-1-1 0,0-1 0,1 0 0,-1-1 0,-11-3 0,21 5 5,-1 0-1,0 1 1,0-1-1,1 0 1,-1 0 0,0 0-1,1 0 1,-1-1-1,1 1 1,0 0-1,-1 0 1,1-1-1,0 1 1,0-1 0,-1 0-1,1 1 1,1-1-1,-1 0 1,0 1-1,0-1 1,0-2 0,1 1-110,-1 0 0,1 0 0,0 0 1,1 0-1,-1 1 0,0-1 1,1 0-1,-1 0 0,1 0 1,0 1-1,0-1 0,0 0 1,2-2-1,15-26-6721</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34.711"/>
    </inkml:context>
    <inkml:brush xml:id="br0">
      <inkml:brushProperty name="width" value="0.035" units="cm"/>
      <inkml:brushProperty name="height" value="0.035" units="cm"/>
      <inkml:brushProperty name="color" value="#FFC114"/>
    </inkml:brush>
  </inkml:definitions>
  <inkml:trace contextRef="#ctx0" brushRef="#br0">0 330 24575,'47'-28'0,"1"2"0,93-35 0,-136 59 0,1 0 0,0 0 0,0 1 0,0 0 0,10-1 0,-16 2 0,1 0 0,0 0 0,0 1 0,-1-1 0,1 0 0,0 0 0,-1 0 0,1 0 0,0 1 0,0-1 0,-1 0 0,1 0 0,-1 1 0,1-1 0,0 1 0,-1-1 0,1 1 0,-1-1 0,1 1 0,-1-1 0,1 1 0,0 1 0,-1-1 0,0 0 0,1 0 0,-1 0 0,0 0 0,0 1 0,0-1 0,0 0 0,0 0 0,0 0 0,0 0 0,-1 1 0,1-1 0,0 0 0,-1 0 0,1 0 0,-1 0 0,0 1 0,-20 44 0,-38 59 0,-3 5 0,37-60 0,-18 57 0,34-81 0,2 0 0,1 0 0,0 1 0,-1 34 0,8-54 0,2-7 0,9-15 0,10-26 0,5-12 0,270-480 0,-295 530 0,73-99 0,-68 94 0,1 0 0,-1 0 0,1 0 0,1 1 0,0 1 0,0-1 0,0 1 0,0 1 0,13-5 0,-21 9 0,1 0 0,0 0 0,-1 1 0,1-1 0,0 1 0,0-1 0,0 1 0,-1 0 0,1 0 0,0 0 0,0 0 0,0 0 0,0 0 0,-1 0 0,1 1 0,0-1 0,0 1 0,0-1 0,-1 1 0,1 0 0,0 0 0,-1-1 0,1 1 0,-1 0 0,1 1 0,-1-1 0,1 0 0,-1 0 0,0 1 0,0-1 0,1 0 0,-1 1 0,0-1 0,0 1 0,1 3 0,1 2 0,-1 0 0,1 0 0,-2 1 0,1-1 0,-1 1 0,0-1 0,0 14 0,-2 15 0,-1-1 0,-3 1 0,-10 47 0,-38 107 0,23-90 0,9-20-91,9-28-228,-3 0 1,-2-1-1,-26 54 1,33-87-6508</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35.226"/>
    </inkml:context>
    <inkml:brush xml:id="br0">
      <inkml:brushProperty name="width" value="0.035" units="cm"/>
      <inkml:brushProperty name="height" value="0.035" units="cm"/>
      <inkml:brushProperty name="color" value="#FFC114"/>
    </inkml:brush>
  </inkml:definitions>
  <inkml:trace contextRef="#ctx0" brushRef="#br0">194 889 24575,'-22'-40'0,"-2"1"0,-55-68 0,50 69 0,23 31 0,0 0 0,1-1 0,0 1 0,-7-14 0,11 19 0,0 1 0,1 0 0,-1 0 0,1 0 0,-1-1 0,1 1 0,-1 0 0,1-1 0,0 1 0,0 0 0,0-1 0,0 1 0,0 0 0,0-1 0,0 1 0,0 0 0,0-1 0,1 1 0,-1 0 0,1-1 0,-1 1 0,1 0 0,-1 0 0,1-1 0,0 1 0,-1 0 0,1 0 0,0 0 0,0 0 0,0 0 0,2-1 0,5-3 0,0 1 0,0 0 0,1 1 0,0 0 0,-1 0 0,1 1 0,0 0 0,15-1 0,2-1 0,63-12 0,198-43 0,-243 46 0,0-1 0,-1-2 0,0-1 0,50-30 0,-84 41 0,0 0 0,0-1 0,-1 0 0,1 0 0,-2 0 0,10-12 0,-15 17 0,0-1 0,0 1 0,0-1 0,0 0 0,0 0 0,-1 0 0,0 0 0,1 0 0,-1 0 0,0 0 0,0 0 0,-1-1 0,1 1 0,-1 0 0,1 0 0,-1-1 0,0 1 0,0 0 0,-1-1 0,1 1 0,-1 0 0,1-1 0,-1 1 0,-2-4 0,3 6 0,0 0 0,-1 0 0,1 1 0,0-1 0,-1 0 0,1 0 0,-1 1 0,1-1 0,-1 0 0,1 0 0,-1 1 0,1-1 0,-1 1 0,0-1 0,1 0 0,-1 1 0,0-1 0,1 1 0,-1 0 0,0-1 0,0 1 0,0 0 0,1-1 0,-1 1 0,0 0 0,0 0 0,0 0 0,0-1 0,0 1 0,1 0 0,-1 0 0,0 0 0,0 1 0,0-1 0,0 0 0,0 0 0,1 0 0,-1 1 0,0-1 0,0 0 0,0 1 0,1-1 0,-1 1 0,0-1 0,-1 1 0,0 2 0,-1-1 0,1 0 0,0 1 0,-1-1 0,1 1 0,0-1 0,0 1 0,1 0 0,-1 0 0,-2 6 0,-5 27 0,0 0 0,3 1 0,-3 49 0,3-26 0,5-50 0,-10 87 0,-43 180 0,42-248 0,4-21 0,7-8 0,1-1 0,-1 1 0,1 0 0,0 0 0,-1 0 0,1-1 0,0 1 0,-1 0 0,1-1 0,0 1 0,-1 0 0,1-1 0,0 1 0,0 0 0,-1-1 0,1 1 0,0 0 0,0-1 0,0 1 0,-1-1 0,1 1 0,0 0 0,0-1 0,0 1 0,0-1 0,0 1 0,0-1 0,0 0 0,-3-17 0,1-1 0,1 0 0,0 0 0,4-31 0,15-77 0,-15 110 0,12-63 0,37-114 0,-39 155 0,2 0 0,2 2 0,1 0 0,43-64 0,-53 90 0,1 0 0,0 1 0,0 0 0,1 0 0,1 1 0,0 0 0,0 1 0,21-12 0,-29 18 0,1 0 0,0 1 0,0-1 0,0 0 0,0 1 0,0 0 0,0 0 0,1 0 0,-1 1 0,0 0 0,0-1 0,1 1 0,-1 1 0,0-1 0,0 0 0,1 1 0,-1 0 0,0 0 0,0 1 0,0-1 0,0 1 0,0 0 0,0 0 0,-1 0 0,1 0 0,-1 0 0,1 1 0,-1 0 0,0 0 0,0 0 0,5 5 0,-4-1 0,1 0 0,-1 1 0,0-1 0,0 1 0,-1-1 0,0 1 0,-1 0 0,1 0 0,-2 1 0,1-1 0,-1 0 0,0 1 0,-1-1 0,0 0 0,0 1 0,-1-1 0,0 1 0,0-1 0,-4 10 0,-1 4 0,0-1 0,-2 0 0,-1 0 0,0-1 0,-2 0 0,-13 20 0,3-11-455,-2-1 0,-34 36 0,5-14-6371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10.636"/>
    </inkml:context>
    <inkml:brush xml:id="br0">
      <inkml:brushProperty name="width" value="0.035" units="cm"/>
      <inkml:brushProperty name="height" value="0.035" units="cm"/>
      <inkml:brushProperty name="color" value="#FFC114"/>
    </inkml:brush>
  </inkml:definitions>
  <inkml:trace contextRef="#ctx0" brushRef="#br0">96 169 24575,'0'-1'0,"0"0"0,1-1 0,-1 1 0,0 0 0,0-1 0,1 1 0,-1 0 0,1 0 0,-1-1 0,1 1 0,-1 0 0,1 0 0,0 0 0,0 0 0,-1 0 0,1 0 0,0 0 0,0 0 0,0 0 0,0 0 0,0 0 0,0 0 0,0 1 0,1-1 0,-1 0 0,0 1 0,0-1 0,1 1 0,-1 0 0,0-1 0,0 1 0,1 0 0,1-1 0,-1 1 0,0 0 0,0 0 0,0 0 0,0 0 0,0 0 0,-1 1 0,1-1 0,0 1 0,0-1 0,0 1 0,-1-1 0,1 1 0,0 0 0,-1 0 0,1 0 0,0 0 0,-1 0 0,0 0 0,1 0 0,-1 1 0,1-1 0,-1 0 0,0 1 0,1 1 0,1 3 0,-1 0 0,0 0 0,0 1 0,0-1 0,-1 0 0,0 1 0,0-1 0,-1 1 0,0-1 0,0 7 0,-3 13 0,-5 28 0,7-47 0,-14 64 0,-38 107 0,-41 64 0,93-240 0,0 0 0,0 1 0,0-1 0,0 1 0,1-1 0,-1 1 0,1 0 0,-1-1 0,1 1 0,0 0 0,0 2 0,0-5 0,0 1 0,0-1 0,1 0 0,-1 1 0,0-1 0,0 0 0,0 1 0,0-1 0,1 0 0,-1 0 0,0 1 0,0-1 0,1 0 0,-1 0 0,0 0 0,0 1 0,1-1 0,-1 0 0,0 0 0,1 0 0,-1 0 0,0 0 0,1 0 0,-1 1 0,0-1 0,1 0 0,-1 0 0,0 0 0,1 0 0,-1 0 0,20-7 0,-6-1 0,0 0 0,0 2 0,1 0 0,-1 1 0,2 0 0,-1 1 0,0 0 0,1 2 0,0 0 0,-1 0 0,1 2 0,23 1 0,-37-1 0,230 16 0,-192-16 0,-1-2 0,1-1 0,72-16 0,-107 18 0,-1 0 0,1-1 0,0 0 0,-1 0 0,1 0 0,5-3 0,-10 4 0,1 1 0,0-1 0,0 1 0,-1-1 0,1 0 0,0 1 0,-1-1 0,1 1 0,-1-1 0,1 0 0,-1 0 0,1 1 0,-1-1 0,0 0 0,1 0 0,-1 0 0,0 1 0,0-1 0,1 0 0,-1 0 0,0 0 0,0 0 0,0 0 0,0 1 0,0-1 0,0 0 0,0 0 0,0 0 0,-1 0 0,1 0 0,0 1 0,0-1 0,-1 0 0,1 0 0,0 0 0,-1 1 0,1-1 0,-1 0 0,1 1 0,-1-1 0,1 0 0,-1 1 0,0-2 0,-32-31 0,25 26 0,0-1 0,1 1 0,0-2 0,0 1 0,1-1 0,0 0 0,0 0 0,-5-13 0,5 3 0,1 0 0,0 0 0,2 0 0,0 0 0,1 0 0,1-1 0,1 1 0,4-34 0,2 13 0,1 1 0,2 1 0,17-48 0,-15 57 0,24-48 0,-28 64 0,1 1 0,0 0 0,0 1 0,1 0 0,0 0 0,12-9 0,-21 20 0,1 0 0,-1 0 0,0-1 0,0 1 0,1 0 0,-1 0 0,0 0 0,0 0 0,0 0 0,0 0 0,1 0 0,-1 0 0,0-1 0,0 1 0,0 0 0,0 0 0,1 0 0,-1 0 0,0-1 0,0 1 0,0 0 0,0 0 0,0 0 0,0-1 0,0 1 0,0 0 0,0 0 0,1-1 0,-1 1 0,0 0 0,0 0 0,0 0 0,0-1 0,0 1 0,0 0 0,-1 0 0,1-1 0,0 1 0,0 0 0,0 0 0,0 0 0,0-1 0,0 1 0,0 0 0,0 0 0,-1-1 0,-12 0 0,-23 7 0,34-6 0,-178 22 0,34-6 0,136-15 0,-31 5 0,0 1 0,0 2 0,1 2 0,-57 23 0,94-32 0,0-1 0,0 1 0,0 0 0,0 0 0,1 0 0,-1 0 0,1 0 0,-1 0 0,-3 6 0,6-8 0,-1 1 0,1-1 0,0 1 0,-1-1 0,1 1 0,0 0 0,0-1 0,0 1 0,-1-1 0,1 1 0,0 0 0,0-1 0,0 1 0,0-1 0,0 1 0,0 0 0,0-1 0,1 1 0,-1 0 0,0-1 0,0 1 0,1 0 0,-1 0 0,1 0 0,0 0 0,0 0 0,0 0 0,0 0 0,0 0 0,0-1 0,0 1 0,0 0 0,0 0 0,1-1 0,-1 1 0,0-1 0,3 1 0,14 4-1365,1-3-5461</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35.553"/>
    </inkml:context>
    <inkml:brush xml:id="br0">
      <inkml:brushProperty name="width" value="0.035" units="cm"/>
      <inkml:brushProperty name="height" value="0.035" units="cm"/>
      <inkml:brushProperty name="color" value="#FFC114"/>
    </inkml:brush>
  </inkml:definitions>
  <inkml:trace contextRef="#ctx0" brushRef="#br0">1 258 24575,'22'-45'0,"2"1"0,1 2 0,45-57 0,-68 97 0,0-1 0,1 0 0,-1 1 0,1-1 0,-1 1 0,1 0 0,0 0 0,0 0 0,0 0 0,6-2 0,-9 4 0,1 0 0,0 0 0,-1 0 0,1 0 0,0 0 0,-1 0 0,1 0 0,0 0 0,-1 0 0,1 0 0,0 0 0,-1 0 0,1 1 0,0-1 0,-1 0 0,1 0 0,-1 1 0,1-1 0,-1 0 0,1 1 0,0-1 0,0 1 0,0 1 0,0-1 0,0 1 0,0-1 0,0 1 0,0 0 0,-1-1 0,1 1 0,0 0 0,-1 0 0,1-1 0,-1 5 0,3 16 0,-1 1 0,-1 0 0,-1-1 0,-6 40 0,-22 91 0,24-134 0,-23 93-682,-66 177-1,72-234-6143</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35.912"/>
    </inkml:context>
    <inkml:brush xml:id="br0">
      <inkml:brushProperty name="width" value="0.035" units="cm"/>
      <inkml:brushProperty name="height" value="0.035" units="cm"/>
      <inkml:brushProperty name="color" value="#FFC114"/>
    </inkml:brush>
  </inkml:definitions>
  <inkml:trace contextRef="#ctx0" brushRef="#br0">221 1114 24575,'-43'-113'0,"6"-2"0,-31-156 0,44 112 0,21 126 0,2 0 0,1 0 0,5-36 0,-3 53 0,1 0 0,0 1 0,1-1 0,1 1 0,1-1 0,0 1 0,15-25 0,-15 30 0,1 0 0,0 1 0,1 0 0,0 1 0,1 0 0,-1 0 0,2 0 0,-1 1 0,1 1 0,0-1 0,21-8 0,-15 8 0,1 1 0,0 1 0,0 0 0,0 2 0,0 0 0,1 0 0,23 1 0,-16 3 0,0 0 0,0 2 0,0 1 0,39 11 0,-22-1 0,-1 1 0,0 2 0,-2 2 0,0 2 0,58 41 0,-67-40 0,-1 1 0,-1 2 0,-1 1 0,-1 1 0,-1 1 0,-2 1 0,-1 1 0,-1 1 0,18 36 0,-30-48 0,0 1 0,-2-1 0,0 1 0,-2 1 0,0-1 0,-1 1 0,1 32 0,-4-36 0,-2 0 0,0-1 0,-1 1 0,-1 0 0,0-1 0,-1 0 0,-1 0 0,0 0 0,-1-1 0,-12 22 0,6-16 7,-2 0 0,0-2 1,-1 0-1,0 0 0,-34 30 0,21-26-34,0-1 0,-2-1 0,-44 23 0,15-15-103,-1-3-1,-1-3 0,-121 30 0,120-39 131,-75 7 0,112-18 0,0-2 0,0-1 0,1-1 0,-1-1 0,0-1 0,-24-6 0,40 6-317,0 0 0,0 0 0,-13-8 1,-11-11-6020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38.781"/>
    </inkml:context>
    <inkml:brush xml:id="br0">
      <inkml:brushProperty name="width" value="0.035" units="cm"/>
      <inkml:brushProperty name="height" value="0.035" units="cm"/>
      <inkml:brushProperty name="color" value="#FFC114"/>
    </inkml:brush>
  </inkml:definitions>
  <inkml:trace contextRef="#ctx0" brushRef="#br0">439 617 24575,'1'0'0,"-1"1"0,0-1 0,1 1 0,-1-1 0,1 1 0,-1-1 0,1 1 0,0-1 0,-1 1 0,1-1 0,-1 0 0,1 1 0,0-1 0,-1 0 0,1 0 0,0 1 0,-1-1 0,1 0 0,0 0 0,-1 0 0,1 0 0,0 0 0,1 0 0,-2 0 0,1-1 0,-1 1 0,0 0 0,1-1 0,-1 1 0,1-1 0,-1 1 0,0-1 0,1 0 0,-1 1 0,0-1 0,0 1 0,1-1 0,-1 0 0,0 1 0,0-1 0,0 1 0,0-1 0,0 0 0,0 0 0,-2-41 0,2 37 0,-2-8 0,-3-36 0,-21-86 0,25 131 0,0 0 0,-1-1 0,1 1 0,-1 0 0,0 1 0,0-1 0,-1 0 0,1 0 0,-1 1 0,0-1 0,0 1 0,-4-4 0,5 6 0,0-1 0,0 1 0,0 0 0,0 0 0,0 0 0,-1 1 0,1-1 0,0 0 0,0 1 0,0 0 0,-1-1 0,1 1 0,0 0 0,-1 0 0,1 0 0,0 0 0,0 1 0,-1-1 0,1 1 0,0-1 0,0 1 0,0 0 0,0 0 0,0 0 0,-4 2 0,-8 6 0,0 0 0,1 1 0,0 0 0,0 1 0,1 1 0,-11 14 0,-58 82 0,-10 38 0,81-126 0,0 0 0,1 1 0,2 0 0,0 1 0,-6 34 0,12-53 0,0 0 0,1-1 0,0 1 0,0 0 0,0-1 0,0 1 0,0 0 0,0 0 0,1-1 0,-1 1 0,1 0 0,0-1 0,0 1 0,0 0 0,0-1 0,0 0 0,1 1 0,-1-1 0,1 0 0,-1 1 0,1-1 0,2 2 0,-1-2 0,0 0 0,0 0 0,0-1 0,1 1 0,-1-1 0,0 0 0,1 0 0,-1 0 0,1 0 0,-1-1 0,1 1 0,-1-1 0,1 0 0,-1 0 0,1 0 0,6-1 0,4-2 0,-1 0 0,0-1 0,-1 0 0,1-1 0,-1 0 0,20-11 0,68-50 0,-87 56 0,16-11 0,0-2 0,26-27 0,-44 39 0,0-1 0,-1-1 0,0 1 0,-1-2 0,0 1 0,-1-1 0,6-16 0,-9 12 0,-5 17 0,0 1 0,0 0 0,0 0 0,0 0 0,0-1 0,0 1 0,0 0 0,0 0 0,0-1 0,0 1 0,0 0 0,0 0 0,-1 0 0,1-1 0,0 1 0,0 0 0,0 0 0,0 0 0,0-1 0,0 1 0,-1 0 0,1 0 0,0 0 0,0 0 0,0 0 0,0-1 0,-1 1 0,1 0 0,0 0 0,0 0 0,0 0 0,-1 0 0,1 0 0,0 0 0,-2 0 0,1 1 0,-1-1 0,1 1 0,-1 0 0,1-1 0,0 1 0,-1 0 0,1 0 0,0 0 0,0 0 0,0 0 0,0 0 0,0 1 0,0-1 0,0 0 0,-1 2 0,-7 12 0,0-1 0,1 1 0,0 1 0,2-1 0,0 1 0,0 0 0,-4 26 0,7-28 0,1 0 0,1 0 0,0 0 0,1 0 0,0 0 0,1 0 0,0 0 0,1 0 0,6 20 0,-7-30 0,1 0 0,-1 0 0,1 0 0,-1 0 0,1 0 0,0-1 0,1 1 0,-1-1 0,1 0 0,-1 1 0,1-1 0,0 0 0,0-1 0,0 1 0,0 0 0,1-1 0,-1 0 0,1 0 0,-1 0 0,1 0 0,0-1 0,0 1 0,0-1 0,0 0 0,0 0 0,0 0 0,0-1 0,0 1 0,0-1 0,1 0 0,-1 0 0,0-1 0,0 1 0,8-3 0,6-1 0,0-2 0,-1 0 0,0-1 0,0-1 0,0-1 0,-1 0 0,18-14 0,-10 4 0,0 0 0,-1-2 0,32-38 0,-33 32 0,-1-1 0,-2-1 0,-1-1 0,-1-1 0,-2 0 0,-1-1 0,17-58 0,-19 44 0,-3-1 0,-1 0 0,-2-1 0,-3 1 0,-2-52 0,-1 87 0,-4-40 0,4 49 0,-1 0 0,1 0 0,-1 0 0,0 1 0,0-1 0,0 0 0,0 1 0,0-1 0,0 1 0,-1-1 0,0 1 0,1 0 0,-1 0 0,-3-4 0,4 5 0,0 1 0,0 0 0,0-1 0,0 1 0,0 0 0,0-1 0,0 1 0,0 0 0,0 0 0,0 0 0,0 0 0,0 0 0,0 0 0,0 0 0,-1 0 0,1 1 0,0-1 0,0 0 0,0 1 0,0-1 0,1 0 0,-1 1 0,0-1 0,0 1 0,0 0 0,0-1 0,0 1 0,0 0 0,1-1 0,-1 1 0,0 0 0,1 0 0,-1 0 0,1 0 0,-1-1 0,0 2 0,-22 38 0,22-38 0,-16 36 0,2 1 0,1 1 0,-14 70 0,15-35 0,-4 89 0,15-129-227,1 0-1,2-1 1,1 1-1,2 0 1,16 65-1,-7-60-6598</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39.276"/>
    </inkml:context>
    <inkml:brush xml:id="br0">
      <inkml:brushProperty name="width" value="0.035" units="cm"/>
      <inkml:brushProperty name="height" value="0.035" units="cm"/>
      <inkml:brushProperty name="color" value="#FFC114"/>
    </inkml:brush>
  </inkml:definitions>
  <inkml:trace contextRef="#ctx0" brushRef="#br0">134 249 24575,'-17'-15'0,"0"0"0,-1 2 0,-1 0 0,0 2 0,-24-12 0,86 22 0,51 4 0,134-12 0,-188 5 0,0-2 0,0-2 0,-1-2 0,0-1 0,73-33 0,-105 41 0,0-1 0,0 0 0,-1-1 0,9-7 0,-14 11 0,0 0 0,0 0 0,0 0 0,0 0 0,0 0 0,-1 0 0,1-1 0,0 1 0,0 0 0,-1 0 0,1-1 0,-1 1 0,1-3 0,-1 4 0,0-1 0,0 0 0,0 0 0,0 1 0,-1-1 0,1 0 0,0 1 0,0-1 0,-1 0 0,1 1 0,-1-1 0,1 0 0,0 1 0,-1-1 0,1 0 0,-1 1 0,1-1 0,-1 1 0,0-1 0,1 1 0,-1 0 0,1-1 0,-1 1 0,0 0 0,1-1 0,-1 1 0,-1-1 0,-3 0 0,1 0 0,-1 0 0,1 0 0,-1 0 0,0 1 0,1 0 0,-1 0 0,0 0 0,1 1 0,-1-1 0,0 1 0,-6 2 0,-5 2 0,-33 14 0,32-11 0,0 1 0,0 1 0,1 1 0,1 0 0,0 1 0,-27 27 0,34-30 0,0 0 0,0 0 0,1 1 0,1 0 0,-1 0 0,2 1 0,-1 0 0,2 0 0,-1 0 0,1 1 0,1-1 0,-2 15 0,4-23 0,1-1 0,-1 1 0,1 0 0,0 0 0,0 0 0,0 0 0,1 0 0,-1 0 0,1 0 0,-1 0 0,1-1 0,0 1 0,0 0 0,0 0 0,1-1 0,-1 1 0,1-1 0,-1 1 0,1-1 0,0 0 0,0 1 0,0-1 0,0 0 0,0 0 0,4 2 0,-2-2 0,1 0 0,-1 0 0,1 0 0,0-1 0,-1 1 0,1-1 0,0-1 0,0 1 0,0 0 0,0-1 0,0 0 0,0-1 0,-1 1 0,9-2 0,6-2 0,-1-1 0,1-1 0,-1 0 0,0-2 0,-1 0 0,0-1 0,0 0 0,23-18 0,-28 17 0,0 0 0,-1 0 0,0-1 0,0 0 0,-1-1 0,0 0 0,-1 0 0,-1-1 0,0-1 0,-1 1 0,6-17 0,-12 29 0,0 0 0,-1 0 0,1 0 0,-1 0 0,0 0 0,1-1 0,-1 1 0,0 0 0,0 0 0,0-1 0,0 1 0,0 0 0,0 0 0,0-1 0,0 1 0,-1-2 0,1 3 0,-1 0 0,1-1 0,0 1 0,-1 0 0,1 0 0,-1 0 0,1 0 0,-1 0 0,1 0 0,-1 0 0,1 0 0,-1 0 0,1 0 0,-1 1 0,1-1 0,-1 0 0,1 0 0,0 0 0,-1 0 0,1 1 0,-1-1 0,1 0 0,-1 1 0,1-1 0,0 0 0,-1 0 0,1 1 0,-7 5 0,1-1 0,0 1 0,-9 10 0,-15 24 0,-28 48 0,47-70 0,2 0 0,0 0 0,1 1 0,1 0 0,-7 33 0,13-50-44,1 0 0,-1 0 0,1 0 0,-1 0 0,1 0 0,0 0 0,0 0 0,0 1 0,0-1 0,0 0 0,0 0 0,1 0 0,-1 0 0,1 0 0,-1 0 0,1 0 0,0 0 0,0 0-1,0 0 1,0 0 0,0-1 0,0 1 0,0 0 0,1-1 0,-1 1 0,0-1 0,1 1 0,0-1 0,-1 1 0,4 0 0,13 5-6782</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39.603"/>
    </inkml:context>
    <inkml:brush xml:id="br0">
      <inkml:brushProperty name="width" value="0.035" units="cm"/>
      <inkml:brushProperty name="height" value="0.035" units="cm"/>
      <inkml:brushProperty name="color" value="#FFC114"/>
    </inkml:brush>
  </inkml:definitions>
  <inkml:trace contextRef="#ctx0" brushRef="#br0">312 305 24575,'15'-11'0,"-1"0"0,0-1 0,0 0 0,-1-2 0,-1 1 0,20-29 0,-24 31 0,-1-1 0,-1 0 0,1 0 0,-2 0 0,0-1 0,0 0 0,-2 0 0,1 0 0,2-26 0,-6 38 0,1 0 0,-1-1 0,0 1 0,0 0 0,0-1 0,0 1 0,0 0 0,0-1 0,0 1 0,-1-1 0,1 1 0,0 0 0,-1 0 0,1-1 0,-1 1 0,0 0 0,1 0 0,-1-1 0,0 1 0,0 0 0,1 0 0,-1 0 0,0 0 0,0 0 0,0 0 0,0 0 0,0 1 0,-1-1 0,1 0 0,0 0 0,0 1 0,0-1 0,-1 1 0,1-1 0,0 1 0,-1 0 0,1-1 0,0 1 0,-1 0 0,1 0 0,-1 0 0,1 0 0,0 0 0,-1 0 0,1 0 0,-3 1 0,-5 1 0,1 0 0,-1 1 0,0-1 0,1 2 0,-14 6 0,6-2 0,1 2 0,0 0 0,1 0 0,0 1 0,1 1 0,0 0 0,0 1 0,2 1 0,-1-1 0,-9 19 0,16-25 0,1 0 0,0 1 0,0-1 0,0 1 0,1 0 0,1 1 0,-1-1 0,1 0 0,1 1 0,0-1 0,0 1 0,0-1 0,1 1 0,0-1 0,1 1 0,0-1 0,0 1 0,1-1 0,0 1 0,1-1 0,0 0 0,7 15 0,0-7 0,2 0 0,-1-1 0,2-1 0,0 0 0,23 20 0,26 27 0,-60-58 0,0-1 0,0 1 0,-1-1 0,1 1 0,0-1 0,-1 1 0,0 0 0,0 0 0,1 0 0,-2 0 0,1 0 0,0 0 0,-1 0 0,1 3 0,-1-3 0,0-1 0,-1 0 0,1 0 0,-1 1 0,1-1 0,-1 0 0,0 0 0,0 0 0,0 0 0,0 0 0,0 0 0,0 0 0,-1 0 0,1 0 0,-1-1 0,1 1 0,-1 0 0,0-1 0,1 0 0,-4 2 0,-7 5 0,0-1 0,-1 0 0,-1-1 0,1 0 0,-1-2 0,0 1 0,-22 3 0,7-3 0,0-1 0,-53-1 0,74-3-170,0 0-1,0-1 0,1-1 1,-1 1-1,0-1 0,1 0 1,-9-4-1,-5-5-6655</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40.036"/>
    </inkml:context>
    <inkml:brush xml:id="br0">
      <inkml:brushProperty name="width" value="0.035" units="cm"/>
      <inkml:brushProperty name="height" value="0.035" units="cm"/>
      <inkml:brushProperty name="color" value="#FFC114"/>
    </inkml:brush>
  </inkml:definitions>
  <inkml:trace contextRef="#ctx0" brushRef="#br0">140 151 24575,'5'-2'0,"2"-2"0,0 1 0,1 0 0,-1 0 0,11-2 0,-17 4 0,0 1 0,0 0 0,0 0 0,-1 0 0,1-1 0,0 1 0,0 0 0,0 0 0,0 0 0,0 0 0,0 1 0,0-1 0,0 0 0,0 0 0,0 0 0,-1 1 0,1-1 0,0 1 0,0-1 0,0 0 0,0 1 0,-1 0 0,1-1 0,0 1 0,-1-1 0,1 1 0,0 0 0,-1-1 0,1 1 0,-1 0 0,1 0 0,-1 0 0,1-1 0,-1 1 0,1 0 0,-1 0 0,0 0 0,0 0 0,1 0 0,-1 0 0,0-1 0,0 1 0,0 0 0,0 0 0,0 0 0,0 1 0,-3 22 0,0 0 0,-1 0 0,-2 0 0,0-1 0,-14 34 0,0-1 0,-116 313 0,133-360 0,-16 40 0,18-39 0,7-13 0,6-13 0,8-20 0,-2-1 0,17-49 0,-4 10 0,-24 59 0,105-227 0,-86 194 0,3 2 0,60-80 0,-44 79 0,-41 45 0,0 1 0,0-1 0,0 1 0,1 0 0,-1 1 0,1-1 0,0 1 0,0 0 0,0 0 0,5-1 0,-9 2 0,1 1 0,-1 0 0,0 0 0,0-1 0,1 1 0,-1 0 0,0 0 0,0 0 0,1 0 0,-1 1 0,0-1 0,0 0 0,1 0 0,-1 1 0,0-1 0,0 1 0,0-1 0,0 1 0,0-1 0,1 1 0,-1 0 0,0-1 0,-1 1 0,1 0 0,2 1 0,-2 1 0,0-1 0,0 0 0,0 0 0,0 1 0,0-1 0,0 1 0,-1-1 0,1 1 0,-1-1 0,0 0 0,0 1 0,0 2 0,0 7 0,-2 0 0,1 0 0,-1 0 0,-5 14 0,-2-1 0,-1 0 0,-1 0 0,-1-1 0,-1-1 0,-1 0 0,-1 0 0,-1-2 0,-1 0 0,-1-1 0,-1 0 0,-23 18 0,8-15 0,32-22 0,0 0 0,0 0 0,0 0 0,0 0 0,0 0 0,0-1 0,-1 1 0,1-1 0,0 1 0,0-1 0,0 0 0,-1 0 0,1 0 0,0 0 0,-4-1 0,6 1-42,-1-1-1,0 1 0,0-1 1,0 1-1,1-1 0,-1 1 1,0-1-1,1 1 0,-1-1 1,1 0-1,-1 1 0,0-1 1,1 0-1,-1 0 0,1 1 1,0-1-1,-1 0 0,1 0 1,0 0-1,-1 0 0,1 1 1,0-1-1,0 0 0,0 0 1,0 0-1,0 0 0,0 0 1,0 0-1,0 1 0,0-1 1,1-2-1,1-15-6783</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40.625"/>
    </inkml:context>
    <inkml:brush xml:id="br0">
      <inkml:brushProperty name="width" value="0.035" units="cm"/>
      <inkml:brushProperty name="height" value="0.035" units="cm"/>
      <inkml:brushProperty name="color" value="#FFC114"/>
    </inkml:brush>
  </inkml:definitions>
  <inkml:trace contextRef="#ctx0" brushRef="#br0">35 117 24575,'47'-56'0,"-6"7"0,-41 48 0,1 0 0,0 0 0,-1 0 0,1 0 0,0 0 0,0 1 0,0-1 0,0 0 0,0 1 0,0-1 0,0 1 0,0-1 0,0 1 0,0-1 0,0 1 0,0 0 0,2-1 0,-3 1 0,1 1 0,-1-1 0,0 0 0,1 0 0,-1 1 0,1-1 0,-1 0 0,0 1 0,1-1 0,-1 0 0,0 1 0,1-1 0,-1 0 0,0 1 0,0-1 0,1 1 0,-1-1 0,0 1 0,0-1 0,0 0 0,1 1 0,-1-1 0,0 1 0,0-1 0,0 1 0,0 0 0,0 7 0,1 0 0,-2 0 0,-1 12 0,2-15 0,-22 136 0,-6-2 0,-59 177 0,79-283 0,8-33 0,0 0 0,0 0 0,0 0 0,0 0 0,0 0 0,0 0 0,0 0 0,0 0 0,0 1 0,0-1 0,0 0 0,0 0 0,0 0 0,0 0 0,0 0 0,0 0 0,0 0 0,0 0 0,0 0 0,0 1 0,0-1 0,0 0 0,0 0 0,1 0 0,-1 0 0,0 0 0,0 0 0,0 0 0,0 0 0,0 0 0,0 0 0,0 0 0,0 0 0,0 0 0,0 0 0,0 0 0,0 0 0,1 0 0,-1 0 0,0 0 0,0 0 0,0 0 0,0 0 0,0 0 0,0 0 0,0 0 0,0 0 0,0 0 0,1 0 0,-1 0 0,0 0 0,0 0 0,0 0 0,0 0 0,0 0 0,0 0 0,0 0 0,0 0 0,0 0 0,0 0 0,0 0 0,1 0 0,-1 0 0,0 0 0,0 0 0,0 0 0,0-1 0,0 1 0,12-15 0,44-73 0,117-140 0,-168 223 0,23-24 0,-26 28 0,-1 0 0,0-1 0,1 1 0,-1 0 0,1 0 0,0 0 0,-1 0 0,1 0 0,0 1 0,-1-1 0,1 1 0,0-1 0,0 1 0,0-1 0,-1 1 0,5 0 0,-6 0 0,1 1 0,0-1 0,-1 0 0,1 1 0,-1 0 0,1-1 0,-1 1 0,1-1 0,-1 1 0,1 0 0,-1-1 0,1 1 0,-1 0 0,0-1 0,1 1 0,-1 0 0,0 0 0,0-1 0,1 1 0,-1 0 0,0 0 0,0-1 0,0 1 0,0 0 0,0 0 0,0 0 0,0-1 0,0 1 0,-1 0 0,1 1 0,-6 26 0,6-26 0,-11 40 0,2-15 0,2 1 0,2 0 0,-5 51 0,10-76 0,-1 0 0,1 0 0,0 0 0,1 0 0,-1-1 0,0 1 0,1 0 0,0 0 0,-1 0 0,1 0 0,0-1 0,1 1 0,-1-1 0,0 1 0,1 0 0,-1-1 0,1 0 0,0 1 0,0-1 0,0 0 0,0 0 0,0 0 0,0 0 0,1-1 0,-1 1 0,1-1 0,-1 1 0,1-1 0,-1 0 0,1 0 0,0 0 0,0 0 0,-1 0 0,1-1 0,0 1 0,0-1 0,0 0 0,5 0 0,6 0 0,1-1 0,-1-1 0,0 0 0,0-1 0,0 0 0,0-1 0,-1-1 0,1 0 0,-1-1 0,0 0 0,22-15 0,-19 10 0,-1-1 0,0 0 0,0-1 0,-1-1 0,-1 0 0,0-1 0,-1 0 0,13-21 0,-17 21 0,-1 0 0,0 0 0,8-27 0,-12 35 0,-1-1 0,-1 1 0,1-1 0,-1 1 0,-1-1 0,1 0 0,-1 1 0,-1-1 0,1 0 0,-3-8 0,3 14 0,0 1 0,-1 0 0,1-1 0,-1 1 0,1 0 0,-1 0 0,1-1 0,-1 1 0,0 0 0,1 0 0,-1 0 0,0 0 0,0 0 0,0 0 0,0 0 0,0 0 0,0 0 0,0 0 0,0 1 0,0-1 0,0 0 0,0 1 0,-1-1 0,1 1 0,-2-1 0,0 1 0,1 0 0,-1 0 0,1 0 0,0 0 0,-1 1 0,1-1 0,-1 1 0,1 0 0,0 0 0,0 0 0,-1 0 0,1 0 0,-2 1 0,-6 5 0,0 0 0,1 1 0,0 0 0,-13 14 0,9-7 0,0 1 0,1 1 0,0 0 0,1 1 0,1 0 0,1 1 0,1 0 0,0 0 0,2 1 0,0-1 0,1 1 0,1 1 0,-2 27 0,6-42 14,0-1-1,0 0 0,1 0 0,-1 0 1,1 0-1,0 1 0,1-1 1,2 6-1,-3-8-96,0-1 1,1 1-1,-1-1 1,1 0-1,-1 1 1,1-1-1,0 0 1,0 0-1,0 0 1,0-1-1,0 1 1,0 0-1,1-1 1,-1 1-1,1-1 1,-1 0-1,3 1 1,16 4-6744</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40.957"/>
    </inkml:context>
    <inkml:brush xml:id="br0">
      <inkml:brushProperty name="width" value="0.035" units="cm"/>
      <inkml:brushProperty name="height" value="0.035" units="cm"/>
      <inkml:brushProperty name="color" value="#FFC114"/>
    </inkml:brush>
  </inkml:definitions>
  <inkml:trace contextRef="#ctx0" brushRef="#br0">94 149 24575,'1'-13'0,"0"1"0,1 0 0,1-1 0,0 1 0,1 0 0,0 1 0,7-16 0,-10 26 0,-1 0 0,0 1 0,1-1 0,-1 0 0,1 0 0,-1 1 0,1-1 0,0 0 0,-1 0 0,1 1 0,-1-1 0,1 1 0,0-1 0,0 1 0,-1-1 0,1 1 0,2-2 0,-3 2 0,1 0 0,-1 1 0,1-1 0,-1 0 0,1 0 0,-1 0 0,1 0 0,-1 0 0,0 0 0,1 1 0,-1-1 0,1 0 0,-1 0 0,1 0 0,-1 1 0,0-1 0,1 0 0,-1 1 0,0-1 0,1 0 0,-1 1 0,0-1 0,0 1 0,1-1 0,1 4 0,-1-1 0,1 0 0,-1 0 0,0 0 0,0 1 0,0-1 0,0 1 0,0 3 0,0 13 0,-1 1 0,-1-1 0,0 0 0,-2 0 0,-7 29 0,-35 97 0,43-140 0,-25 58 0,25-59 0,-1 0 0,1-1 0,-1 1 0,0-1 0,0 0 0,-1 0 0,1 0 0,-1 0 0,0-1 0,-7 5 0,11-7 0,0-1 0,-1 1 0,1-1 0,-1 0 0,0 1 0,1-1 0,-1 0 0,1 1 0,-1-1 0,0 0 0,1 0 0,-1 0 0,1 1 0,-1-1 0,0 0 0,1 0 0,-1 0 0,0 0 0,1 0 0,-1 0 0,0 0 0,1 0 0,-1-1 0,0 1 0,1 0 0,-1 0 0,1 0 0,-1-1 0,0 1 0,1 0 0,-1-1 0,1 1 0,-1 0 0,1-1 0,-1 1 0,1-1 0,-1 1 0,1-1 0,0 1 0,-1-1 0,1 1 0,0-1 0,-1 0 0,1 1 0,0-1 0,-1 1 0,1-1 0,0 0 0,0 1 0,0-1 0,0-1 0,-1-2 0,1 0 0,-1 0 0,1 0 0,0 0 0,1 0 0,-1 0 0,2-5 0,5-17 0,2 0 0,1 0 0,21-40 0,51-67 0,-69 113 0,1 0 0,1 1 0,1 1 0,0 0 0,38-30 0,-53 47 7,1-1-1,0 1 0,0 0 0,0 0 1,0 0-1,0 0 0,0 0 1,0 0-1,0 0 0,0 1 1,1-1-1,-1 1 0,0 0 0,0-1 1,1 1-1,-1 0 0,0 1 1,3-1-1,-3 1-63,-1 0 0,0-1 0,1 1 0,-1 0-1,0 0 1,1 0 0,-1 0 0,0 1 0,0-1 0,0 0 0,0 0 0,0 1-1,0-1 1,0 0 0,-1 1 0,1-1 0,0 1 0,-1-1 0,1 1 0,-1 0 0,0-1-1,1 1 1,-1-1 0,0 1 0,0 2 0,1 12-6769</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41.299"/>
    </inkml:context>
    <inkml:brush xml:id="br0">
      <inkml:brushProperty name="width" value="0.035" units="cm"/>
      <inkml:brushProperty name="height" value="0.035" units="cm"/>
      <inkml:brushProperty name="color" value="#FFC114"/>
    </inkml:brush>
  </inkml:definitions>
  <inkml:trace contextRef="#ctx0" brushRef="#br0">32 228 24575,'-1'13'0,"0"1"0,-1 0 0,-1 0 0,-6 18 0,-5 30 0,14-60 0,0-1 0,-1 0 0,1 0 0,0 1 0,0-1 0,0 0 0,0 0 0,0 1 0,0-1 0,0 0 0,1 0 0,-1 1 0,0-1 0,1 0 0,-1 0 0,1 0 0,-1 0 0,1 0 0,0 1 0,-1-1 0,1 0 0,0 0 0,0-1 0,1 3 0,0-3 0,-1 1 0,1 0 0,-1-1 0,1 1 0,0-1 0,-1 0 0,1 0 0,0 0 0,-1 0 0,1 0 0,0 0 0,0 0 0,-1 0 0,1-1 0,2 0 0,6-2 0,0-1 0,-1 0 0,1 0 0,14-11 0,4-3 0,0-2 0,-2-1 0,0-2 0,-2 0 0,-1-1 0,0-2 0,-2 0 0,-1-1 0,-1-1 0,24-49 0,-29 36 0,-13 40 0,-1 0 0,0-1 0,0 1 0,0-1 0,0 1 0,0-1 0,0 1 0,0-1 0,0 1 0,0-1 0,-1-1 0,1 2 0,-1 1 0,1 0 0,0-1 0,0 1 0,-1 0 0,1-1 0,-1 1 0,1 0 0,0-1 0,-1 1 0,1 0 0,-1 0 0,1-1 0,0 1 0,-1 0 0,1 0 0,-1 0 0,1 0 0,-1-1 0,1 1 0,-1 0 0,1 0 0,-1 0 0,1 0 0,-1 0 0,1 0 0,0 0 0,-1 0 0,1 1 0,-1-1 0,1 0 0,-1 0 0,1 0 0,-1 1 0,-6 2 0,-1 0 0,2 0 0,-1 1 0,0 0 0,1 0 0,0 1 0,-11 10 0,-40 45 0,45-46 0,-7 7 0,0 2 0,2 0 0,1 1 0,1 0 0,1 2 0,1 0 0,-12 35 0,21-48 0,1-1 0,0 1 0,0 0 0,2 0 0,0 0 0,0 0 0,1 0 0,2 14 0,-1-18 0,1 0 0,0 0 0,1 0 0,0 0 0,0-1 0,1 1 0,0-1 0,1 0 0,-1 0 0,2 0 0,-1-1 0,10 10 0,-6-8-97,1 0-1,0-1 1,1-1-1,-1 0 1,2 0-1,-1-1 1,1-1-1,-1 0 1,1 0-1,1-1 1,-1-1-1,1 0 0,15 2 1,34 1-6729</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42.156"/>
    </inkml:context>
    <inkml:brush xml:id="br0">
      <inkml:brushProperty name="width" value="0.035" units="cm"/>
      <inkml:brushProperty name="height" value="0.035" units="cm"/>
      <inkml:brushProperty name="color" value="#FFC114"/>
    </inkml:brush>
  </inkml:definitions>
  <inkml:trace contextRef="#ctx0" brushRef="#br0">325 363 24575,'6'-3'0,"-1"0"0,0-1 0,0 0 0,7-8 0,8-6 0,15-7 0,-7 5 0,41-39 0,-63 53 0,0 0 0,0 0 0,-1-1 0,0 0 0,0 0 0,0 0 0,-1-1 0,0 0 0,-1 0 0,0 0 0,4-15 0,-6 20 0,0-1 0,-1 1 0,0-1 0,1 0 0,-1 1 0,-1-1 0,1 1 0,0-1 0,-1 0 0,0 1 0,0-1 0,0 1 0,0 0 0,0-1 0,-1 1 0,0 0 0,-3-6 0,2 5 0,0 1 0,-1 0 0,0 0 0,1 0 0,-1 0 0,0 0 0,0 1 0,0-1 0,-1 1 0,1 0 0,0 1 0,-6-2 0,-4 0 0,1 0 0,-1 1 0,0 0 0,0 1 0,-1 1 0,1 1 0,0 0 0,-16 3 0,-3 3 0,1 1 0,0 2 0,-31 13 0,43-14 0,0 1 0,1 0 0,0 1 0,1 1 0,-27 24 0,39-31 0,1 1 0,0-1 0,0 1 0,0 0 0,1 0 0,0 0 0,0 1 0,0-1 0,1 1 0,0 0 0,-2 8 0,4-10 0,0 0 0,1-1 0,-1 1 0,1 0 0,0 0 0,0 0 0,1 0 0,-1-1 0,1 1 0,0 0 0,0 0 0,1-1 0,-1 1 0,1-1 0,0 1 0,0-1 0,1 0 0,4 6 0,4 4 0,0-1 0,2 0 0,0-1 0,0 0 0,1-1 0,0-1 0,23 14 0,117 51 0,-21-20 0,-65-29 0,-1 3 0,98 59 0,-157-84 0,-1 2 0,0-1 0,0 1 0,11 11 0,-17-15 0,0-1 0,0 0 0,0 0 0,0 1 0,0-1 0,0 0 0,0 1 0,0-1 0,-1 1 0,1-1 0,-1 1 0,1-1 0,-1 1 0,0-1 0,1 1 0,-1 0 0,0-1 0,0 1 0,0-1 0,0 1 0,-1 0 0,1-1 0,0 1 0,-1-1 0,1 1 0,-1-1 0,1 1 0,-1-1 0,0 1 0,1-1 0,-1 0 0,0 1 0,-2 1 0,-1 2 0,-1-1 0,0 0 0,-1 0 0,1 0 0,-1-1 0,1 1 0,-1-1 0,0 0 0,0-1 0,-10 3 0,-10 2 0,-33 4 0,50-9 0,-39 5 0,-2-2 0,1-2 0,-1-2 0,1-2 0,0-2 0,-90-18 0,125 17 0,-1 0 0,1 0 0,0-2 0,-20-10 0,31 15 0,0 0 0,0-1 0,1 0 0,-1 1 0,1-1 0,-1 0 0,1 0 0,0-1 0,0 1 0,-1 0 0,2-1 0,-1 1 0,0-1 0,1 0 0,-1 1 0,1-1 0,0 0 0,-1 0 0,2 0 0,-1 0 0,0 0 0,0 0 0,1 0 0,0 0 0,0 0 0,0 0 0,0-7 0,2 4-273,0 0 0,0 0 0,0 0 0,5-9 0,15-22-6553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11.666"/>
    </inkml:context>
    <inkml:brush xml:id="br0">
      <inkml:brushProperty name="width" value="0.035" units="cm"/>
      <inkml:brushProperty name="height" value="0.035" units="cm"/>
      <inkml:brushProperty name="color" value="#FFC114"/>
    </inkml:brush>
  </inkml:definitions>
  <inkml:trace contextRef="#ctx0" brushRef="#br0">63 129 24575,'1'-3'0,"-1"-1"0,1 1 0,1 0 0,-1 0 0,0 0 0,1-1 0,0 1 0,3-4 0,4-9 0,-5 5 0,11-21 0,-14 30 0,0 1 0,0 0 0,-1-1 0,1 1 0,0 0 0,0 0 0,0 0 0,0 0 0,1 0 0,-1 0 0,0 0 0,0 0 0,0 0 0,1 1 0,-1-1 0,1 0 0,-1 1 0,3-1 0,-3 1 0,0 0 0,-1 0 0,1 1 0,0-1 0,0 0 0,0 1 0,-1-1 0,1 1 0,0-1 0,-1 1 0,1-1 0,0 1 0,-1 0 0,1-1 0,-1 1 0,1 0 0,-1-1 0,1 1 0,-1 0 0,1 0 0,-1-1 0,0 1 0,1 0 0,-1 0 0,0 0 0,0 0 0,1-1 0,-1 1 0,0 0 0,0 0 0,0 0 0,0 0 0,-1 1 0,1 33 0,0-34 0,-6 51 0,-3 0 0,-24 77 0,-3 16 0,30-113 0,-48 297 0,54-328 0,0 0 0,0 0 0,0-1 0,0 1 0,0 0 0,0 0 0,0 0 0,0-1 0,0 1 0,0 0 0,0 0 0,0-1 0,1 1 0,-1 0 0,0 0 0,1-1 0,-1 1 0,0 0 0,1-1 0,0 2 0,0-2 0,-1 0 0,1 1 0,-1-1 0,1 0 0,-1 0 0,1 0 0,0 0 0,-1 0 0,1 1 0,-1-1 0,1 0 0,0 0 0,-1-1 0,1 1 0,-1 0 0,1 0 0,-1 0 0,1 0 0,0 0 0,-1-1 0,1 1 0,6-4 0,-1 1 0,0-1 0,10-8 0,-5 4 0,13-7 0,1 0 0,1 2 0,0 1 0,41-12 0,-46 17 0,0 2 0,1 0 0,0 2 0,-1 0 0,1 2 0,34 1 0,-48 1 0,0 1 0,1 0 0,-1 0 0,0 1 0,-1 0 0,1 0 0,0 1 0,9 5 0,-3-1 0,-13-7 0,-1-1 0,1 0 0,-1 1 0,1-1 0,0 0 0,-1 0 0,1 0 0,0 0 0,-1 1 0,1-1 0,-1 0 0,1 0 0,0 0 0,-1 0 0,1 0 0,0-1 0,-1 1 0,1 0 0,0 0 0,-1 0 0,1 0 0,-1-1 0,1 1 0,0 0 0,-1-1 0,1 1 0,-1 0 0,1-1 0,-1 1 0,1-1 0,-1 1 0,1-1 0,-1 1 0,0-1 0,1 1 0,-1-1 0,0 1 0,1-1 0,-1 0 0,0 1 0,0-1 0,1 1 0,-1-2 0,7-34 0,-6 27 0,12-90 0,-5 1 0,-4-1 0,-14-156 0,8 229 0,-1 10 0,2 0 0,0 0 0,1 0 0,3-18 0,-1 28 0,0 6 0,4 13 0,1 21 0,-7-32 0,-1-1 0,1 1 0,0-1 0,-1 1 0,1-1 0,-1 0 0,0 1 0,1-1 0,-1 0 0,0 0 0,0 1 0,0-1 0,0 0 0,0 0 0,0 0 0,0 0 0,0 0 0,0 0 0,-1 0 0,1-1 0,0 1 0,0 0 0,-1-1 0,1 1 0,-1-1 0,-1 1 0,-7 2 0,1-1 0,-20 3 0,16-3 0,-316 58-1365,274-48-5461</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42.575"/>
    </inkml:context>
    <inkml:brush xml:id="br0">
      <inkml:brushProperty name="width" value="0.035" units="cm"/>
      <inkml:brushProperty name="height" value="0.035" units="cm"/>
      <inkml:brushProperty name="color" value="#FFC114"/>
    </inkml:brush>
  </inkml:definitions>
  <inkml:trace contextRef="#ctx0" brushRef="#br0">12 274 24575,'1'0'0,"0"0"0,-1 1 0,1-1 0,-1 0 0,1 0 0,0 1 0,-1-1 0,1 1 0,-1-1 0,1 0 0,-1 1 0,1-1 0,-1 1 0,0-1 0,1 1 0,-1-1 0,1 1 0,-1 0 0,0-1 0,0 1 0,1-1 0,-1 1 0,0 0 0,0-1 0,0 1 0,0 0 0,1-1 0,-1 1 0,0 0 0,0-1 0,0 1 0,-1 0 0,1-1 0,0 2 0,-3 30 0,2-24 0,-5 195 0,5-63 0,0-132 0,1 1 0,-1-1 0,-3 11 0,1-16 0,2-10 0,0-13 0,6-39 0,3 1 0,25-89 0,53-108 0,-83 247 0,9-22 0,18-32 0,-26 55 0,-1 1 0,1-1 0,1 1 0,-1 0 0,1 0 0,0 1 0,1-1 0,-1 1 0,1 0 0,11-7 0,-15 11 0,0 1 0,0-1 0,0 0 0,0 1 0,0-1 0,0 1 0,1-1 0,-1 1 0,0 0 0,0 0 0,0 0 0,0 0 0,1 0 0,-1 1 0,0-1 0,0 1 0,0-1 0,0 1 0,0 0 0,0 0 0,0 0 0,0 0 0,0 0 0,-1 0 0,1 1 0,0-1 0,-1 0 0,1 1 0,-1 0 0,1-1 0,1 4 0,3 3 0,0 0 0,0 1 0,-1 0 0,-1 0 0,6 15 0,2 12 0,-1 0 0,-2 1 0,8 73 0,-11-36 0,-5 78 0,-2-107 60,-10 53 0,9-84-225,-1 0 0,0 0 0,-1-1 0,-1 0 0,0 1 0,-1-2 0,0 1 0,-9 12 0,-6 0-6661</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43.071"/>
    </inkml:context>
    <inkml:brush xml:id="br0">
      <inkml:brushProperty name="width" value="0.035" units="cm"/>
      <inkml:brushProperty name="height" value="0.035" units="cm"/>
      <inkml:brushProperty name="color" value="#FFC114"/>
    </inkml:brush>
  </inkml:definitions>
  <inkml:trace contextRef="#ctx0" brushRef="#br0">58 672 24575,'-6'-6'0,"0"-1"0,0 0 0,1 0 0,0 0 0,1-1 0,0 0 0,0 0 0,1 0 0,-1 0 0,2-1 0,-4-16 0,5 20 0,0 0 0,1 0 0,0 0 0,0 0 0,0 0 0,1 0 0,-1 0 0,1 0 0,0 0 0,1 0 0,-1 0 0,1 1 0,0-1 0,0 1 0,1-1 0,-1 1 0,1 0 0,0 0 0,0 0 0,0 0 0,1 0 0,5-4 0,4-2 0,1 1 0,0 0 0,0 1 0,1 1 0,17-7 0,84-23 0,-94 30 0,94-26 0,0 1 0,194-82 0,-299 108 0,-4 4 0,0-1 0,0 0 0,0-1 0,-1 0 0,1 0 0,-1 0 0,0-1 0,-1 0 0,1 0 0,4-6 0,-9 11 0,-1-1 0,0 1 0,1 0 0,-1 0 0,0-1 0,0 1 0,1 0 0,-1-1 0,0 1 0,0 0 0,0-1 0,0 1 0,1-1 0,-1 1 0,0 0 0,0-1 0,0 1 0,0 0 0,0-1 0,0 1 0,0-1 0,0 1 0,0 0 0,0-1 0,0 1 0,0-1 0,-1 1 0,1 0 0,0-1 0,0 1 0,0 0 0,0-1 0,-1 1 0,1 0 0,0-1 0,0 1 0,-1 0 0,1-1 0,0 1 0,0 0 0,-1-1 0,0 1 0,0 0 0,0 0 0,1-1 0,-1 1 0,0 0 0,0 0 0,0 0 0,0 0 0,0 0 0,0 0 0,1 0 0,-1 0 0,0 1 0,0-1 0,0 0 0,0 0 0,-1 1 0,-3 2 0,1 0 0,-1 1 0,1-1 0,0 1 0,0 0 0,0 0 0,0 0 0,1 1 0,-1-1 0,-3 8 0,-4 6 0,-11 29 0,7-7 0,1 1 0,2 0 0,2 1 0,-8 69 0,3 174 0,14-238 0,-1-22 0,2 0 0,1 0 0,6 42 0,-7-66 0,1 0 0,-1 0 0,0 0 0,0 0 0,0-1 0,1 1 0,-1 0 0,1 0 0,-1 0 0,0 0 0,1 0 0,0-1 0,-1 1 0,1 0 0,-1 0 0,2 0 0,-1-1 0,-1 0 0,0 1 0,1-1 0,-1 0 0,1 0 0,-1 0 0,0 0 0,1-1 0,-1 1 0,0 0 0,1 0 0,-1 0 0,0 0 0,1 0 0,-1 0 0,0 0 0,1-1 0,-1 1 0,0 0 0,1 0 0,-1-1 0,0 1 0,1 0 0,-1 0 0,0-1 0,0 1 0,1-1 0,1-3 0,1 1 0,-1-1 0,0 0 0,0 0 0,2-8 0,17-70 0,-4 1 0,8-94 0,-1 5 0,-19 136 0,29-133 0,-29 146 0,2-1 0,1 1 0,0 0 0,2 1 0,16-28 0,-21 42 0,0-1 0,0 1 0,0 0 0,1 0 0,0 0 0,0 1 0,0 0 0,1 0 0,-1 0 0,1 1 0,1 0 0,-1 1 0,0-1 0,1 1 0,0 1 0,-1 0 0,1 0 0,12-2 0,-8 4 0,1-1 0,-1 1 0,0 1 0,1 1 0,-1-1 0,0 2 0,0 0 0,0 0 0,0 1 0,0 1 0,15 8 0,-9-4 0,0 2 0,0 1 0,-1 0 0,-1 1 0,27 26 0,-36-31 0,0 0 0,0 0 0,-1 0 0,0 1 0,-1 0 0,1 0 0,-2 1 0,1-1 0,-1 1 0,-1 0 0,0 0 0,0 0 0,1 14 0,-4-17 7,0-1-1,-1 1 0,1 0 1,-1 0-1,-1 0 1,0-1-1,1 1 0,-2 0 1,1-1-1,-1 0 1,0 0-1,0 0 0,-1 0 1,0 0-1,0 0 1,0-1-1,-7 6 0,-3 3-302,-1 0 0,0-2 0,-1 0 0,-27 16 0,-27 11-6530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44.082"/>
    </inkml:context>
    <inkml:brush xml:id="br0">
      <inkml:brushProperty name="width" value="0.035" units="cm"/>
      <inkml:brushProperty name="height" value="0.035" units="cm"/>
      <inkml:brushProperty name="color" value="#FFC114"/>
    </inkml:brush>
  </inkml:definitions>
  <inkml:trace contextRef="#ctx0" brushRef="#br0">0 103 24575,'0'-11'0,"1"-1"0,4-23 0,-5 33 0,1 0 0,-1-1 0,1 1 0,-1 0 0,1-1 0,0 1 0,0 0 0,0 0 0,0 0 0,0 0 0,0 0 0,1 0 0,-1 0 0,1 0 0,-1 0 0,1 1 0,0-1 0,0 1 0,0-1 0,0 1 0,3-2 0,-4 3 0,1 0 0,-1 0 0,1 0 0,-1 0 0,0 0 0,1 1 0,-1-1 0,1 0 0,-1 1 0,0-1 0,1 1 0,-1 0 0,0-1 0,1 1 0,-1 0 0,0 0 0,0 0 0,0 0 0,0 0 0,0 0 0,0 0 0,0 0 0,0 0 0,0 1 0,0-1 0,-1 0 0,1 0 0,0 3 0,18 42 0,-19-46 0,8 29 0,-1-1 0,-1 2 0,3 51 0,-7-27 0,-6 64 0,-3-61-1365,0-8-5461</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44.429"/>
    </inkml:context>
    <inkml:brush xml:id="br0">
      <inkml:brushProperty name="width" value="0.035" units="cm"/>
      <inkml:brushProperty name="height" value="0.035" units="cm"/>
      <inkml:brushProperty name="color" value="#FFC114"/>
    </inkml:brush>
  </inkml:definitions>
  <inkml:trace contextRef="#ctx0" brushRef="#br0">94 626 24575,'-15'-28'0,"1"-2"0,1 0 0,1 0 0,2-1 0,-11-49 0,18 64 0,1 0 0,0 0 0,1 0 0,1 0 0,0-1 0,1 1 0,1 0 0,1 0 0,6-23 0,-6 28 0,1 1 0,0-1 0,1 1 0,1 0 0,-1 0 0,1 1 0,1-1 0,0 2 0,0-1 0,1 1 0,0 0 0,0 0 0,1 1 0,14-9 0,-4 5 0,0 2 0,1 0 0,0 1 0,1 1 0,0 1 0,0 0 0,0 2 0,0 1 0,1 0 0,27 1 0,-5 3 0,1 2 0,-1 1 0,0 2 0,44 13 0,-38-6 0,0 3 0,0 2 0,81 42 0,-104-45 0,0 2 0,0 0 0,-2 2 0,0 0 0,-1 2 0,-2 1 0,31 36 0,-45-47 0,-1-1 0,0 1 0,0 0 0,-1 1 0,-1-1 0,0 1 0,0 0 0,-2 1 0,1-1 0,2 19 0,-6-22 0,1 0 0,-1 0 0,0 0 0,-1 1 0,0-1 0,-1 0 0,0 0 0,0 0 0,-1 0 0,0 0 0,-1-1 0,1 1 0,-2-1 0,1 0 0,-7 8 0,-2 1 0,-1-1 0,0-1 0,-1-1 0,-1 0 0,0-1 0,-1 0 0,-34 18 0,8-8 0,-2-2 0,-56 18 0,50-22 0,-1-2 0,-1-2 0,0-2 0,0-3 0,-98 3 0,138-11-170,-1-1-1,1 0 0,0-1 1,0 0-1,0-1 0,0 0 1,-17-8-1,-4-8-6655</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45.195"/>
    </inkml:context>
    <inkml:brush xml:id="br0">
      <inkml:brushProperty name="width" value="0.035" units="cm"/>
      <inkml:brushProperty name="height" value="0.035" units="cm"/>
      <inkml:brushProperty name="color" value="#FFC114"/>
    </inkml:brush>
  </inkml:definitions>
  <inkml:trace contextRef="#ctx0" brushRef="#br0">171 416 24575,'14'0'0,"0"-2"0,1 0 0,-1 0 0,0-2 0,0 1 0,-1-2 0,1 0 0,-1 0 0,0-2 0,0 1 0,-1-2 0,0 1 0,0-2 0,-1 0 0,12-11 0,-12 10 0,0-1 0,-2 0 0,1-1 0,-1 0 0,-1-1 0,0 1 0,-1-1 0,0-1 0,-1 1 0,-1-1 0,0-1 0,-1 1 0,0 0 0,2-24 0,-5 34 0,-1-1 0,0 1 0,0-1 0,0 1 0,-1-1 0,0 1 0,1 0 0,-2-1 0,1 1 0,0 0 0,-1 0 0,0-1 0,0 1 0,0 0 0,0 1 0,-1-1 0,1 0 0,-5-3 0,4 4 0,0 1 0,0 0 0,0 0 0,0 0 0,0 0 0,-1 0 0,1 1 0,0-1 0,-1 1 0,0 0 0,1 0 0,-1 1 0,1-1 0,-1 1 0,0-1 0,0 1 0,1 0 0,-1 1 0,0-1 0,1 1 0,-1-1 0,-5 3 0,-9 3 0,1 1 0,0 0 0,0 1 0,1 1 0,0 1 0,0 0 0,1 1 0,-21 21 0,5-3 0,2 2 0,-43 58 0,54-63 0,-24 42 0,37-59 0,1 0 0,0-1 0,1 1 0,0 0 0,0 1 0,1-1 0,0 1 0,0-1 0,1 17 0,1-24 0,-1 1 0,1-1 0,1 1 0,-1-1 0,0 1 0,1-1 0,-1 0 0,1 1 0,0-1 0,0 1 0,0-1 0,0 0 0,0 0 0,0 1 0,1-1 0,-1 0 0,1 0 0,-1 0 0,1-1 0,0 1 0,0 0 0,0-1 0,0 1 0,0-1 0,0 1 0,0-1 0,0 0 0,1 0 0,-1 0 0,0 0 0,1 0 0,-1-1 0,1 1 0,-1-1 0,1 0 0,-1 1 0,1-1 0,-1 0 0,4-1 0,6 0 0,0-1 0,-1 0 0,1-1 0,-1 0 0,0-1 0,0 0 0,12-7 0,-8 2 0,-1 0 0,0-1 0,0 0 0,-1-1 0,0-1 0,0 0 0,-2-1 0,0 0 0,0-1 0,-1 0 0,-1-1 0,9-17 0,-24 42 0,4-8 0,1 0 0,-1 1 0,1-1 0,-1 1 0,1-1 0,0 1 0,0-1 0,0 1 0,0 0 0,1-1 0,-1 1 0,1 0 0,-1 5 0,2-6-1365</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45.665"/>
    </inkml:context>
    <inkml:brush xml:id="br0">
      <inkml:brushProperty name="width" value="0.035" units="cm"/>
      <inkml:brushProperty name="height" value="0.035" units="cm"/>
      <inkml:brushProperty name="color" value="#FFC114"/>
    </inkml:brush>
  </inkml:definitions>
  <inkml:trace contextRef="#ctx0" brushRef="#br0">264 80 24575,'19'-54'0,"-13"32"0,-6 18 0,-2 7 0,-151 309 120,111-212-863,-37 125 1,67-179-6084</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46.006"/>
    </inkml:context>
    <inkml:brush xml:id="br0">
      <inkml:brushProperty name="width" value="0.035" units="cm"/>
      <inkml:brushProperty name="height" value="0.035" units="cm"/>
      <inkml:brushProperty name="color" value="#FFC114"/>
    </inkml:brush>
  </inkml:definitions>
  <inkml:trace contextRef="#ctx0" brushRef="#br0">138 228 24575,'-9'-3'0,"1"0"0,-1 0 0,0 1 0,1 0 0,-13-1 0,12 2 0,1-1 0,-1 0 0,1 0 0,0 0 0,-13-6 0,20 8 0,1 0 0,-1-1 0,1 1 0,-1 0 0,1 0 0,-1 0 0,1-1 0,-1 1 0,1 0 0,0 0 0,-1-1 0,1 1 0,-1 0 0,1-1 0,0 1 0,-1 0 0,1-1 0,0 1 0,-1-1 0,1 1 0,0-1 0,0 1 0,0-1 0,-1 1 0,1 0 0,0-1 0,0 1 0,0-1 0,0 1 0,0-1 0,0 0 0,0 1 0,0-1 0,0 1 0,0-1 0,0 1 0,0-1 0,0 1 0,0-1 0,0 1 0,1 0 0,-1-1 0,0 1 0,0-1 0,1 1 0,-1-1 0,0 1 0,1-1 0,-1 1 0,0 0 0,1-1 0,-1 1 0,0 0 0,1-1 0,-1 1 0,1 0 0,-1 0 0,1-1 0,-1 1 0,1 0 0,34-16 0,-33 15 0,62-20-14,104-19-1,72 2 155,42-9-1616,-244 39-5350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46.335"/>
    </inkml:context>
    <inkml:brush xml:id="br0">
      <inkml:brushProperty name="width" value="0.035" units="cm"/>
      <inkml:brushProperty name="height" value="0.035" units="cm"/>
      <inkml:brushProperty name="color" value="#FFC114"/>
    </inkml:brush>
  </inkml:definitions>
  <inkml:trace contextRef="#ctx0" brushRef="#br0">99 649 24575,'-11'-11'0,"2"0"0,-1-1 0,2 0 0,0 0 0,0-1 0,1 0 0,0 0 0,1-1 0,1 0 0,0 0 0,1 0 0,1 0 0,0-1 0,1 0 0,0 1 0,1-1 0,1 0 0,0 0 0,2 1 0,-1-1 0,1 0 0,1 1 0,1-1 0,5-13 0,-3 10 0,1 1 0,1 0 0,1 0 0,0 1 0,1 0 0,0 0 0,1 1 0,1 0 0,1 1 0,0 1 0,1 0 0,0 1 0,1 0 0,0 1 0,1 1 0,0 1 0,1 0 0,26-10 0,-28 13 0,1 2 0,0 0 0,0 1 0,0 0 0,0 2 0,1 0 0,-1 0 0,0 2 0,1 0 0,-1 1 0,0 0 0,0 2 0,0 0 0,28 10 0,-31-8 0,0 0 0,-1 1 0,0 1 0,0-1 0,-1 2 0,0 0 0,0 0 0,-1 1 0,0 0 0,-1 1 0,0 0 0,-1 0 0,0 1 0,0 0 0,-2 0 0,1 1 0,6 19 0,-9-16-76,0 1 1,-1-1-1,0 0 0,-1 1 0,-1 0 0,-1-1 0,0 1 0,-1 0 1,-1-1-1,-1 1 0,0-1 0,-1 0 0,0 0 0,-2 0 1,0 0-1,-1-1 0,-11 19 0,-21 32-6750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19.024"/>
    </inkml:context>
    <inkml:brush xml:id="br0">
      <inkml:brushProperty name="width" value="0.035" units="cm"/>
      <inkml:brushProperty name="height" value="0.035" units="cm"/>
      <inkml:brushProperty name="color" value="#FFC114"/>
    </inkml:brush>
  </inkml:definitions>
  <inkml:trace contextRef="#ctx0" brushRef="#br0">521 0 24575,'3'2'0,"0"-1"0,0 1 0,0 0 0,0 0 0,0 0 0,-1 0 0,1 0 0,4 5 0,-2-2 0,-1-1 0,-1-1 0,0 1 0,0 0 0,-1 0 0,1 0 0,-1 1 0,0-1 0,0 0 0,0 1 0,0 0 0,-1-1 0,0 1 0,0 0 0,0 5 0,1 12 0,-1 41 0,-1-34 0,8 810-970,-11 69 155,-10-654 407,-73 394 1,-45-114 190,-30-7-156,40-139 245,109-348 152,-11 32 344,4 2-1,-10 76 1,29-122 933,6-23-676,6-12-360,-2-4-265,-1 0 0,0 0 0,0-2 0,-1 1 0,-1-1 0,9-18 0,-8 14 0,-7 15 0,0 0 0,1 0 0,-1 1 0,1-1 0,-1 0 0,1 1 0,0-1 0,0 0 0,0 1 0,0 0 0,0 0 0,0-1 0,0 1 0,0 0 0,0 1 0,0-1 0,1 0 0,-1 1 0,3-1 0,7-1 0,-1 1 0,22 1 0,-15 0 0,189-2-233,222-4-966,934-63-3672,7 0 421,1599 34 3516,-2447 58 5535,-505-21-3063,-27-3-4181</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20.284"/>
    </inkml:context>
    <inkml:brush xml:id="br0">
      <inkml:brushProperty name="width" value="0.035" units="cm"/>
      <inkml:brushProperty name="height" value="0.035" units="cm"/>
      <inkml:brushProperty name="color" value="#FFC114"/>
    </inkml:brush>
  </inkml:definitions>
  <inkml:trace contextRef="#ctx0" brushRef="#br0">35 1 24575,'-1'0'0,"-1"0"0,0 0 0,1 0 0,-1 0 0,0 0 0,1 1 0,-1-1 0,0 0 0,1 1 0,-1 0 0,1-1 0,-1 1 0,1 0 0,-1 0 0,-2 2 0,4-3 0,-1 1 0,0 0 0,1 0 0,-1 0 0,1 0 0,-1 0 0,1 0 0,-1 0 0,1 0 0,0 0 0,-1 0 0,1 0 0,0 0 0,0 0 0,0 0 0,0 0 0,0 0 0,0 2 0,1 1 0,-1-1 0,1 0 0,0 0 0,0 0 0,1 0 0,-1 0 0,1-1 0,-1 1 0,1 0 0,0-1 0,0 1 0,0-1 0,0 1 0,1-1 0,2 2 0,5 3 0,0-1 0,0 0 0,1-1 0,0 0 0,0 0 0,0-2 0,20 5 0,87 10 0,204-4-616,3-24-243,-221 5 777,414-16-713,1554-42-6942,-725 75 7119,0 25-309,-250-7 4427,-956-27-419,-125-3-2116,-29-2 670,-91-8-408,-135 5-1,221 5-1226,1 1 0,-1 0 0,1 1 0,-34 9 0,46-9 0,0-1 0,1 1 0,-1 0 0,1 0 0,0 1 0,-1-1 0,1 1 0,0 0 0,0 0 0,1 1 0,-1-1 0,1 1 0,0-1 0,0 1 0,0 0 0,0 0 0,0 1 0,1-1 0,0 0 0,0 1 0,0 0 0,-1 6 0,-1 8 0,1 0 0,1 0 0,0 0 0,3 25 0,10 80 0,-5-62 0,38 1008-799,-38-434 495,0 91-379,-23 0 302,-15-174-2,-28-5 179,56-513 444,2-18 25,0 0 0,-1-1 0,0 1 1,-2-1-1,1 0 0,-10 19 0,13-34-243,1 0 0,-1 1 0,0-1-1,0 0 1,0 0 0,0 0 0,0 0 0,-1 0 0,1 0-1,0 0 1,0 0 0,-1 0 0,1-1 0,0 1-1,-1 0 1,1-1 0,-1 0 0,1 1 0,-1-1-1,1 0 1,-1 1 0,1-1 0,-1 0 0,1 0-1,-1 0 1,1 0 0,-1-1 0,1 1 0,-1 0 0,1-1-1,-1 1 1,-2-2 0,-5-1-51,-1-2 0,1 1 0,-17-13 0,6 5 83,-1 2-54,0 1 0,-1 1 0,1 1 0,-2 1 0,1 1 0,-26-3 0,-141-4 0,100 9 0,32 1-116,-205-17-1133,199 10-5577</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4:58:29.184"/>
    </inkml:context>
    <inkml:brush xml:id="br0">
      <inkml:brushProperty name="width" value="0.035" units="cm"/>
      <inkml:brushProperty name="height" value="0.035" units="cm"/>
      <inkml:brushProperty name="color" value="#FFC114"/>
    </inkml:brush>
  </inkml:definitions>
  <inkml:trace contextRef="#ctx0" brushRef="#br0">1 338 24575,'0'-6'0,"6"-155"0,-3 142 0,0 0 0,1 1 0,1 0 0,1-1 0,0 2 0,13-26 0,-18 42 0,-1-1 0,1 1 0,0-1 0,0 1 0,0 0 0,-1 0 0,1 0 0,0 0 0,1-1 0,-1 1 0,0 0 0,2-1 0,-3 2 0,1 0 0,-1 0 0,0 0 0,1 0 0,-1 0 0,0 0 0,1 0 0,-1 0 0,0 0 0,1 0 0,-1 0 0,1 0 0,-1 0 0,0 0 0,1 0 0,-1 1 0,0-1 0,0 0 0,1 0 0,-1 0 0,0 1 0,1-1 0,-1 0 0,0 0 0,0 0 0,1 1 0,-1-1 0,0 0 0,0 1 0,0-1 0,0 0 0,1 1 0,1 4 0,0 1 0,0-1 0,0 1 0,1 10 0,-2-13 0,40 296 0,-25-165 0,4 62-1365,-17-147-5461</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26.912"/>
    </inkml:context>
    <inkml:brush xml:id="br0">
      <inkml:brushProperty name="width" value="0.035" units="cm"/>
      <inkml:brushProperty name="height" value="0.035" units="cm"/>
      <inkml:brushProperty name="color" value="#FFC114"/>
    </inkml:brush>
  </inkml:definitions>
  <inkml:trace contextRef="#ctx0" brushRef="#br0">367 489 24575,'4'-2'0,"0"-1"0,-1 0 0,1 1 0,-1-1 0,0 0 0,1 0 0,-1-1 0,-1 1 0,1-1 0,3-5 0,20-42 0,-24 46 0,17-38 0,22-75 0,-36 96 0,0 0 0,-1 0 0,-1 0 0,-1 0 0,-2-37 0,0 55 0,-1 1 0,1 0 0,-1-1 0,1 1 0,-1-1 0,0 1 0,0 0 0,-1 0 0,1 0 0,-1 0 0,1 0 0,-1 0 0,-3-4 0,3 5 0,1 1 0,-1 0 0,0-1 0,0 1 0,0 0 0,0 0 0,0 0 0,0 0 0,0 0 0,0 0 0,-1 1 0,1-1 0,0 1 0,0-1 0,-1 1 0,1 0 0,0 0 0,0 0 0,-1 0 0,-3 1 0,-8 2 0,1 0 0,-1 1 0,1 1 0,0 0 0,1 0 0,-1 1 0,-15 10 0,-2 5 0,-44 37 0,60-47 0,1 1 0,0 1 0,1 0 0,1 1 0,0 0 0,-14 27 0,21-35 0,1 0 0,0 0 0,1 1 0,-1-1 0,2 1 0,-1 0 0,0 0 0,1 0 0,1 0 0,-1 0 0,1 0 0,0 0 0,1 0 0,-1 0 0,1-1 0,1 1 0,-1 0 0,1 0 0,1-1 0,2 8 0,2-2 0,0-1 0,1 1 0,1-1 0,-1 0 0,2-1 0,-1 0 0,2-1 0,-1 0 0,22 14 0,6 0 0,70 33 0,3-10 0,21 11 0,-129-56 0,2 1 0,0 1 0,1 0 0,-1 0 0,7 7 0,-11-10 0,-1 1 0,1-1 0,0 1 0,-1-1 0,1 1 0,-1 0 0,1 0 0,-1-1 0,1 1 0,-1 0 0,1 0 0,-1-1 0,0 1 0,1 0 0,-1 0 0,0 0 0,0 0 0,0 0 0,1-1 0,-1 1 0,0 0 0,0 0 0,0 0 0,-1 0 0,1 0 0,0 0 0,0 0 0,0-1 0,-1 1 0,1 0 0,0 0 0,-1 0 0,1-1 0,-1 1 0,1 0 0,-1 0 0,1-1 0,-2 2 0,-3 3 0,0-1 0,-1 1 0,1-1 0,-1 0 0,0 0 0,-1-1 0,1 0 0,-1 0 0,1-1 0,-9 3 0,-77 16 0,71-17 0,-32 6 0,-75 4 0,104-13 0,0-2 0,0 0 0,0-1 0,0-1 0,-36-10 0,53 11 0,0 0 0,0-1 0,0 0 0,0 0 0,1-1 0,0 1 0,-1-2 0,1 1 0,1 0 0,-8-8 0,10 9 0,0-1 0,0 0 0,1 0 0,-1 0 0,1 0 0,0 0 0,0-1 0,0 1 0,1-1 0,-1 1 0,1-1 0,0 0 0,0 1 0,1-1 0,0 0 0,0-8 0,7-35-1365,7 2-5461</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27.345"/>
    </inkml:context>
    <inkml:brush xml:id="br0">
      <inkml:brushProperty name="width" value="0.035" units="cm"/>
      <inkml:brushProperty name="height" value="0.035" units="cm"/>
      <inkml:brushProperty name="color" value="#FFC114"/>
    </inkml:brush>
  </inkml:definitions>
  <inkml:trace contextRef="#ctx0" brushRef="#br0">52 273 24575,'0'0'0,"0"0"0,0 0 0,-1 1 0,1-1 0,0 0 0,0 0 0,0 0 0,0 0 0,-1 0 0,1 0 0,0 0 0,0 0 0,0 0 0,-1 0 0,1 0 0,0 0 0,0-1 0,0 1 0,-1 0 0,1 0 0,0 0 0,0 0 0,0 0 0,0 0 0,-1 0 0,1 0 0,0-1 0,0 1 0,0 0 0,0 0 0,0 0 0,0 0 0,-1 0 0,1-1 0,0 1 0,0 0 0,0 0 0,0 0 0,0 0 0,0-1 0,0 1 0,0 0 0,0 0 0,0 0 0,0-1 0,0 1 0,0 0 0,0 0 0,0 0 0,0-1 0,0 1 0,0 0 0,0 0 0,0 0 0,0-1 0,1 1 0,-1-1 0,0 1 0,1 0 0,-1-1 0,0 1 0,1-1 0,-1 1 0,1 0 0,-1 0 0,1-1 0,-1 1 0,0 0 0,1 0 0,-1-1 0,1 1 0,-1 0 0,1 0 0,-1 0 0,1 0 0,0 0 0,-1 0 0,1 0 0,2 0 0,0 1 0,0 0 0,-1 0 0,1 0 0,0 0 0,-1 0 0,1 1 0,-1-1 0,1 1 0,-1 0 0,0 0 0,0 0 0,0 0 0,0 0 0,0 0 0,0 0 0,0 1 0,-1-1 0,1 1 0,-1-1 0,0 1 0,2 3 0,1 4 0,0 0 0,-1 0 0,1 0 0,2 18 0,-5-14 0,0 0 0,-1 0 0,-1 0 0,0 0 0,-1 0 0,0-1 0,-1 1 0,0-1 0,-9 21 0,1-8 0,-1-1 0,-1 0 0,-27 39 0,39-63 0,0 1 0,0 0 0,0-1 0,0 1 0,-1-1 0,1 1 0,-1-1 0,1 0 0,-1 0 0,1 1 0,-3 0 0,4-2 0,0 0 0,-1 0 0,1 0 0,0 0 0,-1 0 0,1 0 0,0 0 0,-1 0 0,1 0 0,0 0 0,-1 0 0,1 0 0,0 0 0,-1-1 0,1 1 0,0 0 0,-1 0 0,1 0 0,0 0 0,0 0 0,-1-1 0,1 1 0,0 0 0,0 0 0,-1-1 0,1 1 0,0 0 0,0 0 0,0-1 0,-1 1 0,1 0 0,0 0 0,0-1 0,0 1 0,0 0 0,0-1 0,-1-4 0,0 0 0,0 1 0,1-1 0,-1 0 0,1 0 0,0 0 0,2-7 0,3-22 0,2 0 0,1 1 0,15-37 0,45-96 0,-62 153 0,2-4 0,59-123 0,-60 126 0,2 0 0,0 1 0,1 0 0,0 1 0,1-1 0,0 2 0,16-13 0,-26 22 0,1 1 0,0-1 0,0 1 0,0-1 0,0 1 0,0 0 0,0 0 0,0 0 0,0 0 0,0 0 0,0 1 0,1-1 0,-1 1 0,0-1 0,1 1 0,-1 0 0,0 0 0,1 0 0,-1 0 0,0 0 0,0 0 0,1 1 0,-1-1 0,0 1 0,1 0 0,-1-1 0,0 1 0,0 0 0,0 0 0,0 1 0,0-1 0,0 0 0,0 1 0,-1-1 0,1 1 0,0-1 0,1 3 0,2 4 0,0-1 0,0 1 0,-1 0 0,0 0 0,0 0 0,-1 0 0,0 1 0,2 12 0,4 24 0,-2 1 0,-3 0 0,-1 64 0,-18 138 0,-3-111-1365,14-111-5461</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27.683"/>
    </inkml:context>
    <inkml:brush xml:id="br0">
      <inkml:brushProperty name="width" value="0.035" units="cm"/>
      <inkml:brushProperty name="height" value="0.035" units="cm"/>
      <inkml:brushProperty name="color" value="#FFC114"/>
    </inkml:brush>
  </inkml:definitions>
  <inkml:trace contextRef="#ctx0" brushRef="#br0">8 90 24575,'-3'-6'0,"-1"-4"0,4-4 0,6 1 0,12 2 0,14 1 0,12 1 0,15 0 0,-5 1-8191</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28.025"/>
    </inkml:context>
    <inkml:brush xml:id="br0">
      <inkml:brushProperty name="width" value="0.035" units="cm"/>
      <inkml:brushProperty name="height" value="0.035" units="cm"/>
      <inkml:brushProperty name="color" value="#FFC114"/>
    </inkml:brush>
  </inkml:definitions>
  <inkml:trace contextRef="#ctx0" brushRef="#br0">101 287 24575,'2'-2'0,"-1"0"0,0 0 0,0 0 0,0 0 0,0 0 0,0 0 0,0 0 0,-1-1 0,1 1 0,-1 0 0,1 0 0,-1-1 0,0 1 0,0 0 0,0 0 0,0-1 0,0 1 0,-1 0 0,1 0 0,-1-1 0,1 1 0,-1 0 0,0 0 0,0 0 0,0 0 0,-1-3 0,1 3 0,0 0 0,-1 0 0,1-1 0,0 1 0,-1 0 0,1 0 0,-1 0 0,0 1 0,1-1 0,-1 0 0,0 1 0,0-1 0,0 1 0,0-1 0,0 1 0,-1 0 0,1 0 0,0 0 0,-1 0 0,1 1 0,0-1 0,-1 0 0,-3 1 0,5 0 0,-1 0 0,1 1 0,0-1 0,0 0 0,0 1 0,0 0 0,1-1 0,-1 1 0,0 0 0,0-1 0,0 1 0,0 0 0,1 0 0,-1-1 0,0 1 0,1 0 0,-1 0 0,1 0 0,-1 0 0,1 0 0,-1 0 0,1 0 0,0 0 0,-1 0 0,1 0 0,0 1 0,0-1 0,0 1 0,-3 34 0,3-35 0,9 145 0,-1-18 0,-7-91 0,-1 81 0,-1-103 0,0 0 0,-1-1 0,-1 1 0,0-1 0,-9 24 0,11-37 0,1 0 0,0 0 0,0 0 0,0 0 0,-1 0 0,1-1 0,0 1 0,-1 0 0,1 0 0,-1 0 0,1 0 0,-1-1 0,0 1 0,1 0 0,-1-1 0,0 1 0,1 0 0,-1-1 0,0 1 0,0-1 0,1 1 0,-1-1 0,0 1 0,0-1 0,0 0 0,-1 1 0,1-2 0,0 0 0,0 0 0,1 0 0,-1 0 0,0 0 0,1 0 0,-1 0 0,1 0 0,-1 0 0,1 0 0,0 0 0,-1-1 0,1 1 0,0 0 0,0 0 0,0 0 0,0-1 0,0 1 0,0 0 0,0 0 0,1-2 0,2-58 0,18-101 0,28-60 0,-48 218 0,13-51 0,21-56 0,-29 97 0,0-1 0,0 2 0,1-1 0,1 1 0,0 0 0,1 1 0,1-1 0,0 2 0,13-13 0,-20 21 0,0 0 0,1 1 0,0-1 0,-1 1 0,1 0 0,0 0 0,0 0 0,0 0 0,0 0 0,1 1 0,-1 0 0,0 0 0,1 0 0,-1 1 0,0-1 0,1 1 0,-1 0 0,5 1 0,-5 0 0,0 0 0,-1 0 0,1 0 0,-1 1 0,1-1 0,-1 1 0,1 0 0,-1 0 0,0 1 0,0-1 0,0 1 0,-1-1 0,1 1 0,0 0 0,-1 0 0,0 0 0,0 0 0,0 0 0,0 1 0,0-1 0,1 5 0,1 0 0,-1 1 0,-1-1 0,1 1 0,-1-1 0,-1 1 0,0 0 0,0 0 0,0 0 0,-1-1 0,-2 13 0,0-8 0,0-1 0,-1 1 0,-1-1 0,0 0 0,-1 0 0,-9 17 0,1-6 0,-1-1 0,-2-1 0,0-1 0,-1 0 0,-1-1 0,-30 25 0,7-11-682,-56 32-1,30-25-6143</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29.816"/>
    </inkml:context>
    <inkml:brush xml:id="br0">
      <inkml:brushProperty name="width" value="0.035" units="cm"/>
      <inkml:brushProperty name="height" value="0.035" units="cm"/>
      <inkml:brushProperty name="color" value="#FFC114"/>
    </inkml:brush>
  </inkml:definitions>
  <inkml:trace contextRef="#ctx0" brushRef="#br0">1 736 24575,'58'-143'0,"-56"137"0,1 1 0,0-1 0,0 1 0,1 0 0,0 0 0,5-6 0,-8 10 0,0 1 0,-1-1 0,1 1 0,0-1 0,-1 1 0,1-1 0,0 1 0,-1-1 0,1 1 0,0 0 0,0 0 0,0-1 0,-1 1 0,1 0 0,0 0 0,0 0 0,0 0 0,-1 0 0,1 0 0,0 0 0,2 0 0,-2 1 0,0-1 0,0 1 0,0 0 0,0 0 0,0 0 0,0 0 0,0 0 0,0 0 0,0 0 0,0 0 0,-1 0 0,1 0 0,0 1 0,-1-1 0,1 0 0,-1 0 0,1 1 0,0 1 0,3 13 0,0 1 0,-1 0 0,0 0 0,-2 0 0,0 29 0,-12 86 0,-1-55 0,-3 0 0,-44 124 0,98-331 0,30-115 0,4-14 0,-53 201 0,3 0 0,38-71 0,-51 112 0,0 0 0,1 1 0,0 0 0,2 1 0,0 0 0,0 1 0,32-25 0,-41 35 0,2 1 0,-1-1 0,0 1 0,1 0 0,0 1 0,-1-1 0,1 1 0,0 0 0,0 0 0,0 1 0,1 0 0,-1 0 0,0 0 0,0 1 0,1 0 0,-1 0 0,0 1 0,0-1 0,1 1 0,-1 1 0,0-1 0,0 1 0,0 0 0,0 1 0,-1-1 0,1 1 0,-1 0 0,8 6 0,-2 0 0,0 0 0,-1 1 0,0 0 0,-1 1 0,0 0 0,-1 1 0,0 0 0,-1 0 0,0 0 0,-1 1 0,0 0 0,5 19 0,-2 0 0,-1 1 0,-1 0 0,-2 0 0,1 39 0,-5-36 0,-1-1 0,-2 0 0,-1 0 0,-2 0 0,-1-1 0,-2 0 0,-1 0 0,-14 33 0,14-51 0,7-23 0,7-30 0,-5 37 0,3-18 0,4-16 0,-2-1 0,1-53 0,-6 80 0,0-1 0,-1 1 0,0 0 0,0-1 0,0 1 0,-1 0 0,-1 0 0,1 0 0,-1 0 0,-1 1 0,1-1 0,-1 1 0,-1 0 0,1 0 0,-1 0 0,-8-8 0,7 10 0,1 1 0,-1 0 0,0 1 0,0-1 0,0 1 0,0 0 0,0 1 0,-1-1 0,1 1 0,-1 1 0,0-1 0,0 1 0,1 0 0,-1 1 0,0-1 0,0 2 0,0-1 0,0 1 0,0-1 0,1 2 0,-8 1 0,-5 3 0,0 0 0,1 0 0,0 2 0,1 1 0,-1 0 0,-19 15 0,18-11 0,0 2 0,1 1 0,1 0 0,1 1 0,0 1 0,-21 31 0,29-38 0,1 0 0,1 0 0,0 1 0,0-1 0,1 1 0,1 1 0,0-1 0,1 1 0,0-1 0,1 1 0,0 0 0,1 0 0,1 21 0,0-30 0,0-1 0,1 1 0,-1-1 0,1 1 0,0-1 0,0 0 0,0 1 0,1-1 0,-1 0 0,1 0 0,0 0 0,-1 0 0,2 0 0,-1 0 0,0 0 0,0-1 0,1 1 0,-1-1 0,1 0 0,0 1 0,0-1 0,0 0 0,0-1 0,0 1 0,0-1 0,1 1 0,-1-1 0,0 0 0,1 0 0,-1 0 0,1-1 0,-1 1 0,1-1 0,4 0 0,4 0 0,1-1 0,-1 0 0,1-1 0,-1-1 0,1 0 0,-1 0 0,0-1 0,17-8 0,2-4 0,-1-1 0,0-2 0,-2-1 0,33-28 0,96-103 0,-25 22 0,-115 113 0,1 2 0,0 0 0,23-12 0,-36 23 0,0 0 0,1 0 0,-1 1 0,1-1 0,-1 1 0,1 1 0,0-1 0,-1 1 0,1 0 0,0 0 0,0 1 0,0-1 0,0 1 0,0 1 0,0-1 0,0 1 0,7 2 0,-10-2 0,1 1 0,-1 0 0,0 0 0,1 0 0,-1 1 0,0-1 0,-1 1 0,1 0 0,0-1 0,-1 1 0,0 0 0,1 1 0,-1-1 0,0 0 0,-1 0 0,1 1 0,-1 0 0,1-1 0,-1 1 0,0-1 0,1 7 0,0 6 0,0 1 0,0-1 0,-2 27 0,0-26 0,-2 0 0,1 1 0,-2-1 0,0-1 0,-1 1 0,-1 0 0,-1-1 0,0 0 0,-1 0 0,-1-1 0,-11 19 0,18-33 0,1 0 0,-1 0 0,0 0 0,1 0 0,-1 0 0,0-1 0,0 1 0,0 0 0,1 0 0,-1-1 0,0 1 0,0-1 0,0 1 0,0 0 0,-2 0 0,2-1 0,1-1 0,0 1 0,-1 0 0,1 0 0,0 0 0,0 0 0,-1 0 0,1-1 0,0 1 0,-1 0 0,1 0 0,0 0 0,0-1 0,-1 1 0,1 0 0,0-1 0,0 1 0,-1 0 0,1 0 0,0-1 0,0 1 0,0 0 0,0-1 0,0 1 0,0 0 0,-1-1 0,1 1 0,0 0 0,0-1 0,0 0 0,0-3 0,0 0 0,0 0 0,0 0 0,0-1 0,1 1 0,1-8 0,9-19 0,1 1 0,1 0 0,2 1 0,1 1 0,1 0 0,2 1 0,0 1 0,33-34 0,-43 51 0,0 1 0,0-1 0,1 2 0,0-1 0,0 1 0,17-8 0,-25 14 0,0 0 0,1-1 0,-1 1 0,1 1 0,0-1 0,-1 0 0,1 0 0,0 1 0,-1 0 0,1-1 0,0 1 0,-1 0 0,1 0 0,0 1 0,0-1 0,-1 0 0,1 1 0,0 0 0,-1 0 0,1 0 0,-1 0 0,1 0 0,-1 0 0,1 0 0,-1 1 0,0-1 0,0 1 0,0 0 0,0 0 0,0 0 0,0 0 0,0 0 0,0 0 0,2 5 0,2 3 0,-1 1 0,0 0 0,-1 1 0,0-1 0,-1 1 0,0 0 0,0 0 0,0 16 0,-1 102 0,-3-58 0,1-70 0,0 0 0,0 1 0,0-1 0,1 0 0,-1 1 0,1-1 0,-1 0 0,1 0 0,0 1 0,0-1 0,0 0 0,0 0 0,0 0 0,0 0 0,3 3 0,-3-4 0,1 0 0,-1 0 0,1 0 0,0 0 0,-1 0 0,1-1 0,0 1 0,-1 0 0,1-1 0,0 1 0,0-1 0,0 0 0,-1 1 0,1-1 0,0 0 0,0 0 0,0 0 0,0 0 0,0-1 0,1 1 0,9-3 0,0 0 0,0-1 0,0 0 0,-1-1 0,0 0 0,0-1 0,13-9 0,69-56 0,-64 46 0,-1-2 0,-1 0 0,31-43 0,-46 53 0,0-1 0,0-1 0,-2 0 0,0 0 0,-1-1 0,-1-1 0,7-29 0,-14 44 0,1 0 0,-2 0 0,1 0 0,-1 0 0,0 0 0,0 0 0,0 0 0,-3-12 0,2 16 0,1 1 0,-1-1 0,1 0 0,-1 0 0,0 1 0,0-1 0,0 1 0,0-1 0,0 1 0,0-1 0,0 1 0,-1 0 0,1-1 0,0 1 0,-1 0 0,1 0 0,-1 0 0,0 0 0,1 0 0,-1 0 0,0 1 0,1-1 0,-1 0 0,0 1 0,0-1 0,1 1 0,-1 0 0,0 0 0,0 0 0,0 0 0,0 0 0,-3 0 0,-3 2 0,-1 0 0,0 0 0,1 0 0,0 1 0,-1 1 0,1-1 0,0 1 0,1 1 0,-1-1 0,1 1 0,0 0 0,0 1 0,0 0 0,1 0 0,0 1 0,-6 7 0,-2 4 0,1 1 0,0 1 0,1 0 0,-17 41 0,26-54 0,0 0 0,1 0 0,0 0 0,0 1 0,0-1 0,0 14 0,2-19 0,0-1 0,0 0 0,0 1 0,0-1 0,1 1 0,-1-1 0,0 0 0,1 1 0,-1-1 0,1 0 0,-1 1 0,1-1 0,0 0 0,-1 0 0,1 0 0,0 0 0,0 1 0,0-1 0,0 0 0,0 0 0,0-1 0,0 1 0,0 0 0,1 0 0,-1 0 0,0-1 0,0 1 0,1-1 0,-1 1 0,0-1 0,1 1 0,-1-1 0,0 0 0,1 0 0,-1 0 0,1 0 0,-1 0 0,0 0 0,1 0 0,-1 0 0,1 0 0,-1 0 0,2-1 0,5 0 0,0-1 0,0 0 0,0 0 0,0 0 0,0-1 0,-1 0 0,13-7 0,-2-2 0,26-21 0,-9 6 0,-35 27 0,0 0 0,1-1 0,-1 1 0,0 0 0,1-1 0,-1 1 0,1 0 0,-1-1 0,0 1 0,1 0 0,-1 0 0,1 0 0,-1-1 0,1 1 0,-1 0 0,1 0 0,-1 0 0,1 0 0,-1 0 0,1 0 0,-1 0 0,1 0 0,-1 0 0,1 0 0,-1 0 0,0 0 0,1 0 0,-1 0 0,1 1 0,0-1 0,-1 1 0,0 0 0,1 0 0,-1-1 0,0 1 0,0 0 0,1-1 0,-1 1 0,0 0 0,0 0 0,0 0 0,0-1 0,0 1 0,0 0 0,0 0 0,-1 0 0,-9 39 0,9-35 0,-8 21 0,3-6 0,0 0 0,-4 24 0,9-40 0,1 0 0,-1 0 0,1 0 0,0 0 0,0 0 0,0 0 0,0 0 0,1 1 0,0-1 0,0 0 0,0 0 0,0 0 0,1-1 0,-1 1 0,1 0 0,0 0 0,2 3 0,-3-6 0,1 0 0,-1 0 0,0 0 0,0 0 0,0 0 0,1 0 0,-1 0 0,0 0 0,1 0 0,-1-1 0,1 1 0,-1 0 0,1-1 0,-1 1 0,1-1 0,-1 0 0,1 0 0,-1 1 0,1-1 0,2 0 0,-1-1 0,1 1 0,0-1 0,-1 0 0,1 0 0,-1 0 0,1-1 0,-1 1 0,6-4 0,4-3 0,-1-2 0,1 1 0,12-14 0,-22 20 0,20-21 0,0-1 0,-1-1 0,-2-1 0,0-1 0,-2-1 0,-1-1 0,-2 0 0,21-56 0,-22 43 0,-2-1 0,-2 1 0,-1-2 0,-3 1 0,-1-1 0,-2-49 0,-6 66 0,-1 19 0,4 9 0,0 1 0,-1-1 0,1 0 0,0 0 0,-1 0 0,1 0 0,0 0 0,-1 1 0,1-1 0,0 0 0,0 0 0,-1 1 0,1-1 0,0 0 0,0 0 0,-1 1 0,1-1 0,0 0 0,0 1 0,0-1 0,-1 0 0,1 1 0,0-1 0,0 0 0,0 1 0,0-1 0,0 0 0,0 1 0,-8 23 0,1 0 0,2 1 0,-5 40 0,5-30 0,-16 142 0,18-136 0,2 1 0,6 52 0,-5-88 0,1 0 0,0-1 0,0 1 0,1-1 0,-1 1 0,1-1 0,1 1 0,-1-1 0,1 0 0,-1 0 0,6 6 0,-7-10 0,1 1 0,0 0 0,0-1 0,0 1 0,0-1 0,0 0 0,0 0 0,0 1 0,0-2 0,1 1 0,-1 0 0,0 0 0,0-1 0,1 1 0,-1-1 0,1 0 0,-1 1 0,0-1 0,1 0 0,-1 0 0,1-1 0,-1 1 0,0-1 0,1 1 0,-1-1 0,0 0 0,1 1 0,-1-1 0,2-2 0,7-2 0,-1-1 0,-1 0 0,1 0 0,-1-1 0,0 0 0,0-1 0,-1 0 0,0 0 0,10-15 0,8-14 0,24-43 0,-31 47 0,16-31 0,-20 37 0,-12 21 0,-3 8 0,-2 3 0,-11 25 0,2 0 0,-14 60 0,23-82 0,1 1 0,0-1 0,0 1 0,1-1 0,0 0 0,0 1 0,1-1 0,0 1 0,1-1 0,0 0 0,0 1 0,1-1 0,0 0 0,0-1 0,1 1 0,6 10 0,-7-14 0,0 0 0,0 0 0,0-1 0,0 0 0,1 0 0,0 0 0,-1 0 0,1 0 0,0-1 0,0 1 0,0-1 0,1 0 0,-1 0 0,0-1 0,1 1 0,-1-1 0,1 0 0,0 0 0,-1-1 0,1 1 0,0-1 0,-1 0 0,1-1 0,0 1 0,-1-1 0,1 0 0,0 0 0,-1 0 0,1 0 0,-1-1 0,7-3 0,-2 1 0,-1 0 0,0-1 0,0 0 0,0-1 0,0 0 0,-1 0 0,0 0 0,0-1 0,-1 0 0,0 0 0,0-1 0,-1 1 0,0-1 0,8-16 0,-8 8 0,0 1 0,0-1 0,2-21 0,-6 30 0,0-1 0,0 1 0,-1 0 0,0 0 0,-1-1 0,1 1 0,-1 0 0,-1-1 0,-3-10 0,5 17 0,0 0 0,0 0 0,-1 0 0,1 0 0,-1 1 0,1-1 0,-1 0 0,1 0 0,-1 0 0,1 0 0,-1 1 0,0-1 0,1 0 0,-1 1 0,0-1 0,0 0 0,1 1 0,-1-1 0,0 1 0,0-1 0,0 1 0,0 0 0,0-1 0,0 1 0,0 0 0,0 0 0,0-1 0,0 1 0,0 0 0,0 0 0,1 0 0,-1 0 0,0 0 0,0 1 0,0-1 0,0 0 0,0 0 0,0 0 0,0 1 0,0-1 0,0 1 0,-1 0 0,-3 2 0,0 0 0,0 1 0,1-1 0,0 1 0,0 0 0,-6 6 0,-10 16 0,1 0 0,-26 46 0,-24 65 0,61-120 0,-121 275-1365,116-256-5461</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30.153"/>
    </inkml:context>
    <inkml:brush xml:id="br0">
      <inkml:brushProperty name="width" value="0.035" units="cm"/>
      <inkml:brushProperty name="height" value="0.035" units="cm"/>
      <inkml:brushProperty name="color" value="#FFC114"/>
    </inkml:brush>
  </inkml:definitions>
  <inkml:trace contextRef="#ctx0" brushRef="#br0">43 141 24575,'21'-35'0,"-14"22"0,1 1 0,0 0 0,0 0 0,1 1 0,1 0 0,15-14 0,-24 24 0,0 0 0,0 0 0,0 0 0,0 1 0,0-1 0,1 0 0,-1 1 0,0-1 0,0 1 0,1-1 0,-1 1 0,0-1 0,1 1 0,-1 0 0,0 0 0,1 0 0,-1 0 0,1 0 0,-1 0 0,0 0 0,3 0 0,-3 1 0,0 0 0,1 0 0,-1 0 0,0-1 0,0 1 0,0 0 0,0 0 0,0 0 0,0 1 0,0-1 0,0 0 0,-1 0 0,1 0 0,0 1 0,-1-1 0,2 3 0,0 5 0,0 0 0,0 0 0,0 1 0,-1-1 0,0 10 0,-2 15 0,-1 0 0,-12 65 0,-25 67 0,29-128 0,-11 34-455,-2-2 0,-50 103 0,61-148-6371</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30.510"/>
    </inkml:context>
    <inkml:brush xml:id="br0">
      <inkml:brushProperty name="width" value="0.035" units="cm"/>
      <inkml:brushProperty name="height" value="0.035" units="cm"/>
      <inkml:brushProperty name="color" value="#FFC114"/>
    </inkml:brush>
  </inkml:definitions>
  <inkml:trace contextRef="#ctx0" brushRef="#br0">36 516 24575,'0'-6'0,"-2"1"0,1-1 0,0 1 0,-1-1 0,0 1 0,0 0 0,-5-8 0,4 7 0,0 1 0,0-1 0,1 0 0,0 0 0,0-1 0,-1-6 0,3 11 0,0 1 0,0-1 0,0 1 0,0-1 0,0 0 0,1 1 0,-1-1 0,0 1 0,1-1 0,0 1 0,-1-1 0,1 1 0,0-1 0,0 1 0,-1 0 0,1-1 0,0 1 0,0 0 0,1 0 0,-1 0 0,0 0 0,0 0 0,0 0 0,1 0 0,-1 0 0,1 0 0,-1 1 0,3-2 0,14-5 0,-1 2 0,1 0 0,0 0 0,22-1 0,17-4 0,-44 7 0,5-1 0,0-1 0,0-1 0,26-11 0,-41 16 0,1-1 0,-1 1 0,1-1 0,-1 0 0,0 0 0,0-1 0,0 1 0,0-1 0,-1 1 0,1-1 0,-1 0 0,1 0 0,-1 0 0,0 0 0,0 0 0,-1-1 0,1 1 0,-1 0 0,1-1 0,-1 0 0,0 1 0,0-1 0,0-7 0,0 10 0,-1 0 0,0 0 0,0 0 0,0 0 0,0 0 0,-1-1 0,1 1 0,0 0 0,0 0 0,-1 0 0,1 0 0,0 0 0,-1 0 0,0-2 0,1 3 0,-1 0 0,1 0 0,0 0 0,0 0 0,-1 0 0,1 0 0,0 0 0,-1 0 0,1 0 0,0 0 0,0 0 0,-1 0 0,1 0 0,0 0 0,-1 0 0,1 0 0,0 0 0,-1 0 0,1 0 0,0 0 0,0 0 0,-1 0 0,1 0 0,0 1 0,0-1 0,-1 0 0,1 0 0,0 0 0,0 0 0,0 1 0,-1-1 0,1 0 0,-3 3 0,0 1 0,1-1 0,0 0 0,-1 0 0,1 1 0,-2 5 0,-75 216 117,33-86-1599,37-115-5344</inkml:trace>
  <inkml:trace contextRef="#ctx0" brushRef="#br0" timeOffset="1">440 29 24575,'0'-3'0,"-3"-4"0,-4 0 0,-3 0 0,0 2-8191</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30.840"/>
    </inkml:context>
    <inkml:brush xml:id="br0">
      <inkml:brushProperty name="width" value="0.035" units="cm"/>
      <inkml:brushProperty name="height" value="0.035" units="cm"/>
      <inkml:brushProperty name="color" value="#FFC114"/>
    </inkml:brush>
  </inkml:definitions>
  <inkml:trace contextRef="#ctx0" brushRef="#br0">282 11 24575,'-42'-5'0,"38"4"0,0-1 0,0 2 0,0-1 0,0 0 0,-1 1 0,1 0 0,0 0 0,0 0 0,0 0 0,0 1 0,0 0 0,0 0 0,0 0 0,0 0 0,0 0 0,0 1 0,-6 3 0,0 2 0,0 1 0,1 0 0,1 0 0,-1 1 0,1 0 0,1 0 0,-1 1 0,2 0 0,-8 15 0,0 1 0,2 1 0,-15 46 0,23-59 0,0-1 0,1 1 0,0 0 0,1 0 0,0 0 0,2 23 0,0-34 0,0 0 0,0 0 0,1 1 0,0-1 0,-1 0 0,1 0 0,0 0 0,1 0 0,-1 0 0,0 0 0,1-1 0,0 1 0,0 0 0,-1-1 0,2 1 0,-1-1 0,0 0 0,0 1 0,1-1 0,-1 0 0,1 0 0,0-1 0,-1 1 0,1-1 0,0 1 0,0-1 0,0 0 0,0 0 0,0 0 0,0 0 0,1-1 0,-1 1 0,0-1 0,6 0 0,3 0-273,0-1 0,0 0 0,0-1 0,22-6 0,7-4-6553</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31.165"/>
    </inkml:context>
    <inkml:brush xml:id="br0">
      <inkml:brushProperty name="width" value="0.035" units="cm"/>
      <inkml:brushProperty name="height" value="0.035" units="cm"/>
      <inkml:brushProperty name="color" value="#FFC114"/>
    </inkml:brush>
  </inkml:definitions>
  <inkml:trace contextRef="#ctx0" brushRef="#br0">63 240 24575,'11'-30'0,"23"-43"0,-21 50 0,-2-2 0,14-42 0,-25 66 0,1 0 0,-1 0 0,0 0 0,1 0 0,-1 0 0,0-1 0,0 1 0,0 0 0,0 0 0,0 0 0,0 0 0,0 0 0,0 0 0,0-1 0,-1 1 0,1-1 0,-1 2 0,1-1 0,-1 1 0,1 0 0,0 0 0,-1 0 0,1 0 0,0 0 0,-1 0 0,1-1 0,-1 1 0,1 0 0,0 0 0,-1 0 0,1 0 0,0 0 0,-1 1 0,1-1 0,-1 0 0,1 0 0,0 0 0,-1 0 0,1 0 0,0 0 0,-1 1 0,1-1 0,0 0 0,-1 0 0,1 1 0,-1-1 0,-4 4 0,1-1 0,-1 1 0,1 1 0,-7 6 0,-12 19 0,-24 39 0,39-57 0,1 2 0,0-1 0,1 1 0,1 0 0,0 1 0,-3 14 0,8-24 0,-1-1 0,1 1 0,0-1 0,1 0 0,-1 1 0,1-1 0,0 1 0,0-1 0,0 0 0,1 0 0,-1 0 0,1 0 0,0 0 0,0 0 0,1 0 0,-1 0 0,1-1 0,0 1 0,0-1 0,0 0 0,0 0 0,0 0 0,7 4 0,8 6 0,1-1 0,0-1 0,28 13 0,-35-18 0,14 6 0,-8-5 0,0 2 0,0 0 0,0 1 0,-2 1 0,1 1 0,20 18 0,-36-29 0,0 0 0,1 0 0,-1 1 0,0-1 0,0 0 0,0 1 0,0-1 0,0 0 0,0 1 0,-1-1 0,1 1 0,0-1 0,-1 1 0,1 0 0,-1-1 0,1 1 0,-1 0 0,0-1 0,0 1 0,0 0 0,0-1 0,0 1 0,0 0 0,0-1 0,-1 1 0,1 0 0,0-1 0,-1 1 0,0 0 0,1-1 0,-1 1 0,0-1 0,0 1 0,0-1 0,0 0 0,0 1 0,-2 1 0,-2 2 0,-1-1 0,1 0 0,-1 0 0,0-1 0,0 1 0,0-1 0,-1-1 0,-9 4 0,-51 12-1365,-4-4-5461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06:35:32.987"/>
    </inkml:context>
    <inkml:brush xml:id="br0">
      <inkml:brushProperty name="width" value="0.035" units="cm"/>
      <inkml:brushProperty name="height" value="0.035" units="cm"/>
      <inkml:brushProperty name="color" value="#FFC114"/>
    </inkml:brush>
  </inkml:definitions>
  <inkml:trace contextRef="#ctx0" brushRef="#br0">535 604 24575,'25'-24'0,"7"-7"0,40-51 0,-64 72 0,-1-1 0,0 0 0,-1 0 0,0 0 0,0 0 0,-2-1 0,1 0 0,-1 0 0,4-23 0,-8 33 0,0-1 0,1 1 0,-1-1 0,0 0 0,0 1 0,0-1 0,0 1 0,-1-1 0,1 0 0,-1 1 0,0-1 0,1 1 0,-1-1 0,0 1 0,-1 0 0,1-1 0,0 1 0,-1 0 0,1 0 0,-1 0 0,-3-3 0,2 3 0,1 0 0,-1 0 0,0 1 0,0 0 0,0-1 0,0 1 0,0 0 0,0 1 0,0-1 0,-1 0 0,1 1 0,0 0 0,0 0 0,-1 0 0,1 0 0,0 0 0,-5 1 0,-10 4 0,0-1 0,0 2 0,0 1 0,1 0 0,0 1 0,1 0 0,0 2 0,-28 20 0,-5 9 0,-55 57 0,56-47 0,-79 103 0,107-124 0,1 2 0,1 0 0,2 0 0,1 2 0,-18 53 0,29-71 0,0 0 0,2 0 0,-1 1 0,2-1 0,0 1 0,0-1 0,2 16 0,0-24 0,0 1 0,0-1 0,0 0 0,1 1 0,0-1 0,1 0 0,-1 0 0,1 0 0,0 0 0,0-1 0,1 1 0,0-1 0,0 0 0,0 0 0,0 0 0,1 0 0,9 6 0,-5-5 0,1 0 0,0-1 0,0-1 0,1 0 0,-1 0 0,1-1 0,0 0 0,0-1 0,0 0 0,0-1 0,19 0 0,3-2 0,-1-1 0,57-11 0,-38 2 0,-1-2 0,-1-3 0,0-1 0,-1-3 0,85-48 0,-96 46 0,-2-2 0,-1-1 0,-1-2 0,-1-1 0,-1-2 0,-2-1 0,41-55 0,-54 62 0,-1-2 0,-1 0 0,-1-1 0,-1 0 0,-2-1 0,0 0 0,-2-1 0,6-44 0,-6 12 0,-4-1 0,-2 1 0,-7-66 0,3 102 0,2 25 0,0 0 0,0 0 0,0 0 0,0-1 0,0 1 0,0 0 0,0 0 0,0 0 0,0 0 0,0-1 0,0 1 0,0 0 0,0 0 0,0 0 0,0 0 0,0-1 0,0 1 0,0 0 0,0 0 0,0 0 0,0 0 0,-1 0 0,1-1 0,0 1 0,0 0 0,0 0 0,0 0 0,0 0 0,0 0 0,0 0 0,-1-1 0,1 1 0,0 0 0,0 0 0,0 0 0,0 0 0,0 0 0,-1 0 0,1 0 0,0 0 0,0 0 0,0 0 0,0 0 0,-1 0 0,1 0 0,0 0 0,0 0 0,-5 9 0,-2 17 0,-22 120 0,-29 139 0,51-257 0,-7 29 0,2 0 0,-7 91 0,18-143 0,1 1 0,0-1 0,1 0 0,-1 0 0,1 0 0,0 1 0,0-1 0,1 0 0,-1 0 0,5 7 0,-5-10 0,0 0 0,1 0 0,-1 0 0,1-1 0,-1 1 0,1-1 0,0 1 0,0-1 0,0 1 0,0-1 0,0 0 0,0 0 0,0 0 0,0 0 0,0-1 0,1 1 0,-1 0 0,0-1 0,0 1 0,1-1 0,-1 0 0,0 0 0,1 0 0,-1 0 0,5-1 0,4-1 0,1-1 0,-1 0 0,0 0 0,0-1 0,0-1 0,-1 0 0,1 0 0,-1-1 0,-1 0 0,1-1 0,-1 0 0,0-1 0,10-10 0,3-5 0,-1-1 0,-2 0 0,29-47 0,-9-8 0,-6 12 0,-26 57 0,-3 10 0,-4 1 0,0 1 0,0-1 0,0 1 0,0-1 0,0 1 0,0-1 0,0 1 0,-1-1 0,1 0 0,-1 1 0,0 2 0,-22 50 0,10-26 0,-14 47 0,25-66 0,0 0 0,0 1 0,1-1 0,0 1 0,0 0 0,1-1 0,1 1 0,-1 0 0,4 12 0,-3-18 0,1 1 0,-1-1 0,1 1 0,0-1 0,0 0 0,1 1 0,-1-1 0,1-1 0,0 1 0,0 0 0,1-1 0,-1 1 0,1-1 0,-1 0 0,1 0 0,0 0 0,0-1 0,0 1 0,1-1 0,-1 0 0,0 0 0,1-1 0,-1 1 0,1-1 0,0 0 0,9 1 0,-3-1 0,1 0 0,0-1 0,-1 0 0,1-1 0,-1 0 0,1-1 0,-1 0 0,1-1 0,-1 0 0,13-6 0,-14 5 0,0-1 0,0 0 0,0-1 0,-1-1 0,0 1 0,0-1 0,-1-1 0,0 1 0,0-2 0,7-9 0,-11 13 0,0-1 0,-1 1 0,0-1 0,0 0 0,0 0 0,-1 0 0,0 0 0,0-1 0,-1 1 0,1-1 0,-1 1 0,-1-1 0,1 1 0,-1-1 0,-1 0 0,1 1 0,-1-1 0,-2-9 0,0 5 0,-1 0 0,0 1 0,-1-1 0,0 1 0,0 0 0,-1 0 0,-1 0 0,1 1 0,-2 0 0,1 0 0,-11-8 0,11 10 0,-1 1 0,1 0 0,-1 0 0,0 1 0,-1 0 0,1 1 0,-1 0 0,0 0 0,0 1 0,0 0 0,0 0 0,-1 1 0,-15-2 0,23 4 0,-1 0 0,1 1 0,-1-1 0,1 0 0,0 1 0,-1-1 0,1 1 0,0 0 0,-1 0 0,1 0 0,0 0 0,0 0 0,0 0 0,0 1 0,0-1 0,0 1 0,0-1 0,-3 4 0,5-4 0,-1 0 0,0 0 0,1-1 0,0 1 0,-1 0 0,1 0 0,-1 0 0,1 0 0,0 0 0,0-1 0,-1 1 0,1 0 0,0 0 0,0 0 0,0 0 0,0 0 0,0 0 0,0 0 0,1 2 0,-1-2 0,1 0 0,0 1 0,-1-1 0,1 0 0,0 0 0,0 1 0,0-1 0,0 0 0,0 0 0,0 0 0,0 0 0,1 0 0,-1 0 0,0-1 0,0 1 0,3 1 0,4 1 0,1 0 0,-1 0 0,1-1 0,0 0 0,0 0 0,0-1 0,0-1 0,13 1 0,76-10 0,-86 7 0,42-4 0,0-3 0,0-3 0,-1-1 0,0-3 0,53-25 0,-94 37 0,-9 5 0,-11 13 0,2-7 0,-10 17 0,0 1 0,2 0 0,-13 31 0,20-39 0,1 1 0,0 0 0,2 0 0,0 0 0,1 1 0,-1 19 0,4-35 0,-1 0 0,1 0 0,1 1 0,-1-1 0,0 0 0,1 0 0,-1 1 0,1-1 0,0 0 0,0 0 0,0 0 0,1 0 0,-1 0 0,1 0 0,-1 0 0,1-1 0,0 1 0,0-1 0,0 1 0,1-1 0,-1 0 0,1 0 0,4 4 0,-3-4 0,-1-1 0,1 1 0,0-1 0,0 0 0,0 0 0,0 0 0,0-1 0,0 1 0,0-1 0,0 0 0,0 0 0,1-1 0,-1 1 0,0-1 0,0 0 0,0 0 0,0 0 0,6-3 0,3-2 0,-1-1 0,0 0 0,0 0 0,0-1 0,-1-1 0,-1 0 0,1-1 0,10-12 0,5-9 0,34-54 0,14-49 0,-48 81 0,-8 25 0,-17 28 0,-1-1 0,0 1 0,1 0 0,-1-1 0,0 1 0,1 0 0,-1 0 0,1-1 0,-1 1 0,0 0 0,1 0 0,-1-1 0,1 1 0,-1 0 0,1 0 0,-1 0 0,1 0 0,-1 0 0,0 0 0,1-1 0,-1 1 0,2 1 0,-2-1 0,1 0 0,0 1 0,-1-1 0,1 1 0,-1 0 0,1-1 0,-1 1 0,0-1 0,1 1 0,-1 0 0,1-1 0,-1 1 0,0 0 0,0-1 0,1 1 0,-1 0 0,0 0 0,0-1 0,0 1 0,0 1 0,3 19 0,-1 0 0,0-1 0,-4 42 0,-14 64 0,0 1 0,15-122 0,1 0 0,0 0 0,0 0 0,0 0 0,1 0 0,0 0 0,1 5 0,-1-9 0,-1 1 0,1-1 0,0 0 0,-1 1 0,1-1 0,0 0 0,0 0 0,0 0 0,0 1 0,0-1 0,0 0 0,0 0 0,0 0 0,0-1 0,0 1 0,1 0 0,-1 0 0,0-1 0,0 1 0,1-1 0,-1 1 0,1-1 0,-1 1 0,0-1 0,1 0 0,-1 0 0,1 0 0,1 0 0,5 0 0,0-1 0,0 0 0,0 0 0,-1-1 0,1 0 0,0-1 0,-1 0 0,15-7 0,56-38 0,-63 38 0,36-24 0,-1-3 0,-1-1 0,-3-3 0,43-48 0,-80 80 0,-2-2 0,1 1 0,-1-1 0,-1 0 0,7-17 0,-11 24 0,-1 1 0,0-1 0,0 1 0,0-1 0,-1 1 0,1-1 0,-1 0 0,0 1 0,0-1 0,-1-5 0,1 7 0,-1 0 0,1 1 0,-1-1 0,1 0 0,-1 1 0,0-1 0,0 0 0,0 1 0,0-1 0,0 1 0,0-1 0,-1 1 0,1 0 0,0 0 0,-1-1 0,1 1 0,-1 0 0,1 0 0,-1 0 0,0 0 0,-2 0 0,0-1 0,0 2 0,0-1 0,1 0 0,-1 1 0,0-1 0,0 1 0,0 0 0,0 1 0,1-1 0,-1 1 0,0-1 0,0 1 0,0 0 0,1 0 0,-1 1 0,1-1 0,-1 1 0,1 0 0,-1 0 0,1 0 0,-6 5 0,-2 2 0,-1 1 0,1 1 0,1 0 0,-12 16 0,7-8 0,2 1 0,0 0 0,-10 24 0,18-34 0,1-1 0,0 1 0,1 1 0,0-1 0,1 0 0,0 1 0,0 0 0,1-1 0,0 15 0,1-22 0,0-1 0,0 1 0,1 0 0,-1-1 0,1 1 0,-1 0 0,1-1 0,0 1 0,0-1 0,0 1 0,0-1 0,0 0 0,1 1 0,-1-1 0,1 0 0,-1 0 0,1 0 0,0 0 0,0 0 0,0 0 0,0 0 0,0-1 0,0 1 0,0-1 0,1 0 0,-1 1 0,1-1 0,-1 0 0,6 1 0,-3-1 0,1-1 0,-1 0 0,1 0 0,-1 0 0,0-1 0,1 1 0,-1-1 0,1-1 0,-1 1 0,0-1 0,0 0 0,0 0 0,9-5 0,9-7 0,0-1 0,-1-2 0,-1 0 0,0-1 0,-1-1 0,-1-1 0,-1 0 0,-1-2 0,-1 0 0,-1 0 0,-1-2 0,0 0 0,14-40 0,-12 24 0,-3-2 0,-1 0 0,-2 0 0,-2-1 0,-2 0 0,-2 0 0,-2-79 0,-3 114 0,0-1 0,0 1 0,-4-14 0,5 21 0,0 0 0,-1-1 0,1 1 0,-1 0 0,1 0 0,-1 0 0,1 1 0,-1-1 0,1 0 0,-1 0 0,0 0 0,0 0 0,1 0 0,-1 1 0,-2-2 0,2 2 0,1 0 0,-1 0 0,0 0 0,0 0 0,1 0 0,-1 0 0,0 0 0,1 0 0,-1 0 0,0 0 0,0 0 0,1 1 0,-1-1 0,0 0 0,1 1 0,-1-1 0,0 0 0,1 1 0,-1-1 0,1 1 0,-1-1 0,1 1 0,-1-1 0,1 1 0,-1-1 0,1 1 0,-1 0 0,-5 7 0,0 0 0,1 0 0,0 1 0,1 0 0,0 0 0,-6 17 0,-14 64 0,20-72 0,-8 36 0,2 0 0,2 0 0,3 1 0,2 0 0,9 109 0,-2-140 0,0 1 0,10 29 0,-12-47 0,1 0 0,-1-1 0,1 1 0,0-1 0,1 1 0,0-1 0,0 0 0,0-1 0,0 1 0,1-1 0,0 1 0,9 6 0,-10-10 0,-1 0 0,1-1 0,0 1 0,0-1 0,0 0 0,1 0 0,-1 0 0,0 0 0,0-1 0,0 0 0,1 0 0,-1 0 0,0 0 0,0-1 0,1 1 0,-1-1 0,0 0 0,0 0 0,0-1 0,5-2 0,-5 3 0,-1-1 0,1 0 0,0 0 0,-1 0 0,1 0 0,-1-1 0,1 1 0,-1-1 0,0 0 0,0 0 0,0 0 0,-1 0 0,1-1 0,-1 1 0,0-1 0,0 0 0,0 1 0,0-1 0,-1 0 0,3-7 0,-4 9-124,0 0 0,0-1 0,0 1 0,0-1 0,-1 1 0,1-1-1,0 1 1,-1 0 0,0-1 0,-1-4 0,-6-7-6702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1/3/2024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https://pixabay.com/photos/architecture-building-amsterdam-1448221/</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401449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241294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https://account.hanatrial.ondemand.com/trial/#/home/trial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13</a:t>
            </a:fld>
            <a:endParaRPr lang="en-US"/>
          </a:p>
        </p:txBody>
      </p:sp>
    </p:spTree>
    <p:extLst>
      <p:ext uri="{BB962C8B-B14F-4D97-AF65-F5344CB8AC3E}">
        <p14:creationId xmlns:p14="http://schemas.microsoft.com/office/powerpoint/2010/main" val="116564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44444"/>
                </a:solidFill>
                <a:effectLst/>
                <a:latin typeface="BentonSansRegular"/>
              </a:rPr>
              <a:t>Directories allow you to group related subaccounts and create a hierarchy. With the recent update, you can have </a:t>
            </a:r>
            <a:r>
              <a:rPr lang="en-US" b="0" i="0" dirty="0" err="1">
                <a:solidFill>
                  <a:srgbClr val="444444"/>
                </a:solidFill>
                <a:effectLst/>
                <a:latin typeface="BentonSansRegular"/>
              </a:rPr>
              <a:t>upto</a:t>
            </a:r>
            <a:r>
              <a:rPr lang="en-US" b="0" i="0" dirty="0">
                <a:solidFill>
                  <a:srgbClr val="444444"/>
                </a:solidFill>
                <a:effectLst/>
                <a:latin typeface="BentonSansRegular"/>
              </a:rPr>
              <a:t> 5 levels of nested directories. Directories are entities which have been introduced with Feature Set B. So why would one need to use them:</a:t>
            </a:r>
          </a:p>
          <a:p>
            <a:pPr algn="l">
              <a:buFont typeface="Arial" panose="020B0604020202020204" pitchFamily="34" charset="0"/>
              <a:buChar char="•"/>
            </a:pPr>
            <a:r>
              <a:rPr lang="en-US" b="0" i="0" dirty="0">
                <a:solidFill>
                  <a:srgbClr val="3C3C3C"/>
                </a:solidFill>
                <a:effectLst/>
                <a:latin typeface="BentonSansRegular"/>
              </a:rPr>
              <a:t>Enables you to group subaccounts based on different department, Lines-of-Business, Geography, Subsidiaries etc. For example, there could be a department that has funding and want to have more control on the application or interface deployed on SAP BTP subaccount, this structure would help in providing the relevant access to the department staff</a:t>
            </a:r>
          </a:p>
          <a:p>
            <a:pPr algn="l">
              <a:buFont typeface="Arial" panose="020B0604020202020204" pitchFamily="34" charset="0"/>
              <a:buChar char="•"/>
            </a:pPr>
            <a:r>
              <a:rPr lang="en-US" b="0" i="0" dirty="0">
                <a:solidFill>
                  <a:srgbClr val="3C3C3C"/>
                </a:solidFill>
                <a:effectLst/>
                <a:latin typeface="BentonSansRegular"/>
              </a:rPr>
              <a:t>Filter based on custom properties/tags. You can create custom properties against each of the directory to search for all the relevant entities. The subaccounts under a directory inherit these custom properties and tags.</a:t>
            </a:r>
          </a:p>
          <a:p>
            <a:pPr algn="l">
              <a:buFont typeface="Arial" panose="020B0604020202020204" pitchFamily="34" charset="0"/>
              <a:buChar char="•"/>
            </a:pPr>
            <a:r>
              <a:rPr lang="en-US" b="0" i="0" dirty="0">
                <a:solidFill>
                  <a:srgbClr val="3C3C3C"/>
                </a:solidFill>
                <a:effectLst/>
                <a:latin typeface="BentonSansRegular"/>
              </a:rPr>
              <a:t>Monitor usage &amp; cost at directory level. For example, each department will have full visibility of the usage and cost associated with their apps. This can help in 3</a:t>
            </a:r>
            <a:r>
              <a:rPr lang="en-US" b="0" i="0" baseline="30000" dirty="0">
                <a:solidFill>
                  <a:srgbClr val="3C3C3C"/>
                </a:solidFill>
                <a:effectLst/>
                <a:latin typeface="BentonSansRegular"/>
              </a:rPr>
              <a:t>rd</a:t>
            </a:r>
            <a:r>
              <a:rPr lang="en-US" b="0" i="0" dirty="0">
                <a:solidFill>
                  <a:srgbClr val="3C3C3C"/>
                </a:solidFill>
                <a:effectLst/>
                <a:latin typeface="BentonSansRegular"/>
              </a:rPr>
              <a:t> party billing as well as cost chargebacks.</a:t>
            </a:r>
          </a:p>
          <a:p>
            <a:pPr algn="l">
              <a:buFont typeface="Arial" panose="020B0604020202020204" pitchFamily="34" charset="0"/>
              <a:buChar char="•"/>
            </a:pPr>
            <a:r>
              <a:rPr lang="en-US" b="0" i="0" dirty="0">
                <a:solidFill>
                  <a:srgbClr val="3C3C3C"/>
                </a:solidFill>
                <a:effectLst/>
                <a:latin typeface="BentonSansRegular"/>
              </a:rPr>
              <a:t>Allocate Service entitlement and quotas. You can allocate quota for services to the directory from the global account quota for distribution to the directory’s subaccounts.</a:t>
            </a:r>
          </a:p>
          <a:p>
            <a:pPr algn="l"/>
            <a:r>
              <a:rPr lang="en-US" b="0" i="0" dirty="0">
                <a:solidFill>
                  <a:srgbClr val="444444"/>
                </a:solidFill>
                <a:effectLst/>
                <a:latin typeface="BentonSansRegular"/>
              </a:rPr>
              <a:t>Similar to the Global account, you can also add users at directory level to manage directory entitlements (Directory Admin, Directory Viewer)</a:t>
            </a:r>
          </a:p>
          <a:p>
            <a:r>
              <a:rPr lang="en-US" b="0" i="0" dirty="0">
                <a:solidFill>
                  <a:srgbClr val="444444"/>
                </a:solidFill>
                <a:effectLst/>
                <a:latin typeface="BentonSansRegular"/>
              </a:rPr>
              <a:t>Subaccounts are the lowest entities in the hierarchy. Its at the subaccount level, where you will be deploying your apps, databases and interfaces. Subaccounts are regions specific – meaning you can decide in which country you want to setup your subaccount environment. All the service entitlement &amp; quotas which have been purchased and allocated via the Global Account/Directories will be consumed within these subaccounts. You also have an option to add additional custom properties/tag at the subaccount level to make it easy to search and report on them. As a subaccount administrator, you will be able to add your developers/admins to the subaccount to support with the required tasks.</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15</a:t>
            </a:fld>
            <a:endParaRPr lang="en-US"/>
          </a:p>
        </p:txBody>
      </p:sp>
    </p:spTree>
    <p:extLst>
      <p:ext uri="{BB962C8B-B14F-4D97-AF65-F5344CB8AC3E}">
        <p14:creationId xmlns:p14="http://schemas.microsoft.com/office/powerpoint/2010/main" val="3768771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22</a:t>
            </a:fld>
            <a:endParaRPr lang="en-US"/>
          </a:p>
        </p:txBody>
      </p:sp>
    </p:spTree>
    <p:extLst>
      <p:ext uri="{BB962C8B-B14F-4D97-AF65-F5344CB8AC3E}">
        <p14:creationId xmlns:p14="http://schemas.microsoft.com/office/powerpoint/2010/main" val="1453325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32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44841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64407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1/3/2024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1/3/2024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1" r:id="rId10"/>
    <p:sldLayoutId id="2147483672"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4" Type="http://schemas.openxmlformats.org/officeDocument/2006/relationships/image" Target="../media/image199.sv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17" Type="http://schemas.openxmlformats.org/officeDocument/2006/relationships/image" Target="../media/image258.png"/><Relationship Id="rId299" Type="http://schemas.openxmlformats.org/officeDocument/2006/relationships/image" Target="../media/image349.png"/><Relationship Id="rId21" Type="http://schemas.openxmlformats.org/officeDocument/2006/relationships/image" Target="../media/image210.png"/><Relationship Id="rId63" Type="http://schemas.openxmlformats.org/officeDocument/2006/relationships/image" Target="../media/image231.png"/><Relationship Id="rId159" Type="http://schemas.openxmlformats.org/officeDocument/2006/relationships/image" Target="../media/image279.png"/><Relationship Id="rId324" Type="http://schemas.openxmlformats.org/officeDocument/2006/relationships/customXml" Target="../ink/ink337.xml"/><Relationship Id="rId366" Type="http://schemas.openxmlformats.org/officeDocument/2006/relationships/customXml" Target="../ink/ink358.xml"/><Relationship Id="rId170" Type="http://schemas.openxmlformats.org/officeDocument/2006/relationships/customXml" Target="../ink/ink260.xml"/><Relationship Id="rId226" Type="http://schemas.openxmlformats.org/officeDocument/2006/relationships/customXml" Target="../ink/ink288.xml"/><Relationship Id="rId268" Type="http://schemas.openxmlformats.org/officeDocument/2006/relationships/customXml" Target="../ink/ink309.xml"/><Relationship Id="rId32" Type="http://schemas.openxmlformats.org/officeDocument/2006/relationships/customXml" Target="../ink/ink191.xml"/><Relationship Id="rId74" Type="http://schemas.openxmlformats.org/officeDocument/2006/relationships/customXml" Target="../ink/ink212.xml"/><Relationship Id="rId128" Type="http://schemas.openxmlformats.org/officeDocument/2006/relationships/customXml" Target="../ink/ink239.xml"/><Relationship Id="rId335" Type="http://schemas.openxmlformats.org/officeDocument/2006/relationships/image" Target="../media/image367.png"/><Relationship Id="rId377" Type="http://schemas.openxmlformats.org/officeDocument/2006/relationships/image" Target="../media/image388.png"/><Relationship Id="rId5" Type="http://schemas.openxmlformats.org/officeDocument/2006/relationships/image" Target="../media/image202.png"/><Relationship Id="rId181" Type="http://schemas.openxmlformats.org/officeDocument/2006/relationships/image" Target="../media/image290.png"/><Relationship Id="rId237" Type="http://schemas.openxmlformats.org/officeDocument/2006/relationships/image" Target="../media/image318.png"/><Relationship Id="rId402" Type="http://schemas.openxmlformats.org/officeDocument/2006/relationships/customXml" Target="../ink/ink376.xml"/><Relationship Id="rId279" Type="http://schemas.openxmlformats.org/officeDocument/2006/relationships/image" Target="../media/image339.png"/><Relationship Id="rId43" Type="http://schemas.openxmlformats.org/officeDocument/2006/relationships/image" Target="../media/image221.png"/><Relationship Id="rId139" Type="http://schemas.openxmlformats.org/officeDocument/2006/relationships/image" Target="../media/image269.png"/><Relationship Id="rId290" Type="http://schemas.openxmlformats.org/officeDocument/2006/relationships/customXml" Target="../ink/ink320.xml"/><Relationship Id="rId304" Type="http://schemas.openxmlformats.org/officeDocument/2006/relationships/customXml" Target="../ink/ink327.xml"/><Relationship Id="rId346" Type="http://schemas.openxmlformats.org/officeDocument/2006/relationships/customXml" Target="../ink/ink348.xml"/><Relationship Id="rId388" Type="http://schemas.openxmlformats.org/officeDocument/2006/relationships/customXml" Target="../ink/ink369.xml"/><Relationship Id="rId85" Type="http://schemas.openxmlformats.org/officeDocument/2006/relationships/image" Target="../media/image242.png"/><Relationship Id="rId150" Type="http://schemas.openxmlformats.org/officeDocument/2006/relationships/customXml" Target="../ink/ink250.xml"/><Relationship Id="rId192" Type="http://schemas.openxmlformats.org/officeDocument/2006/relationships/customXml" Target="../ink/ink271.xml"/><Relationship Id="rId206" Type="http://schemas.openxmlformats.org/officeDocument/2006/relationships/customXml" Target="../ink/ink278.xml"/><Relationship Id="rId413" Type="http://schemas.openxmlformats.org/officeDocument/2006/relationships/image" Target="../media/image406.png"/><Relationship Id="rId248" Type="http://schemas.openxmlformats.org/officeDocument/2006/relationships/customXml" Target="../ink/ink299.xml"/><Relationship Id="rId12" Type="http://schemas.openxmlformats.org/officeDocument/2006/relationships/customXml" Target="../ink/ink181.xml"/><Relationship Id="rId108" Type="http://schemas.openxmlformats.org/officeDocument/2006/relationships/customXml" Target="../ink/ink229.xml"/><Relationship Id="rId315" Type="http://schemas.openxmlformats.org/officeDocument/2006/relationships/image" Target="../media/image357.png"/><Relationship Id="rId357" Type="http://schemas.openxmlformats.org/officeDocument/2006/relationships/image" Target="../media/image378.png"/><Relationship Id="rId54" Type="http://schemas.openxmlformats.org/officeDocument/2006/relationships/customXml" Target="../ink/ink202.xml"/><Relationship Id="rId96" Type="http://schemas.openxmlformats.org/officeDocument/2006/relationships/customXml" Target="../ink/ink223.xml"/><Relationship Id="rId161" Type="http://schemas.openxmlformats.org/officeDocument/2006/relationships/image" Target="../media/image280.png"/><Relationship Id="rId217" Type="http://schemas.openxmlformats.org/officeDocument/2006/relationships/image" Target="../media/image308.png"/><Relationship Id="rId399" Type="http://schemas.openxmlformats.org/officeDocument/2006/relationships/image" Target="../media/image399.png"/><Relationship Id="rId259" Type="http://schemas.openxmlformats.org/officeDocument/2006/relationships/image" Target="../media/image329.png"/><Relationship Id="rId424" Type="http://schemas.openxmlformats.org/officeDocument/2006/relationships/customXml" Target="../ink/ink387.xml"/><Relationship Id="rId23" Type="http://schemas.openxmlformats.org/officeDocument/2006/relationships/image" Target="../media/image211.png"/><Relationship Id="rId119" Type="http://schemas.openxmlformats.org/officeDocument/2006/relationships/image" Target="../media/image259.png"/><Relationship Id="rId270" Type="http://schemas.openxmlformats.org/officeDocument/2006/relationships/customXml" Target="../ink/ink310.xml"/><Relationship Id="rId326" Type="http://schemas.openxmlformats.org/officeDocument/2006/relationships/customXml" Target="../ink/ink338.xml"/><Relationship Id="rId65" Type="http://schemas.openxmlformats.org/officeDocument/2006/relationships/image" Target="../media/image232.png"/><Relationship Id="rId130" Type="http://schemas.openxmlformats.org/officeDocument/2006/relationships/customXml" Target="../ink/ink240.xml"/><Relationship Id="rId368" Type="http://schemas.openxmlformats.org/officeDocument/2006/relationships/customXml" Target="../ink/ink359.xml"/><Relationship Id="rId172" Type="http://schemas.openxmlformats.org/officeDocument/2006/relationships/customXml" Target="../ink/ink261.xml"/><Relationship Id="rId228" Type="http://schemas.openxmlformats.org/officeDocument/2006/relationships/customXml" Target="../ink/ink289.xml"/><Relationship Id="rId281" Type="http://schemas.openxmlformats.org/officeDocument/2006/relationships/image" Target="../media/image340.png"/><Relationship Id="rId337" Type="http://schemas.openxmlformats.org/officeDocument/2006/relationships/image" Target="../media/image368.png"/><Relationship Id="rId34" Type="http://schemas.openxmlformats.org/officeDocument/2006/relationships/customXml" Target="../ink/ink192.xml"/><Relationship Id="rId76" Type="http://schemas.openxmlformats.org/officeDocument/2006/relationships/customXml" Target="../ink/ink213.xml"/><Relationship Id="rId141" Type="http://schemas.openxmlformats.org/officeDocument/2006/relationships/image" Target="../media/image270.png"/><Relationship Id="rId379" Type="http://schemas.openxmlformats.org/officeDocument/2006/relationships/image" Target="../media/image389.png"/><Relationship Id="rId7" Type="http://schemas.openxmlformats.org/officeDocument/2006/relationships/image" Target="../media/image203.png"/><Relationship Id="rId183" Type="http://schemas.openxmlformats.org/officeDocument/2006/relationships/image" Target="../media/image291.png"/><Relationship Id="rId239" Type="http://schemas.openxmlformats.org/officeDocument/2006/relationships/image" Target="../media/image319.png"/><Relationship Id="rId390" Type="http://schemas.openxmlformats.org/officeDocument/2006/relationships/customXml" Target="../ink/ink370.xml"/><Relationship Id="rId404" Type="http://schemas.openxmlformats.org/officeDocument/2006/relationships/customXml" Target="../ink/ink377.xml"/><Relationship Id="rId250" Type="http://schemas.openxmlformats.org/officeDocument/2006/relationships/customXml" Target="../ink/ink300.xml"/><Relationship Id="rId292" Type="http://schemas.openxmlformats.org/officeDocument/2006/relationships/customXml" Target="../ink/ink321.xml"/><Relationship Id="rId306" Type="http://schemas.openxmlformats.org/officeDocument/2006/relationships/customXml" Target="../ink/ink328.xml"/><Relationship Id="rId45" Type="http://schemas.openxmlformats.org/officeDocument/2006/relationships/image" Target="../media/image222.png"/><Relationship Id="rId87" Type="http://schemas.openxmlformats.org/officeDocument/2006/relationships/image" Target="../media/image243.png"/><Relationship Id="rId110" Type="http://schemas.openxmlformats.org/officeDocument/2006/relationships/customXml" Target="../ink/ink230.xml"/><Relationship Id="rId348" Type="http://schemas.openxmlformats.org/officeDocument/2006/relationships/customXml" Target="../ink/ink349.xml"/><Relationship Id="rId152" Type="http://schemas.openxmlformats.org/officeDocument/2006/relationships/customXml" Target="../ink/ink251.xml"/><Relationship Id="rId194" Type="http://schemas.openxmlformats.org/officeDocument/2006/relationships/customXml" Target="../ink/ink272.xml"/><Relationship Id="rId208" Type="http://schemas.openxmlformats.org/officeDocument/2006/relationships/customXml" Target="../ink/ink279.xml"/><Relationship Id="rId415" Type="http://schemas.openxmlformats.org/officeDocument/2006/relationships/image" Target="../media/image407.png"/><Relationship Id="rId261" Type="http://schemas.openxmlformats.org/officeDocument/2006/relationships/image" Target="../media/image330.png"/><Relationship Id="rId14" Type="http://schemas.openxmlformats.org/officeDocument/2006/relationships/customXml" Target="../ink/ink182.xml"/><Relationship Id="rId56" Type="http://schemas.openxmlformats.org/officeDocument/2006/relationships/customXml" Target="../ink/ink203.xml"/><Relationship Id="rId317" Type="http://schemas.openxmlformats.org/officeDocument/2006/relationships/image" Target="../media/image358.png"/><Relationship Id="rId359" Type="http://schemas.openxmlformats.org/officeDocument/2006/relationships/image" Target="../media/image379.png"/><Relationship Id="rId98" Type="http://schemas.openxmlformats.org/officeDocument/2006/relationships/customXml" Target="../ink/ink224.xml"/><Relationship Id="rId121" Type="http://schemas.openxmlformats.org/officeDocument/2006/relationships/image" Target="../media/image260.png"/><Relationship Id="rId163" Type="http://schemas.openxmlformats.org/officeDocument/2006/relationships/image" Target="../media/image281.png"/><Relationship Id="rId219" Type="http://schemas.openxmlformats.org/officeDocument/2006/relationships/image" Target="../media/image309.png"/><Relationship Id="rId370" Type="http://schemas.openxmlformats.org/officeDocument/2006/relationships/customXml" Target="../ink/ink360.xml"/><Relationship Id="rId426" Type="http://schemas.openxmlformats.org/officeDocument/2006/relationships/customXml" Target="../ink/ink388.xml"/><Relationship Id="rId230" Type="http://schemas.openxmlformats.org/officeDocument/2006/relationships/customXml" Target="../ink/ink290.xml"/><Relationship Id="rId25" Type="http://schemas.openxmlformats.org/officeDocument/2006/relationships/image" Target="../media/image212.png"/><Relationship Id="rId67" Type="http://schemas.openxmlformats.org/officeDocument/2006/relationships/image" Target="../media/image233.png"/><Relationship Id="rId272" Type="http://schemas.openxmlformats.org/officeDocument/2006/relationships/customXml" Target="../ink/ink311.xml"/><Relationship Id="rId328" Type="http://schemas.openxmlformats.org/officeDocument/2006/relationships/customXml" Target="../ink/ink339.xml"/><Relationship Id="rId132" Type="http://schemas.openxmlformats.org/officeDocument/2006/relationships/customXml" Target="../ink/ink241.xml"/><Relationship Id="rId174" Type="http://schemas.openxmlformats.org/officeDocument/2006/relationships/customXml" Target="../ink/ink262.xml"/><Relationship Id="rId381" Type="http://schemas.openxmlformats.org/officeDocument/2006/relationships/image" Target="../media/image390.png"/><Relationship Id="rId241" Type="http://schemas.openxmlformats.org/officeDocument/2006/relationships/image" Target="../media/image320.png"/><Relationship Id="rId36" Type="http://schemas.openxmlformats.org/officeDocument/2006/relationships/customXml" Target="../ink/ink193.xml"/><Relationship Id="rId283" Type="http://schemas.openxmlformats.org/officeDocument/2006/relationships/image" Target="../media/image341.png"/><Relationship Id="rId339" Type="http://schemas.openxmlformats.org/officeDocument/2006/relationships/image" Target="../media/image369.png"/><Relationship Id="rId78" Type="http://schemas.openxmlformats.org/officeDocument/2006/relationships/customXml" Target="../ink/ink214.xml"/><Relationship Id="rId101" Type="http://schemas.openxmlformats.org/officeDocument/2006/relationships/image" Target="../media/image250.png"/><Relationship Id="rId143" Type="http://schemas.openxmlformats.org/officeDocument/2006/relationships/image" Target="../media/image271.png"/><Relationship Id="rId185" Type="http://schemas.openxmlformats.org/officeDocument/2006/relationships/image" Target="../media/image292.png"/><Relationship Id="rId350" Type="http://schemas.openxmlformats.org/officeDocument/2006/relationships/customXml" Target="../ink/ink350.xml"/><Relationship Id="rId406" Type="http://schemas.openxmlformats.org/officeDocument/2006/relationships/customXml" Target="../ink/ink378.xml"/><Relationship Id="rId9" Type="http://schemas.openxmlformats.org/officeDocument/2006/relationships/image" Target="../media/image204.png"/><Relationship Id="rId210" Type="http://schemas.openxmlformats.org/officeDocument/2006/relationships/customXml" Target="../ink/ink280.xml"/><Relationship Id="rId392" Type="http://schemas.openxmlformats.org/officeDocument/2006/relationships/customXml" Target="../ink/ink371.xml"/><Relationship Id="rId252" Type="http://schemas.openxmlformats.org/officeDocument/2006/relationships/customXml" Target="../ink/ink301.xml"/><Relationship Id="rId294" Type="http://schemas.openxmlformats.org/officeDocument/2006/relationships/customXml" Target="../ink/ink322.xml"/><Relationship Id="rId308" Type="http://schemas.openxmlformats.org/officeDocument/2006/relationships/customXml" Target="../ink/ink329.xml"/><Relationship Id="rId47" Type="http://schemas.openxmlformats.org/officeDocument/2006/relationships/image" Target="../media/image223.png"/><Relationship Id="rId89" Type="http://schemas.openxmlformats.org/officeDocument/2006/relationships/image" Target="../media/image244.png"/><Relationship Id="rId112" Type="http://schemas.openxmlformats.org/officeDocument/2006/relationships/customXml" Target="../ink/ink231.xml"/><Relationship Id="rId154" Type="http://schemas.openxmlformats.org/officeDocument/2006/relationships/customXml" Target="../ink/ink252.xml"/><Relationship Id="rId361" Type="http://schemas.openxmlformats.org/officeDocument/2006/relationships/image" Target="../media/image380.png"/><Relationship Id="rId196" Type="http://schemas.openxmlformats.org/officeDocument/2006/relationships/customXml" Target="../ink/ink273.xml"/><Relationship Id="rId417" Type="http://schemas.openxmlformats.org/officeDocument/2006/relationships/image" Target="../media/image408.png"/><Relationship Id="rId16" Type="http://schemas.openxmlformats.org/officeDocument/2006/relationships/customXml" Target="../ink/ink183.xml"/><Relationship Id="rId221" Type="http://schemas.openxmlformats.org/officeDocument/2006/relationships/image" Target="../media/image310.png"/><Relationship Id="rId263" Type="http://schemas.openxmlformats.org/officeDocument/2006/relationships/image" Target="../media/image331.png"/><Relationship Id="rId319" Type="http://schemas.openxmlformats.org/officeDocument/2006/relationships/image" Target="../media/image359.png"/><Relationship Id="rId58" Type="http://schemas.openxmlformats.org/officeDocument/2006/relationships/customXml" Target="../ink/ink204.xml"/><Relationship Id="rId123" Type="http://schemas.openxmlformats.org/officeDocument/2006/relationships/image" Target="../media/image261.png"/><Relationship Id="rId330" Type="http://schemas.openxmlformats.org/officeDocument/2006/relationships/customXml" Target="../ink/ink340.xml"/><Relationship Id="rId165" Type="http://schemas.openxmlformats.org/officeDocument/2006/relationships/image" Target="../media/image282.png"/><Relationship Id="rId372" Type="http://schemas.openxmlformats.org/officeDocument/2006/relationships/customXml" Target="../ink/ink361.xml"/><Relationship Id="rId428" Type="http://schemas.openxmlformats.org/officeDocument/2006/relationships/customXml" Target="../ink/ink389.xml"/><Relationship Id="rId232" Type="http://schemas.openxmlformats.org/officeDocument/2006/relationships/customXml" Target="../ink/ink291.xml"/><Relationship Id="rId274" Type="http://schemas.openxmlformats.org/officeDocument/2006/relationships/customXml" Target="../ink/ink312.xml"/><Relationship Id="rId27" Type="http://schemas.openxmlformats.org/officeDocument/2006/relationships/image" Target="../media/image213.png"/><Relationship Id="rId69" Type="http://schemas.openxmlformats.org/officeDocument/2006/relationships/image" Target="../media/image234.png"/><Relationship Id="rId134" Type="http://schemas.openxmlformats.org/officeDocument/2006/relationships/customXml" Target="../ink/ink242.xml"/><Relationship Id="rId80" Type="http://schemas.openxmlformats.org/officeDocument/2006/relationships/customXml" Target="../ink/ink215.xml"/><Relationship Id="rId176" Type="http://schemas.openxmlformats.org/officeDocument/2006/relationships/customXml" Target="../ink/ink263.xml"/><Relationship Id="rId341" Type="http://schemas.openxmlformats.org/officeDocument/2006/relationships/image" Target="../media/image370.png"/><Relationship Id="rId383" Type="http://schemas.openxmlformats.org/officeDocument/2006/relationships/image" Target="../media/image391.png"/><Relationship Id="rId201" Type="http://schemas.openxmlformats.org/officeDocument/2006/relationships/image" Target="../media/image300.png"/><Relationship Id="rId243" Type="http://schemas.openxmlformats.org/officeDocument/2006/relationships/image" Target="../media/image321.png"/><Relationship Id="rId285" Type="http://schemas.openxmlformats.org/officeDocument/2006/relationships/image" Target="../media/image342.png"/><Relationship Id="rId38" Type="http://schemas.openxmlformats.org/officeDocument/2006/relationships/customXml" Target="../ink/ink194.xml"/><Relationship Id="rId103" Type="http://schemas.openxmlformats.org/officeDocument/2006/relationships/image" Target="../media/image251.png"/><Relationship Id="rId310" Type="http://schemas.openxmlformats.org/officeDocument/2006/relationships/customXml" Target="../ink/ink330.xml"/><Relationship Id="rId91" Type="http://schemas.openxmlformats.org/officeDocument/2006/relationships/image" Target="../media/image245.png"/><Relationship Id="rId145" Type="http://schemas.openxmlformats.org/officeDocument/2006/relationships/image" Target="../media/image272.png"/><Relationship Id="rId187" Type="http://schemas.openxmlformats.org/officeDocument/2006/relationships/image" Target="../media/image293.png"/><Relationship Id="rId352" Type="http://schemas.openxmlformats.org/officeDocument/2006/relationships/customXml" Target="../ink/ink351.xml"/><Relationship Id="rId394" Type="http://schemas.openxmlformats.org/officeDocument/2006/relationships/customXml" Target="../ink/ink372.xml"/><Relationship Id="rId408" Type="http://schemas.openxmlformats.org/officeDocument/2006/relationships/customXml" Target="../ink/ink379.xml"/><Relationship Id="rId1" Type="http://schemas.openxmlformats.org/officeDocument/2006/relationships/slideLayout" Target="../slideLayouts/slideLayout2.xml"/><Relationship Id="rId212" Type="http://schemas.openxmlformats.org/officeDocument/2006/relationships/customXml" Target="../ink/ink281.xml"/><Relationship Id="rId233" Type="http://schemas.openxmlformats.org/officeDocument/2006/relationships/image" Target="../media/image316.png"/><Relationship Id="rId254" Type="http://schemas.openxmlformats.org/officeDocument/2006/relationships/customXml" Target="../ink/ink302.xml"/><Relationship Id="rId28" Type="http://schemas.openxmlformats.org/officeDocument/2006/relationships/customXml" Target="../ink/ink189.xml"/><Relationship Id="rId49" Type="http://schemas.openxmlformats.org/officeDocument/2006/relationships/image" Target="../media/image224.png"/><Relationship Id="rId114" Type="http://schemas.openxmlformats.org/officeDocument/2006/relationships/customXml" Target="../ink/ink232.xml"/><Relationship Id="rId275" Type="http://schemas.openxmlformats.org/officeDocument/2006/relationships/image" Target="../media/image337.png"/><Relationship Id="rId296" Type="http://schemas.openxmlformats.org/officeDocument/2006/relationships/customXml" Target="../ink/ink323.xml"/><Relationship Id="rId300" Type="http://schemas.openxmlformats.org/officeDocument/2006/relationships/customXml" Target="../ink/ink325.xml"/><Relationship Id="rId60" Type="http://schemas.openxmlformats.org/officeDocument/2006/relationships/customXml" Target="../ink/ink205.xml"/><Relationship Id="rId81" Type="http://schemas.openxmlformats.org/officeDocument/2006/relationships/image" Target="../media/image240.png"/><Relationship Id="rId135" Type="http://schemas.openxmlformats.org/officeDocument/2006/relationships/image" Target="../media/image267.png"/><Relationship Id="rId156" Type="http://schemas.openxmlformats.org/officeDocument/2006/relationships/customXml" Target="../ink/ink253.xml"/><Relationship Id="rId177" Type="http://schemas.openxmlformats.org/officeDocument/2006/relationships/image" Target="../media/image288.png"/><Relationship Id="rId198" Type="http://schemas.openxmlformats.org/officeDocument/2006/relationships/customXml" Target="../ink/ink274.xml"/><Relationship Id="rId321" Type="http://schemas.openxmlformats.org/officeDocument/2006/relationships/image" Target="../media/image360.png"/><Relationship Id="rId342" Type="http://schemas.openxmlformats.org/officeDocument/2006/relationships/customXml" Target="../ink/ink346.xml"/><Relationship Id="rId363" Type="http://schemas.openxmlformats.org/officeDocument/2006/relationships/image" Target="../media/image381.png"/><Relationship Id="rId384" Type="http://schemas.openxmlformats.org/officeDocument/2006/relationships/customXml" Target="../ink/ink367.xml"/><Relationship Id="rId419" Type="http://schemas.openxmlformats.org/officeDocument/2006/relationships/image" Target="../media/image409.png"/><Relationship Id="rId202" Type="http://schemas.openxmlformats.org/officeDocument/2006/relationships/customXml" Target="../ink/ink276.xml"/><Relationship Id="rId223" Type="http://schemas.openxmlformats.org/officeDocument/2006/relationships/image" Target="../media/image311.png"/><Relationship Id="rId244" Type="http://schemas.openxmlformats.org/officeDocument/2006/relationships/customXml" Target="../ink/ink297.xml"/><Relationship Id="rId18" Type="http://schemas.openxmlformats.org/officeDocument/2006/relationships/customXml" Target="../ink/ink184.xml"/><Relationship Id="rId39" Type="http://schemas.openxmlformats.org/officeDocument/2006/relationships/image" Target="../media/image219.png"/><Relationship Id="rId265" Type="http://schemas.openxmlformats.org/officeDocument/2006/relationships/image" Target="../media/image332.png"/><Relationship Id="rId286" Type="http://schemas.openxmlformats.org/officeDocument/2006/relationships/customXml" Target="../ink/ink318.xml"/><Relationship Id="rId50" Type="http://schemas.openxmlformats.org/officeDocument/2006/relationships/customXml" Target="../ink/ink200.xml"/><Relationship Id="rId104" Type="http://schemas.openxmlformats.org/officeDocument/2006/relationships/customXml" Target="../ink/ink227.xml"/><Relationship Id="rId125" Type="http://schemas.openxmlformats.org/officeDocument/2006/relationships/image" Target="../media/image262.png"/><Relationship Id="rId146" Type="http://schemas.openxmlformats.org/officeDocument/2006/relationships/customXml" Target="../ink/ink248.xml"/><Relationship Id="rId167" Type="http://schemas.openxmlformats.org/officeDocument/2006/relationships/image" Target="../media/image283.png"/><Relationship Id="rId188" Type="http://schemas.openxmlformats.org/officeDocument/2006/relationships/customXml" Target="../ink/ink269.xml"/><Relationship Id="rId311" Type="http://schemas.openxmlformats.org/officeDocument/2006/relationships/image" Target="../media/image355.png"/><Relationship Id="rId332" Type="http://schemas.openxmlformats.org/officeDocument/2006/relationships/customXml" Target="../ink/ink341.xml"/><Relationship Id="rId353" Type="http://schemas.openxmlformats.org/officeDocument/2006/relationships/image" Target="../media/image376.png"/><Relationship Id="rId374" Type="http://schemas.openxmlformats.org/officeDocument/2006/relationships/customXml" Target="../ink/ink362.xml"/><Relationship Id="rId395" Type="http://schemas.openxmlformats.org/officeDocument/2006/relationships/image" Target="../media/image397.png"/><Relationship Id="rId409" Type="http://schemas.openxmlformats.org/officeDocument/2006/relationships/image" Target="../media/image404.png"/><Relationship Id="rId71" Type="http://schemas.openxmlformats.org/officeDocument/2006/relationships/image" Target="../media/image235.png"/><Relationship Id="rId92" Type="http://schemas.openxmlformats.org/officeDocument/2006/relationships/customXml" Target="../ink/ink221.xml"/><Relationship Id="rId213" Type="http://schemas.openxmlformats.org/officeDocument/2006/relationships/image" Target="../media/image306.png"/><Relationship Id="rId234" Type="http://schemas.openxmlformats.org/officeDocument/2006/relationships/customXml" Target="../ink/ink292.xml"/><Relationship Id="rId420" Type="http://schemas.openxmlformats.org/officeDocument/2006/relationships/customXml" Target="../ink/ink385.xml"/><Relationship Id="rId2" Type="http://schemas.openxmlformats.org/officeDocument/2006/relationships/customXml" Target="../ink/ink176.xml"/><Relationship Id="rId29" Type="http://schemas.openxmlformats.org/officeDocument/2006/relationships/image" Target="../media/image214.png"/><Relationship Id="rId255" Type="http://schemas.openxmlformats.org/officeDocument/2006/relationships/image" Target="../media/image327.png"/><Relationship Id="rId276" Type="http://schemas.openxmlformats.org/officeDocument/2006/relationships/customXml" Target="../ink/ink313.xml"/><Relationship Id="rId297" Type="http://schemas.openxmlformats.org/officeDocument/2006/relationships/image" Target="../media/image348.png"/><Relationship Id="rId40" Type="http://schemas.openxmlformats.org/officeDocument/2006/relationships/customXml" Target="../ink/ink195.xml"/><Relationship Id="rId115" Type="http://schemas.openxmlformats.org/officeDocument/2006/relationships/image" Target="../media/image257.png"/><Relationship Id="rId136" Type="http://schemas.openxmlformats.org/officeDocument/2006/relationships/customXml" Target="../ink/ink243.xml"/><Relationship Id="rId157" Type="http://schemas.openxmlformats.org/officeDocument/2006/relationships/image" Target="../media/image278.png"/><Relationship Id="rId178" Type="http://schemas.openxmlformats.org/officeDocument/2006/relationships/customXml" Target="../ink/ink264.xml"/><Relationship Id="rId301" Type="http://schemas.openxmlformats.org/officeDocument/2006/relationships/image" Target="../media/image350.png"/><Relationship Id="rId322" Type="http://schemas.openxmlformats.org/officeDocument/2006/relationships/customXml" Target="../ink/ink336.xml"/><Relationship Id="rId343" Type="http://schemas.openxmlformats.org/officeDocument/2006/relationships/image" Target="../media/image371.png"/><Relationship Id="rId364" Type="http://schemas.openxmlformats.org/officeDocument/2006/relationships/customXml" Target="../ink/ink357.xml"/><Relationship Id="rId61" Type="http://schemas.openxmlformats.org/officeDocument/2006/relationships/image" Target="../media/image230.png"/><Relationship Id="rId82" Type="http://schemas.openxmlformats.org/officeDocument/2006/relationships/customXml" Target="../ink/ink216.xml"/><Relationship Id="rId199" Type="http://schemas.openxmlformats.org/officeDocument/2006/relationships/image" Target="../media/image299.png"/><Relationship Id="rId203" Type="http://schemas.openxmlformats.org/officeDocument/2006/relationships/image" Target="../media/image301.png"/><Relationship Id="rId385" Type="http://schemas.openxmlformats.org/officeDocument/2006/relationships/image" Target="../media/image392.png"/><Relationship Id="rId19" Type="http://schemas.openxmlformats.org/officeDocument/2006/relationships/image" Target="../media/image209.png"/><Relationship Id="rId224" Type="http://schemas.openxmlformats.org/officeDocument/2006/relationships/customXml" Target="../ink/ink287.xml"/><Relationship Id="rId245" Type="http://schemas.openxmlformats.org/officeDocument/2006/relationships/image" Target="../media/image322.png"/><Relationship Id="rId266" Type="http://schemas.openxmlformats.org/officeDocument/2006/relationships/customXml" Target="../ink/ink308.xml"/><Relationship Id="rId287" Type="http://schemas.openxmlformats.org/officeDocument/2006/relationships/image" Target="../media/image343.png"/><Relationship Id="rId410" Type="http://schemas.openxmlformats.org/officeDocument/2006/relationships/customXml" Target="../ink/ink380.xml"/><Relationship Id="rId30" Type="http://schemas.openxmlformats.org/officeDocument/2006/relationships/customXml" Target="../ink/ink190.xml"/><Relationship Id="rId105" Type="http://schemas.openxmlformats.org/officeDocument/2006/relationships/image" Target="../media/image252.png"/><Relationship Id="rId126" Type="http://schemas.openxmlformats.org/officeDocument/2006/relationships/customXml" Target="../ink/ink238.xml"/><Relationship Id="rId147" Type="http://schemas.openxmlformats.org/officeDocument/2006/relationships/image" Target="../media/image273.png"/><Relationship Id="rId168" Type="http://schemas.openxmlformats.org/officeDocument/2006/relationships/customXml" Target="../ink/ink259.xml"/><Relationship Id="rId312" Type="http://schemas.openxmlformats.org/officeDocument/2006/relationships/customXml" Target="../ink/ink331.xml"/><Relationship Id="rId333" Type="http://schemas.openxmlformats.org/officeDocument/2006/relationships/image" Target="../media/image366.png"/><Relationship Id="rId354" Type="http://schemas.openxmlformats.org/officeDocument/2006/relationships/customXml" Target="../ink/ink352.xml"/><Relationship Id="rId51" Type="http://schemas.openxmlformats.org/officeDocument/2006/relationships/image" Target="../media/image225.png"/><Relationship Id="rId72" Type="http://schemas.openxmlformats.org/officeDocument/2006/relationships/customXml" Target="../ink/ink211.xml"/><Relationship Id="rId93" Type="http://schemas.openxmlformats.org/officeDocument/2006/relationships/image" Target="../media/image246.png"/><Relationship Id="rId189" Type="http://schemas.openxmlformats.org/officeDocument/2006/relationships/image" Target="../media/image294.png"/><Relationship Id="rId375" Type="http://schemas.openxmlformats.org/officeDocument/2006/relationships/image" Target="../media/image387.png"/><Relationship Id="rId396" Type="http://schemas.openxmlformats.org/officeDocument/2006/relationships/customXml" Target="../ink/ink373.xml"/><Relationship Id="rId3" Type="http://schemas.openxmlformats.org/officeDocument/2006/relationships/image" Target="../media/image201.png"/><Relationship Id="rId214" Type="http://schemas.openxmlformats.org/officeDocument/2006/relationships/customXml" Target="../ink/ink282.xml"/><Relationship Id="rId235" Type="http://schemas.openxmlformats.org/officeDocument/2006/relationships/image" Target="../media/image317.png"/><Relationship Id="rId256" Type="http://schemas.openxmlformats.org/officeDocument/2006/relationships/customXml" Target="../ink/ink303.xml"/><Relationship Id="rId277" Type="http://schemas.openxmlformats.org/officeDocument/2006/relationships/image" Target="../media/image338.png"/><Relationship Id="rId298" Type="http://schemas.openxmlformats.org/officeDocument/2006/relationships/customXml" Target="../ink/ink324.xml"/><Relationship Id="rId400" Type="http://schemas.openxmlformats.org/officeDocument/2006/relationships/customXml" Target="../ink/ink375.xml"/><Relationship Id="rId421" Type="http://schemas.openxmlformats.org/officeDocument/2006/relationships/image" Target="../media/image410.png"/><Relationship Id="rId116" Type="http://schemas.openxmlformats.org/officeDocument/2006/relationships/customXml" Target="../ink/ink233.xml"/><Relationship Id="rId137" Type="http://schemas.openxmlformats.org/officeDocument/2006/relationships/image" Target="../media/image268.png"/><Relationship Id="rId158" Type="http://schemas.openxmlformats.org/officeDocument/2006/relationships/customXml" Target="../ink/ink254.xml"/><Relationship Id="rId302" Type="http://schemas.openxmlformats.org/officeDocument/2006/relationships/customXml" Target="../ink/ink326.xml"/><Relationship Id="rId323" Type="http://schemas.openxmlformats.org/officeDocument/2006/relationships/image" Target="../media/image361.png"/><Relationship Id="rId344" Type="http://schemas.openxmlformats.org/officeDocument/2006/relationships/customXml" Target="../ink/ink347.xml"/><Relationship Id="rId20" Type="http://schemas.openxmlformats.org/officeDocument/2006/relationships/customXml" Target="../ink/ink185.xml"/><Relationship Id="rId41" Type="http://schemas.openxmlformats.org/officeDocument/2006/relationships/image" Target="../media/image220.png"/><Relationship Id="rId62" Type="http://schemas.openxmlformats.org/officeDocument/2006/relationships/customXml" Target="../ink/ink206.xml"/><Relationship Id="rId83" Type="http://schemas.openxmlformats.org/officeDocument/2006/relationships/image" Target="../media/image241.png"/><Relationship Id="rId179" Type="http://schemas.openxmlformats.org/officeDocument/2006/relationships/image" Target="../media/image289.png"/><Relationship Id="rId365" Type="http://schemas.openxmlformats.org/officeDocument/2006/relationships/image" Target="../media/image382.png"/><Relationship Id="rId386" Type="http://schemas.openxmlformats.org/officeDocument/2006/relationships/customXml" Target="../ink/ink368.xml"/><Relationship Id="rId190" Type="http://schemas.openxmlformats.org/officeDocument/2006/relationships/customXml" Target="../ink/ink270.xml"/><Relationship Id="rId204" Type="http://schemas.openxmlformats.org/officeDocument/2006/relationships/customXml" Target="../ink/ink277.xml"/><Relationship Id="rId225" Type="http://schemas.openxmlformats.org/officeDocument/2006/relationships/image" Target="../media/image312.png"/><Relationship Id="rId246" Type="http://schemas.openxmlformats.org/officeDocument/2006/relationships/customXml" Target="../ink/ink298.xml"/><Relationship Id="rId267" Type="http://schemas.openxmlformats.org/officeDocument/2006/relationships/image" Target="../media/image333.png"/><Relationship Id="rId288" Type="http://schemas.openxmlformats.org/officeDocument/2006/relationships/customXml" Target="../ink/ink319.xml"/><Relationship Id="rId411" Type="http://schemas.openxmlformats.org/officeDocument/2006/relationships/image" Target="../media/image405.png"/><Relationship Id="rId106" Type="http://schemas.openxmlformats.org/officeDocument/2006/relationships/customXml" Target="../ink/ink228.xml"/><Relationship Id="rId127" Type="http://schemas.openxmlformats.org/officeDocument/2006/relationships/image" Target="../media/image263.png"/><Relationship Id="rId313" Type="http://schemas.openxmlformats.org/officeDocument/2006/relationships/image" Target="../media/image356.png"/><Relationship Id="rId10" Type="http://schemas.openxmlformats.org/officeDocument/2006/relationships/customXml" Target="../ink/ink180.xml"/><Relationship Id="rId31" Type="http://schemas.openxmlformats.org/officeDocument/2006/relationships/image" Target="../media/image215.png"/><Relationship Id="rId52" Type="http://schemas.openxmlformats.org/officeDocument/2006/relationships/customXml" Target="../ink/ink201.xml"/><Relationship Id="rId73" Type="http://schemas.openxmlformats.org/officeDocument/2006/relationships/image" Target="../media/image236.png"/><Relationship Id="rId94" Type="http://schemas.openxmlformats.org/officeDocument/2006/relationships/customXml" Target="../ink/ink222.xml"/><Relationship Id="rId148" Type="http://schemas.openxmlformats.org/officeDocument/2006/relationships/customXml" Target="../ink/ink249.xml"/><Relationship Id="rId169" Type="http://schemas.openxmlformats.org/officeDocument/2006/relationships/image" Target="../media/image284.png"/><Relationship Id="rId334" Type="http://schemas.openxmlformats.org/officeDocument/2006/relationships/customXml" Target="../ink/ink342.xml"/><Relationship Id="rId355" Type="http://schemas.openxmlformats.org/officeDocument/2006/relationships/image" Target="../media/image377.png"/><Relationship Id="rId376" Type="http://schemas.openxmlformats.org/officeDocument/2006/relationships/customXml" Target="../ink/ink363.xml"/><Relationship Id="rId397" Type="http://schemas.openxmlformats.org/officeDocument/2006/relationships/image" Target="../media/image398.png"/><Relationship Id="rId4" Type="http://schemas.openxmlformats.org/officeDocument/2006/relationships/customXml" Target="../ink/ink177.xml"/><Relationship Id="rId180" Type="http://schemas.openxmlformats.org/officeDocument/2006/relationships/customXml" Target="../ink/ink265.xml"/><Relationship Id="rId215" Type="http://schemas.openxmlformats.org/officeDocument/2006/relationships/image" Target="../media/image307.png"/><Relationship Id="rId236" Type="http://schemas.openxmlformats.org/officeDocument/2006/relationships/customXml" Target="../ink/ink293.xml"/><Relationship Id="rId257" Type="http://schemas.openxmlformats.org/officeDocument/2006/relationships/image" Target="../media/image328.png"/><Relationship Id="rId278" Type="http://schemas.openxmlformats.org/officeDocument/2006/relationships/customXml" Target="../ink/ink314.xml"/><Relationship Id="rId401" Type="http://schemas.openxmlformats.org/officeDocument/2006/relationships/image" Target="../media/image400.png"/><Relationship Id="rId422" Type="http://schemas.openxmlformats.org/officeDocument/2006/relationships/customXml" Target="../ink/ink386.xml"/><Relationship Id="rId303" Type="http://schemas.openxmlformats.org/officeDocument/2006/relationships/image" Target="../media/image351.png"/><Relationship Id="rId42" Type="http://schemas.openxmlformats.org/officeDocument/2006/relationships/customXml" Target="../ink/ink196.xml"/><Relationship Id="rId84" Type="http://schemas.openxmlformats.org/officeDocument/2006/relationships/customXml" Target="../ink/ink217.xml"/><Relationship Id="rId138" Type="http://schemas.openxmlformats.org/officeDocument/2006/relationships/customXml" Target="../ink/ink244.xml"/><Relationship Id="rId345" Type="http://schemas.openxmlformats.org/officeDocument/2006/relationships/image" Target="../media/image372.png"/><Relationship Id="rId387" Type="http://schemas.openxmlformats.org/officeDocument/2006/relationships/image" Target="../media/image393.png"/><Relationship Id="rId191" Type="http://schemas.openxmlformats.org/officeDocument/2006/relationships/image" Target="../media/image295.png"/><Relationship Id="rId205" Type="http://schemas.openxmlformats.org/officeDocument/2006/relationships/image" Target="../media/image302.png"/><Relationship Id="rId247" Type="http://schemas.openxmlformats.org/officeDocument/2006/relationships/image" Target="../media/image323.png"/><Relationship Id="rId412" Type="http://schemas.openxmlformats.org/officeDocument/2006/relationships/customXml" Target="../ink/ink381.xml"/><Relationship Id="rId107" Type="http://schemas.openxmlformats.org/officeDocument/2006/relationships/image" Target="../media/image253.png"/><Relationship Id="rId289" Type="http://schemas.openxmlformats.org/officeDocument/2006/relationships/image" Target="../media/image344.png"/><Relationship Id="rId11" Type="http://schemas.openxmlformats.org/officeDocument/2006/relationships/image" Target="../media/image205.png"/><Relationship Id="rId53" Type="http://schemas.openxmlformats.org/officeDocument/2006/relationships/image" Target="../media/image226.png"/><Relationship Id="rId149" Type="http://schemas.openxmlformats.org/officeDocument/2006/relationships/image" Target="../media/image274.png"/><Relationship Id="rId314" Type="http://schemas.openxmlformats.org/officeDocument/2006/relationships/customXml" Target="../ink/ink332.xml"/><Relationship Id="rId356" Type="http://schemas.openxmlformats.org/officeDocument/2006/relationships/customXml" Target="../ink/ink353.xml"/><Relationship Id="rId398" Type="http://schemas.openxmlformats.org/officeDocument/2006/relationships/customXml" Target="../ink/ink374.xml"/><Relationship Id="rId95" Type="http://schemas.openxmlformats.org/officeDocument/2006/relationships/image" Target="../media/image247.png"/><Relationship Id="rId160" Type="http://schemas.openxmlformats.org/officeDocument/2006/relationships/customXml" Target="../ink/ink255.xml"/><Relationship Id="rId216" Type="http://schemas.openxmlformats.org/officeDocument/2006/relationships/customXml" Target="../ink/ink283.xml"/><Relationship Id="rId423" Type="http://schemas.openxmlformats.org/officeDocument/2006/relationships/image" Target="../media/image411.png"/><Relationship Id="rId258" Type="http://schemas.openxmlformats.org/officeDocument/2006/relationships/customXml" Target="../ink/ink304.xml"/><Relationship Id="rId22" Type="http://schemas.openxmlformats.org/officeDocument/2006/relationships/customXml" Target="../ink/ink186.xml"/><Relationship Id="rId64" Type="http://schemas.openxmlformats.org/officeDocument/2006/relationships/customXml" Target="../ink/ink207.xml"/><Relationship Id="rId118" Type="http://schemas.openxmlformats.org/officeDocument/2006/relationships/customXml" Target="../ink/ink234.xml"/><Relationship Id="rId325" Type="http://schemas.openxmlformats.org/officeDocument/2006/relationships/image" Target="../media/image362.png"/><Relationship Id="rId367" Type="http://schemas.openxmlformats.org/officeDocument/2006/relationships/image" Target="../media/image383.png"/><Relationship Id="rId171" Type="http://schemas.openxmlformats.org/officeDocument/2006/relationships/image" Target="../media/image285.png"/><Relationship Id="rId227" Type="http://schemas.openxmlformats.org/officeDocument/2006/relationships/image" Target="../media/image313.png"/><Relationship Id="rId269" Type="http://schemas.openxmlformats.org/officeDocument/2006/relationships/image" Target="../media/image334.png"/><Relationship Id="rId33" Type="http://schemas.openxmlformats.org/officeDocument/2006/relationships/image" Target="../media/image216.png"/><Relationship Id="rId129" Type="http://schemas.openxmlformats.org/officeDocument/2006/relationships/image" Target="../media/image264.png"/><Relationship Id="rId280" Type="http://schemas.openxmlformats.org/officeDocument/2006/relationships/customXml" Target="../ink/ink315.xml"/><Relationship Id="rId336" Type="http://schemas.openxmlformats.org/officeDocument/2006/relationships/customXml" Target="../ink/ink343.xml"/><Relationship Id="rId75" Type="http://schemas.openxmlformats.org/officeDocument/2006/relationships/image" Target="../media/image237.png"/><Relationship Id="rId140" Type="http://schemas.openxmlformats.org/officeDocument/2006/relationships/customXml" Target="../ink/ink245.xml"/><Relationship Id="rId182" Type="http://schemas.openxmlformats.org/officeDocument/2006/relationships/customXml" Target="../ink/ink266.xml"/><Relationship Id="rId378" Type="http://schemas.openxmlformats.org/officeDocument/2006/relationships/customXml" Target="../ink/ink364.xml"/><Relationship Id="rId403" Type="http://schemas.openxmlformats.org/officeDocument/2006/relationships/image" Target="../media/image401.png"/><Relationship Id="rId6" Type="http://schemas.openxmlformats.org/officeDocument/2006/relationships/customXml" Target="../ink/ink178.xml"/><Relationship Id="rId238" Type="http://schemas.openxmlformats.org/officeDocument/2006/relationships/customXml" Target="../ink/ink294.xml"/><Relationship Id="rId291" Type="http://schemas.openxmlformats.org/officeDocument/2006/relationships/image" Target="../media/image345.png"/><Relationship Id="rId305" Type="http://schemas.openxmlformats.org/officeDocument/2006/relationships/image" Target="../media/image352.png"/><Relationship Id="rId347" Type="http://schemas.openxmlformats.org/officeDocument/2006/relationships/image" Target="../media/image373.png"/><Relationship Id="rId44" Type="http://schemas.openxmlformats.org/officeDocument/2006/relationships/customXml" Target="../ink/ink197.xml"/><Relationship Id="rId86" Type="http://schemas.openxmlformats.org/officeDocument/2006/relationships/customXml" Target="../ink/ink218.xml"/><Relationship Id="rId151" Type="http://schemas.openxmlformats.org/officeDocument/2006/relationships/image" Target="../media/image275.png"/><Relationship Id="rId389" Type="http://schemas.openxmlformats.org/officeDocument/2006/relationships/image" Target="../media/image394.png"/><Relationship Id="rId193" Type="http://schemas.openxmlformats.org/officeDocument/2006/relationships/image" Target="../media/image296.png"/><Relationship Id="rId207" Type="http://schemas.openxmlformats.org/officeDocument/2006/relationships/image" Target="../media/image303.png"/><Relationship Id="rId249" Type="http://schemas.openxmlformats.org/officeDocument/2006/relationships/image" Target="../media/image324.png"/><Relationship Id="rId414" Type="http://schemas.openxmlformats.org/officeDocument/2006/relationships/customXml" Target="../ink/ink382.xml"/><Relationship Id="rId13" Type="http://schemas.openxmlformats.org/officeDocument/2006/relationships/image" Target="../media/image206.png"/><Relationship Id="rId109" Type="http://schemas.openxmlformats.org/officeDocument/2006/relationships/image" Target="../media/image254.png"/><Relationship Id="rId260" Type="http://schemas.openxmlformats.org/officeDocument/2006/relationships/customXml" Target="../ink/ink305.xml"/><Relationship Id="rId316" Type="http://schemas.openxmlformats.org/officeDocument/2006/relationships/customXml" Target="../ink/ink333.xml"/><Relationship Id="rId55" Type="http://schemas.openxmlformats.org/officeDocument/2006/relationships/image" Target="../media/image227.png"/><Relationship Id="rId97" Type="http://schemas.openxmlformats.org/officeDocument/2006/relationships/image" Target="../media/image248.png"/><Relationship Id="rId120" Type="http://schemas.openxmlformats.org/officeDocument/2006/relationships/customXml" Target="../ink/ink235.xml"/><Relationship Id="rId358" Type="http://schemas.openxmlformats.org/officeDocument/2006/relationships/customXml" Target="../ink/ink354.xml"/><Relationship Id="rId162" Type="http://schemas.openxmlformats.org/officeDocument/2006/relationships/customXml" Target="../ink/ink256.xml"/><Relationship Id="rId218" Type="http://schemas.openxmlformats.org/officeDocument/2006/relationships/customXml" Target="../ink/ink284.xml"/><Relationship Id="rId425" Type="http://schemas.openxmlformats.org/officeDocument/2006/relationships/image" Target="../media/image412.png"/><Relationship Id="rId271" Type="http://schemas.openxmlformats.org/officeDocument/2006/relationships/image" Target="../media/image335.png"/><Relationship Id="rId24" Type="http://schemas.openxmlformats.org/officeDocument/2006/relationships/customXml" Target="../ink/ink187.xml"/><Relationship Id="rId66" Type="http://schemas.openxmlformats.org/officeDocument/2006/relationships/customXml" Target="../ink/ink208.xml"/><Relationship Id="rId131" Type="http://schemas.openxmlformats.org/officeDocument/2006/relationships/image" Target="../media/image265.png"/><Relationship Id="rId327" Type="http://schemas.openxmlformats.org/officeDocument/2006/relationships/image" Target="../media/image363.png"/><Relationship Id="rId369" Type="http://schemas.openxmlformats.org/officeDocument/2006/relationships/image" Target="../media/image384.png"/><Relationship Id="rId173" Type="http://schemas.openxmlformats.org/officeDocument/2006/relationships/image" Target="../media/image286.png"/><Relationship Id="rId229" Type="http://schemas.openxmlformats.org/officeDocument/2006/relationships/image" Target="../media/image314.png"/><Relationship Id="rId380" Type="http://schemas.openxmlformats.org/officeDocument/2006/relationships/customXml" Target="../ink/ink365.xml"/><Relationship Id="rId240" Type="http://schemas.openxmlformats.org/officeDocument/2006/relationships/customXml" Target="../ink/ink295.xml"/><Relationship Id="rId35" Type="http://schemas.openxmlformats.org/officeDocument/2006/relationships/image" Target="../media/image217.png"/><Relationship Id="rId77" Type="http://schemas.openxmlformats.org/officeDocument/2006/relationships/image" Target="../media/image238.png"/><Relationship Id="rId100" Type="http://schemas.openxmlformats.org/officeDocument/2006/relationships/customXml" Target="../ink/ink225.xml"/><Relationship Id="rId282" Type="http://schemas.openxmlformats.org/officeDocument/2006/relationships/customXml" Target="../ink/ink316.xml"/><Relationship Id="rId338" Type="http://schemas.openxmlformats.org/officeDocument/2006/relationships/customXml" Target="../ink/ink344.xml"/><Relationship Id="rId8" Type="http://schemas.openxmlformats.org/officeDocument/2006/relationships/customXml" Target="../ink/ink179.xml"/><Relationship Id="rId142" Type="http://schemas.openxmlformats.org/officeDocument/2006/relationships/customXml" Target="../ink/ink246.xml"/><Relationship Id="rId184" Type="http://schemas.openxmlformats.org/officeDocument/2006/relationships/customXml" Target="../ink/ink267.xml"/><Relationship Id="rId391" Type="http://schemas.openxmlformats.org/officeDocument/2006/relationships/image" Target="../media/image395.png"/><Relationship Id="rId405" Type="http://schemas.openxmlformats.org/officeDocument/2006/relationships/image" Target="../media/image402.png"/><Relationship Id="rId251" Type="http://schemas.openxmlformats.org/officeDocument/2006/relationships/image" Target="../media/image325.png"/><Relationship Id="rId46" Type="http://schemas.openxmlformats.org/officeDocument/2006/relationships/customXml" Target="../ink/ink198.xml"/><Relationship Id="rId293" Type="http://schemas.openxmlformats.org/officeDocument/2006/relationships/image" Target="../media/image346.png"/><Relationship Id="rId307" Type="http://schemas.openxmlformats.org/officeDocument/2006/relationships/image" Target="../media/image353.png"/><Relationship Id="rId349" Type="http://schemas.openxmlformats.org/officeDocument/2006/relationships/image" Target="../media/image374.png"/><Relationship Id="rId88" Type="http://schemas.openxmlformats.org/officeDocument/2006/relationships/customXml" Target="../ink/ink219.xml"/><Relationship Id="rId111" Type="http://schemas.openxmlformats.org/officeDocument/2006/relationships/image" Target="../media/image255.png"/><Relationship Id="rId153" Type="http://schemas.openxmlformats.org/officeDocument/2006/relationships/image" Target="../media/image276.png"/><Relationship Id="rId195" Type="http://schemas.openxmlformats.org/officeDocument/2006/relationships/image" Target="../media/image297.png"/><Relationship Id="rId209" Type="http://schemas.openxmlformats.org/officeDocument/2006/relationships/image" Target="../media/image304.png"/><Relationship Id="rId360" Type="http://schemas.openxmlformats.org/officeDocument/2006/relationships/customXml" Target="../ink/ink355.xml"/><Relationship Id="rId416" Type="http://schemas.openxmlformats.org/officeDocument/2006/relationships/customXml" Target="../ink/ink383.xml"/><Relationship Id="rId220" Type="http://schemas.openxmlformats.org/officeDocument/2006/relationships/customXml" Target="../ink/ink285.xml"/><Relationship Id="rId15" Type="http://schemas.openxmlformats.org/officeDocument/2006/relationships/image" Target="../media/image207.png"/><Relationship Id="rId57" Type="http://schemas.openxmlformats.org/officeDocument/2006/relationships/image" Target="../media/image228.png"/><Relationship Id="rId262" Type="http://schemas.openxmlformats.org/officeDocument/2006/relationships/customXml" Target="../ink/ink306.xml"/><Relationship Id="rId318" Type="http://schemas.openxmlformats.org/officeDocument/2006/relationships/customXml" Target="../ink/ink334.xml"/><Relationship Id="rId99" Type="http://schemas.openxmlformats.org/officeDocument/2006/relationships/image" Target="../media/image249.png"/><Relationship Id="rId122" Type="http://schemas.openxmlformats.org/officeDocument/2006/relationships/customXml" Target="../ink/ink236.xml"/><Relationship Id="rId164" Type="http://schemas.openxmlformats.org/officeDocument/2006/relationships/customXml" Target="../ink/ink257.xml"/><Relationship Id="rId371" Type="http://schemas.openxmlformats.org/officeDocument/2006/relationships/image" Target="../media/image385.png"/><Relationship Id="rId427" Type="http://schemas.openxmlformats.org/officeDocument/2006/relationships/image" Target="../media/image413.png"/><Relationship Id="rId26" Type="http://schemas.openxmlformats.org/officeDocument/2006/relationships/customXml" Target="../ink/ink188.xml"/><Relationship Id="rId231" Type="http://schemas.openxmlformats.org/officeDocument/2006/relationships/image" Target="../media/image315.png"/><Relationship Id="rId273" Type="http://schemas.openxmlformats.org/officeDocument/2006/relationships/image" Target="../media/image336.png"/><Relationship Id="rId329" Type="http://schemas.openxmlformats.org/officeDocument/2006/relationships/image" Target="../media/image364.png"/><Relationship Id="rId68" Type="http://schemas.openxmlformats.org/officeDocument/2006/relationships/customXml" Target="../ink/ink209.xml"/><Relationship Id="rId133" Type="http://schemas.openxmlformats.org/officeDocument/2006/relationships/image" Target="../media/image266.png"/><Relationship Id="rId175" Type="http://schemas.openxmlformats.org/officeDocument/2006/relationships/image" Target="../media/image287.png"/><Relationship Id="rId340" Type="http://schemas.openxmlformats.org/officeDocument/2006/relationships/customXml" Target="../ink/ink345.xml"/><Relationship Id="rId200" Type="http://schemas.openxmlformats.org/officeDocument/2006/relationships/customXml" Target="../ink/ink275.xml"/><Relationship Id="rId382" Type="http://schemas.openxmlformats.org/officeDocument/2006/relationships/customXml" Target="../ink/ink366.xml"/><Relationship Id="rId242" Type="http://schemas.openxmlformats.org/officeDocument/2006/relationships/customXml" Target="../ink/ink296.xml"/><Relationship Id="rId284" Type="http://schemas.openxmlformats.org/officeDocument/2006/relationships/customXml" Target="../ink/ink317.xml"/><Relationship Id="rId37" Type="http://schemas.openxmlformats.org/officeDocument/2006/relationships/image" Target="../media/image218.png"/><Relationship Id="rId79" Type="http://schemas.openxmlformats.org/officeDocument/2006/relationships/image" Target="../media/image239.png"/><Relationship Id="rId102" Type="http://schemas.openxmlformats.org/officeDocument/2006/relationships/customXml" Target="../ink/ink226.xml"/><Relationship Id="rId144" Type="http://schemas.openxmlformats.org/officeDocument/2006/relationships/customXml" Target="../ink/ink247.xml"/><Relationship Id="rId90" Type="http://schemas.openxmlformats.org/officeDocument/2006/relationships/customXml" Target="../ink/ink220.xml"/><Relationship Id="rId186" Type="http://schemas.openxmlformats.org/officeDocument/2006/relationships/customXml" Target="../ink/ink268.xml"/><Relationship Id="rId351" Type="http://schemas.openxmlformats.org/officeDocument/2006/relationships/image" Target="../media/image375.png"/><Relationship Id="rId393" Type="http://schemas.openxmlformats.org/officeDocument/2006/relationships/image" Target="../media/image396.png"/><Relationship Id="rId407" Type="http://schemas.openxmlformats.org/officeDocument/2006/relationships/image" Target="../media/image403.png"/><Relationship Id="rId211" Type="http://schemas.openxmlformats.org/officeDocument/2006/relationships/image" Target="../media/image305.png"/><Relationship Id="rId253" Type="http://schemas.openxmlformats.org/officeDocument/2006/relationships/image" Target="../media/image326.png"/><Relationship Id="rId295" Type="http://schemas.openxmlformats.org/officeDocument/2006/relationships/image" Target="../media/image347.png"/><Relationship Id="rId309" Type="http://schemas.openxmlformats.org/officeDocument/2006/relationships/image" Target="../media/image354.png"/><Relationship Id="rId48" Type="http://schemas.openxmlformats.org/officeDocument/2006/relationships/customXml" Target="../ink/ink199.xml"/><Relationship Id="rId113" Type="http://schemas.openxmlformats.org/officeDocument/2006/relationships/image" Target="../media/image256.png"/><Relationship Id="rId320" Type="http://schemas.openxmlformats.org/officeDocument/2006/relationships/customXml" Target="../ink/ink335.xml"/><Relationship Id="rId155" Type="http://schemas.openxmlformats.org/officeDocument/2006/relationships/image" Target="../media/image277.png"/><Relationship Id="rId197" Type="http://schemas.openxmlformats.org/officeDocument/2006/relationships/image" Target="../media/image298.png"/><Relationship Id="rId362" Type="http://schemas.openxmlformats.org/officeDocument/2006/relationships/customXml" Target="../ink/ink356.xml"/><Relationship Id="rId418" Type="http://schemas.openxmlformats.org/officeDocument/2006/relationships/customXml" Target="../ink/ink384.xml"/><Relationship Id="rId222" Type="http://schemas.openxmlformats.org/officeDocument/2006/relationships/customXml" Target="../ink/ink286.xml"/><Relationship Id="rId264" Type="http://schemas.openxmlformats.org/officeDocument/2006/relationships/customXml" Target="../ink/ink307.xml"/><Relationship Id="rId17" Type="http://schemas.openxmlformats.org/officeDocument/2006/relationships/image" Target="../media/image208.png"/><Relationship Id="rId59" Type="http://schemas.openxmlformats.org/officeDocument/2006/relationships/image" Target="../media/image229.png"/><Relationship Id="rId124" Type="http://schemas.openxmlformats.org/officeDocument/2006/relationships/customXml" Target="../ink/ink237.xml"/><Relationship Id="rId70" Type="http://schemas.openxmlformats.org/officeDocument/2006/relationships/customXml" Target="../ink/ink210.xml"/><Relationship Id="rId166" Type="http://schemas.openxmlformats.org/officeDocument/2006/relationships/customXml" Target="../ink/ink258.xml"/><Relationship Id="rId331" Type="http://schemas.openxmlformats.org/officeDocument/2006/relationships/image" Target="../media/image365.png"/><Relationship Id="rId373" Type="http://schemas.openxmlformats.org/officeDocument/2006/relationships/image" Target="../media/image386.png"/><Relationship Id="rId429" Type="http://schemas.openxmlformats.org/officeDocument/2006/relationships/image" Target="../media/image414.png"/></Relationships>
</file>

<file path=ppt/slides/_rels/slide13.xml.rels><?xml version="1.0" encoding="UTF-8" standalone="yes"?>
<Relationships xmlns="http://schemas.openxmlformats.org/package/2006/relationships"><Relationship Id="rId3" Type="http://schemas.openxmlformats.org/officeDocument/2006/relationships/hyperlink" Target="https://account.hanatrial.ondemand.com/trial/#/home/tria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17" Type="http://schemas.openxmlformats.org/officeDocument/2006/relationships/image" Target="../media/image8910.png"/><Relationship Id="rId21" Type="http://schemas.openxmlformats.org/officeDocument/2006/relationships/image" Target="../media/image4110.png"/><Relationship Id="rId42" Type="http://schemas.openxmlformats.org/officeDocument/2006/relationships/customXml" Target="../ink/ink410.xml"/><Relationship Id="rId63" Type="http://schemas.openxmlformats.org/officeDocument/2006/relationships/image" Target="../media/image6210.png"/><Relationship Id="rId84" Type="http://schemas.openxmlformats.org/officeDocument/2006/relationships/customXml" Target="../ink/ink431.xml"/><Relationship Id="rId138" Type="http://schemas.openxmlformats.org/officeDocument/2006/relationships/customXml" Target="../ink/ink458.xml"/><Relationship Id="rId159" Type="http://schemas.openxmlformats.org/officeDocument/2006/relationships/image" Target="../media/image11010.png"/><Relationship Id="rId170" Type="http://schemas.openxmlformats.org/officeDocument/2006/relationships/customXml" Target="../ink/ink474.xml"/><Relationship Id="rId191" Type="http://schemas.openxmlformats.org/officeDocument/2006/relationships/image" Target="../media/image1260.png"/><Relationship Id="rId205" Type="http://schemas.openxmlformats.org/officeDocument/2006/relationships/image" Target="../media/image1330.png"/><Relationship Id="rId107" Type="http://schemas.openxmlformats.org/officeDocument/2006/relationships/image" Target="../media/image8410.png"/><Relationship Id="rId11" Type="http://schemas.openxmlformats.org/officeDocument/2006/relationships/image" Target="../media/image3610.png"/><Relationship Id="rId32" Type="http://schemas.openxmlformats.org/officeDocument/2006/relationships/customXml" Target="../ink/ink405.xml"/><Relationship Id="rId53" Type="http://schemas.openxmlformats.org/officeDocument/2006/relationships/image" Target="../media/image5710.png"/><Relationship Id="rId74" Type="http://schemas.openxmlformats.org/officeDocument/2006/relationships/customXml" Target="../ink/ink426.xml"/><Relationship Id="rId128" Type="http://schemas.openxmlformats.org/officeDocument/2006/relationships/customXml" Target="../ink/ink453.xml"/><Relationship Id="rId149" Type="http://schemas.openxmlformats.org/officeDocument/2006/relationships/image" Target="../media/image10510.png"/><Relationship Id="rId5" Type="http://schemas.openxmlformats.org/officeDocument/2006/relationships/image" Target="../media/image3310.png"/><Relationship Id="rId95" Type="http://schemas.openxmlformats.org/officeDocument/2006/relationships/image" Target="../media/image7810.png"/><Relationship Id="rId160" Type="http://schemas.openxmlformats.org/officeDocument/2006/relationships/customXml" Target="../ink/ink469.xml"/><Relationship Id="rId181" Type="http://schemas.openxmlformats.org/officeDocument/2006/relationships/image" Target="../media/image1210.png"/><Relationship Id="rId22" Type="http://schemas.openxmlformats.org/officeDocument/2006/relationships/customXml" Target="../ink/ink400.xml"/><Relationship Id="rId43" Type="http://schemas.openxmlformats.org/officeDocument/2006/relationships/image" Target="../media/image5210.png"/><Relationship Id="rId64" Type="http://schemas.openxmlformats.org/officeDocument/2006/relationships/customXml" Target="../ink/ink421.xml"/><Relationship Id="rId118" Type="http://schemas.openxmlformats.org/officeDocument/2006/relationships/customXml" Target="../ink/ink448.xml"/><Relationship Id="rId139" Type="http://schemas.openxmlformats.org/officeDocument/2006/relationships/image" Target="../media/image10010.png"/><Relationship Id="rId85" Type="http://schemas.openxmlformats.org/officeDocument/2006/relationships/image" Target="../media/image7310.png"/><Relationship Id="rId150" Type="http://schemas.openxmlformats.org/officeDocument/2006/relationships/customXml" Target="../ink/ink464.xml"/><Relationship Id="rId171" Type="http://schemas.openxmlformats.org/officeDocument/2006/relationships/image" Target="../media/image11610.png"/><Relationship Id="rId192" Type="http://schemas.openxmlformats.org/officeDocument/2006/relationships/customXml" Target="../ink/ink485.xml"/><Relationship Id="rId206" Type="http://schemas.openxmlformats.org/officeDocument/2006/relationships/customXml" Target="../ink/ink492.xml"/><Relationship Id="rId12" Type="http://schemas.openxmlformats.org/officeDocument/2006/relationships/customXml" Target="../ink/ink395.xml"/><Relationship Id="rId33" Type="http://schemas.openxmlformats.org/officeDocument/2006/relationships/image" Target="../media/image4710.png"/><Relationship Id="rId108" Type="http://schemas.openxmlformats.org/officeDocument/2006/relationships/customXml" Target="../ink/ink443.xml"/><Relationship Id="rId129" Type="http://schemas.openxmlformats.org/officeDocument/2006/relationships/image" Target="../media/image9510.png"/><Relationship Id="rId54" Type="http://schemas.openxmlformats.org/officeDocument/2006/relationships/customXml" Target="../ink/ink416.xml"/><Relationship Id="rId75" Type="http://schemas.openxmlformats.org/officeDocument/2006/relationships/image" Target="../media/image6810.png"/><Relationship Id="rId96" Type="http://schemas.openxmlformats.org/officeDocument/2006/relationships/customXml" Target="../ink/ink437.xml"/><Relationship Id="rId140" Type="http://schemas.openxmlformats.org/officeDocument/2006/relationships/customXml" Target="../ink/ink459.xml"/><Relationship Id="rId161" Type="http://schemas.openxmlformats.org/officeDocument/2006/relationships/image" Target="../media/image11110.png"/><Relationship Id="rId182" Type="http://schemas.openxmlformats.org/officeDocument/2006/relationships/customXml" Target="../ink/ink480.xml"/><Relationship Id="rId6" Type="http://schemas.openxmlformats.org/officeDocument/2006/relationships/customXml" Target="../ink/ink392.xml"/><Relationship Id="rId23" Type="http://schemas.openxmlformats.org/officeDocument/2006/relationships/image" Target="../media/image4210.png"/><Relationship Id="rId119" Type="http://schemas.openxmlformats.org/officeDocument/2006/relationships/image" Target="../media/image9010.png"/><Relationship Id="rId44" Type="http://schemas.openxmlformats.org/officeDocument/2006/relationships/customXml" Target="../ink/ink411.xml"/><Relationship Id="rId65" Type="http://schemas.openxmlformats.org/officeDocument/2006/relationships/image" Target="../media/image6310.png"/><Relationship Id="rId86" Type="http://schemas.openxmlformats.org/officeDocument/2006/relationships/customXml" Target="../ink/ink432.xml"/><Relationship Id="rId130" Type="http://schemas.openxmlformats.org/officeDocument/2006/relationships/customXml" Target="../ink/ink454.xml"/><Relationship Id="rId151" Type="http://schemas.openxmlformats.org/officeDocument/2006/relationships/image" Target="../media/image10610.png"/><Relationship Id="rId172" Type="http://schemas.openxmlformats.org/officeDocument/2006/relationships/customXml" Target="../ink/ink475.xml"/><Relationship Id="rId193" Type="http://schemas.openxmlformats.org/officeDocument/2006/relationships/image" Target="../media/image1270.png"/><Relationship Id="rId207" Type="http://schemas.openxmlformats.org/officeDocument/2006/relationships/image" Target="../media/image1340.png"/><Relationship Id="rId13" Type="http://schemas.openxmlformats.org/officeDocument/2006/relationships/image" Target="../media/image3710.png"/><Relationship Id="rId109" Type="http://schemas.openxmlformats.org/officeDocument/2006/relationships/image" Target="../media/image8510.png"/><Relationship Id="rId34" Type="http://schemas.openxmlformats.org/officeDocument/2006/relationships/customXml" Target="../ink/ink406.xml"/><Relationship Id="rId55" Type="http://schemas.openxmlformats.org/officeDocument/2006/relationships/image" Target="../media/image5810.png"/><Relationship Id="rId76" Type="http://schemas.openxmlformats.org/officeDocument/2006/relationships/customXml" Target="../ink/ink427.xml"/><Relationship Id="rId97" Type="http://schemas.openxmlformats.org/officeDocument/2006/relationships/image" Target="../media/image7910.png"/><Relationship Id="rId120" Type="http://schemas.openxmlformats.org/officeDocument/2006/relationships/customXml" Target="../ink/ink449.xml"/><Relationship Id="rId141" Type="http://schemas.openxmlformats.org/officeDocument/2006/relationships/image" Target="../media/image10110.png"/><Relationship Id="rId7" Type="http://schemas.openxmlformats.org/officeDocument/2006/relationships/image" Target="../media/image3410.png"/><Relationship Id="rId162" Type="http://schemas.openxmlformats.org/officeDocument/2006/relationships/customXml" Target="../ink/ink470.xml"/><Relationship Id="rId183" Type="http://schemas.openxmlformats.org/officeDocument/2006/relationships/image" Target="../media/image1220.png"/><Relationship Id="rId24" Type="http://schemas.openxmlformats.org/officeDocument/2006/relationships/customXml" Target="../ink/ink401.xml"/><Relationship Id="rId45" Type="http://schemas.openxmlformats.org/officeDocument/2006/relationships/image" Target="../media/image5310.png"/><Relationship Id="rId66" Type="http://schemas.openxmlformats.org/officeDocument/2006/relationships/customXml" Target="../ink/ink422.xml"/><Relationship Id="rId87" Type="http://schemas.openxmlformats.org/officeDocument/2006/relationships/image" Target="../media/image7410.png"/><Relationship Id="rId110" Type="http://schemas.openxmlformats.org/officeDocument/2006/relationships/customXml" Target="../ink/ink444.xml"/><Relationship Id="rId131" Type="http://schemas.openxmlformats.org/officeDocument/2006/relationships/image" Target="../media/image9610.png"/><Relationship Id="rId61" Type="http://schemas.openxmlformats.org/officeDocument/2006/relationships/image" Target="../media/image6110.png"/><Relationship Id="rId82" Type="http://schemas.openxmlformats.org/officeDocument/2006/relationships/customXml" Target="../ink/ink430.xml"/><Relationship Id="rId152" Type="http://schemas.openxmlformats.org/officeDocument/2006/relationships/customXml" Target="../ink/ink465.xml"/><Relationship Id="rId173" Type="http://schemas.openxmlformats.org/officeDocument/2006/relationships/image" Target="../media/image1171.png"/><Relationship Id="rId194" Type="http://schemas.openxmlformats.org/officeDocument/2006/relationships/customXml" Target="../ink/ink486.xml"/><Relationship Id="rId199" Type="http://schemas.openxmlformats.org/officeDocument/2006/relationships/image" Target="../media/image1300.png"/><Relationship Id="rId203" Type="http://schemas.openxmlformats.org/officeDocument/2006/relationships/image" Target="../media/image1320.png"/><Relationship Id="rId208" Type="http://schemas.openxmlformats.org/officeDocument/2006/relationships/customXml" Target="../ink/ink493.xml"/><Relationship Id="rId19" Type="http://schemas.openxmlformats.org/officeDocument/2006/relationships/image" Target="../media/image4010.png"/><Relationship Id="rId14" Type="http://schemas.openxmlformats.org/officeDocument/2006/relationships/customXml" Target="../ink/ink396.xml"/><Relationship Id="rId30" Type="http://schemas.openxmlformats.org/officeDocument/2006/relationships/customXml" Target="../ink/ink404.xml"/><Relationship Id="rId35" Type="http://schemas.openxmlformats.org/officeDocument/2006/relationships/image" Target="../media/image4810.png"/><Relationship Id="rId56" Type="http://schemas.openxmlformats.org/officeDocument/2006/relationships/customXml" Target="../ink/ink417.xml"/><Relationship Id="rId77" Type="http://schemas.openxmlformats.org/officeDocument/2006/relationships/image" Target="../media/image6910.png"/><Relationship Id="rId100" Type="http://schemas.openxmlformats.org/officeDocument/2006/relationships/customXml" Target="../ink/ink439.xml"/><Relationship Id="rId105" Type="http://schemas.openxmlformats.org/officeDocument/2006/relationships/image" Target="../media/image8310.png"/><Relationship Id="rId126" Type="http://schemas.openxmlformats.org/officeDocument/2006/relationships/customXml" Target="../ink/ink452.xml"/><Relationship Id="rId147" Type="http://schemas.openxmlformats.org/officeDocument/2006/relationships/image" Target="../media/image10410.png"/><Relationship Id="rId168" Type="http://schemas.openxmlformats.org/officeDocument/2006/relationships/customXml" Target="../ink/ink473.xml"/><Relationship Id="rId8" Type="http://schemas.openxmlformats.org/officeDocument/2006/relationships/customXml" Target="../ink/ink393.xml"/><Relationship Id="rId51" Type="http://schemas.openxmlformats.org/officeDocument/2006/relationships/image" Target="../media/image5610.png"/><Relationship Id="rId72" Type="http://schemas.openxmlformats.org/officeDocument/2006/relationships/customXml" Target="../ink/ink425.xml"/><Relationship Id="rId93" Type="http://schemas.openxmlformats.org/officeDocument/2006/relationships/image" Target="../media/image7710.png"/><Relationship Id="rId98" Type="http://schemas.openxmlformats.org/officeDocument/2006/relationships/customXml" Target="../ink/ink438.xml"/><Relationship Id="rId121" Type="http://schemas.openxmlformats.org/officeDocument/2006/relationships/image" Target="../media/image9110.png"/><Relationship Id="rId142" Type="http://schemas.openxmlformats.org/officeDocument/2006/relationships/customXml" Target="../ink/ink460.xml"/><Relationship Id="rId163" Type="http://schemas.openxmlformats.org/officeDocument/2006/relationships/image" Target="../media/image11210.png"/><Relationship Id="rId184" Type="http://schemas.openxmlformats.org/officeDocument/2006/relationships/customXml" Target="../ink/ink481.xml"/><Relationship Id="rId189" Type="http://schemas.openxmlformats.org/officeDocument/2006/relationships/image" Target="../media/image1250.png"/><Relationship Id="rId3" Type="http://schemas.openxmlformats.org/officeDocument/2006/relationships/image" Target="../media/image3210.png"/><Relationship Id="rId25" Type="http://schemas.openxmlformats.org/officeDocument/2006/relationships/image" Target="../media/image4310.png"/><Relationship Id="rId46" Type="http://schemas.openxmlformats.org/officeDocument/2006/relationships/customXml" Target="../ink/ink412.xml"/><Relationship Id="rId67" Type="http://schemas.openxmlformats.org/officeDocument/2006/relationships/image" Target="../media/image6410.png"/><Relationship Id="rId116" Type="http://schemas.openxmlformats.org/officeDocument/2006/relationships/customXml" Target="../ink/ink447.xml"/><Relationship Id="rId137" Type="http://schemas.openxmlformats.org/officeDocument/2006/relationships/image" Target="../media/image9910.png"/><Relationship Id="rId158" Type="http://schemas.openxmlformats.org/officeDocument/2006/relationships/customXml" Target="../ink/ink468.xml"/><Relationship Id="rId20" Type="http://schemas.openxmlformats.org/officeDocument/2006/relationships/customXml" Target="../ink/ink399.xml"/><Relationship Id="rId41" Type="http://schemas.openxmlformats.org/officeDocument/2006/relationships/image" Target="../media/image5110.png"/><Relationship Id="rId62" Type="http://schemas.openxmlformats.org/officeDocument/2006/relationships/customXml" Target="../ink/ink420.xml"/><Relationship Id="rId83" Type="http://schemas.openxmlformats.org/officeDocument/2006/relationships/image" Target="../media/image7210.png"/><Relationship Id="rId88" Type="http://schemas.openxmlformats.org/officeDocument/2006/relationships/customXml" Target="../ink/ink433.xml"/><Relationship Id="rId111" Type="http://schemas.openxmlformats.org/officeDocument/2006/relationships/image" Target="../media/image8610.png"/><Relationship Id="rId132" Type="http://schemas.openxmlformats.org/officeDocument/2006/relationships/customXml" Target="../ink/ink455.xml"/><Relationship Id="rId153" Type="http://schemas.openxmlformats.org/officeDocument/2006/relationships/image" Target="../media/image10710.png"/><Relationship Id="rId174" Type="http://schemas.openxmlformats.org/officeDocument/2006/relationships/customXml" Target="../ink/ink476.xml"/><Relationship Id="rId179" Type="http://schemas.openxmlformats.org/officeDocument/2006/relationships/image" Target="../media/image1200.png"/><Relationship Id="rId195" Type="http://schemas.openxmlformats.org/officeDocument/2006/relationships/image" Target="../media/image1280.png"/><Relationship Id="rId209" Type="http://schemas.openxmlformats.org/officeDocument/2006/relationships/image" Target="../media/image1350.png"/><Relationship Id="rId190" Type="http://schemas.openxmlformats.org/officeDocument/2006/relationships/customXml" Target="../ink/ink484.xml"/><Relationship Id="rId204" Type="http://schemas.openxmlformats.org/officeDocument/2006/relationships/customXml" Target="../ink/ink491.xml"/><Relationship Id="rId15" Type="http://schemas.openxmlformats.org/officeDocument/2006/relationships/image" Target="../media/image3810.png"/><Relationship Id="rId36" Type="http://schemas.openxmlformats.org/officeDocument/2006/relationships/customXml" Target="../ink/ink407.xml"/><Relationship Id="rId57" Type="http://schemas.openxmlformats.org/officeDocument/2006/relationships/image" Target="../media/image5910.png"/><Relationship Id="rId106" Type="http://schemas.openxmlformats.org/officeDocument/2006/relationships/customXml" Target="../ink/ink442.xml"/><Relationship Id="rId127" Type="http://schemas.openxmlformats.org/officeDocument/2006/relationships/image" Target="../media/image9410.png"/><Relationship Id="rId10" Type="http://schemas.openxmlformats.org/officeDocument/2006/relationships/customXml" Target="../ink/ink394.xml"/><Relationship Id="rId31" Type="http://schemas.openxmlformats.org/officeDocument/2006/relationships/image" Target="../media/image4610.png"/><Relationship Id="rId52" Type="http://schemas.openxmlformats.org/officeDocument/2006/relationships/customXml" Target="../ink/ink415.xml"/><Relationship Id="rId73" Type="http://schemas.openxmlformats.org/officeDocument/2006/relationships/image" Target="../media/image6710.png"/><Relationship Id="rId78" Type="http://schemas.openxmlformats.org/officeDocument/2006/relationships/customXml" Target="../ink/ink428.xml"/><Relationship Id="rId94" Type="http://schemas.openxmlformats.org/officeDocument/2006/relationships/customXml" Target="../ink/ink436.xml"/><Relationship Id="rId99" Type="http://schemas.openxmlformats.org/officeDocument/2006/relationships/image" Target="../media/image8010.png"/><Relationship Id="rId101" Type="http://schemas.openxmlformats.org/officeDocument/2006/relationships/image" Target="../media/image8110.png"/><Relationship Id="rId122" Type="http://schemas.openxmlformats.org/officeDocument/2006/relationships/customXml" Target="../ink/ink450.xml"/><Relationship Id="rId143" Type="http://schemas.openxmlformats.org/officeDocument/2006/relationships/image" Target="../media/image10210.png"/><Relationship Id="rId148" Type="http://schemas.openxmlformats.org/officeDocument/2006/relationships/customXml" Target="../ink/ink463.xml"/><Relationship Id="rId164" Type="http://schemas.openxmlformats.org/officeDocument/2006/relationships/customXml" Target="../ink/ink471.xml"/><Relationship Id="rId169" Type="http://schemas.openxmlformats.org/officeDocument/2006/relationships/image" Target="../media/image11510.png"/><Relationship Id="rId185" Type="http://schemas.openxmlformats.org/officeDocument/2006/relationships/image" Target="../media/image1230.png"/><Relationship Id="rId4" Type="http://schemas.openxmlformats.org/officeDocument/2006/relationships/customXml" Target="../ink/ink391.xml"/><Relationship Id="rId9" Type="http://schemas.openxmlformats.org/officeDocument/2006/relationships/image" Target="../media/image3510.png"/><Relationship Id="rId180" Type="http://schemas.openxmlformats.org/officeDocument/2006/relationships/customXml" Target="../ink/ink479.xml"/><Relationship Id="rId26" Type="http://schemas.openxmlformats.org/officeDocument/2006/relationships/customXml" Target="../ink/ink402.xml"/><Relationship Id="rId47" Type="http://schemas.openxmlformats.org/officeDocument/2006/relationships/image" Target="../media/image5410.png"/><Relationship Id="rId68" Type="http://schemas.openxmlformats.org/officeDocument/2006/relationships/customXml" Target="../ink/ink423.xml"/><Relationship Id="rId89" Type="http://schemas.openxmlformats.org/officeDocument/2006/relationships/image" Target="../media/image7510.png"/><Relationship Id="rId112" Type="http://schemas.openxmlformats.org/officeDocument/2006/relationships/customXml" Target="../ink/ink445.xml"/><Relationship Id="rId133" Type="http://schemas.openxmlformats.org/officeDocument/2006/relationships/image" Target="../media/image9710.png"/><Relationship Id="rId154" Type="http://schemas.openxmlformats.org/officeDocument/2006/relationships/customXml" Target="../ink/ink466.xml"/><Relationship Id="rId175" Type="http://schemas.openxmlformats.org/officeDocument/2006/relationships/image" Target="../media/image1180.png"/><Relationship Id="rId196" Type="http://schemas.openxmlformats.org/officeDocument/2006/relationships/customXml" Target="../ink/ink487.xml"/><Relationship Id="rId200" Type="http://schemas.openxmlformats.org/officeDocument/2006/relationships/customXml" Target="../ink/ink489.xml"/><Relationship Id="rId16" Type="http://schemas.openxmlformats.org/officeDocument/2006/relationships/customXml" Target="../ink/ink397.xml"/><Relationship Id="rId37" Type="http://schemas.openxmlformats.org/officeDocument/2006/relationships/image" Target="../media/image4910.png"/><Relationship Id="rId58" Type="http://schemas.openxmlformats.org/officeDocument/2006/relationships/customXml" Target="../ink/ink418.xml"/><Relationship Id="rId79" Type="http://schemas.openxmlformats.org/officeDocument/2006/relationships/image" Target="../media/image7010.png"/><Relationship Id="rId102" Type="http://schemas.openxmlformats.org/officeDocument/2006/relationships/customXml" Target="../ink/ink440.xml"/><Relationship Id="rId123" Type="http://schemas.openxmlformats.org/officeDocument/2006/relationships/image" Target="../media/image9210.png"/><Relationship Id="rId144" Type="http://schemas.openxmlformats.org/officeDocument/2006/relationships/customXml" Target="../ink/ink461.xml"/><Relationship Id="rId90" Type="http://schemas.openxmlformats.org/officeDocument/2006/relationships/customXml" Target="../ink/ink434.xml"/><Relationship Id="rId165" Type="http://schemas.openxmlformats.org/officeDocument/2006/relationships/image" Target="../media/image11310.png"/><Relationship Id="rId186" Type="http://schemas.openxmlformats.org/officeDocument/2006/relationships/customXml" Target="../ink/ink482.xml"/><Relationship Id="rId27" Type="http://schemas.openxmlformats.org/officeDocument/2006/relationships/image" Target="../media/image4410.png"/><Relationship Id="rId48" Type="http://schemas.openxmlformats.org/officeDocument/2006/relationships/customXml" Target="../ink/ink413.xml"/><Relationship Id="rId69" Type="http://schemas.openxmlformats.org/officeDocument/2006/relationships/image" Target="../media/image6510.png"/><Relationship Id="rId113" Type="http://schemas.openxmlformats.org/officeDocument/2006/relationships/image" Target="../media/image8710.png"/><Relationship Id="rId134" Type="http://schemas.openxmlformats.org/officeDocument/2006/relationships/customXml" Target="../ink/ink456.xml"/><Relationship Id="rId80" Type="http://schemas.openxmlformats.org/officeDocument/2006/relationships/customXml" Target="../ink/ink429.xml"/><Relationship Id="rId155" Type="http://schemas.openxmlformats.org/officeDocument/2006/relationships/image" Target="../media/image10810.png"/><Relationship Id="rId176" Type="http://schemas.openxmlformats.org/officeDocument/2006/relationships/customXml" Target="../ink/ink477.xml"/><Relationship Id="rId197" Type="http://schemas.openxmlformats.org/officeDocument/2006/relationships/image" Target="../media/image1290.png"/><Relationship Id="rId201" Type="http://schemas.openxmlformats.org/officeDocument/2006/relationships/image" Target="../media/image1310.png"/><Relationship Id="rId17" Type="http://schemas.openxmlformats.org/officeDocument/2006/relationships/image" Target="../media/image3910.png"/><Relationship Id="rId38" Type="http://schemas.openxmlformats.org/officeDocument/2006/relationships/customXml" Target="../ink/ink408.xml"/><Relationship Id="rId59" Type="http://schemas.openxmlformats.org/officeDocument/2006/relationships/image" Target="../media/image6010.png"/><Relationship Id="rId103" Type="http://schemas.openxmlformats.org/officeDocument/2006/relationships/image" Target="../media/image8210.png"/><Relationship Id="rId124" Type="http://schemas.openxmlformats.org/officeDocument/2006/relationships/customXml" Target="../ink/ink451.xml"/><Relationship Id="rId70" Type="http://schemas.openxmlformats.org/officeDocument/2006/relationships/customXml" Target="../ink/ink424.xml"/><Relationship Id="rId91" Type="http://schemas.openxmlformats.org/officeDocument/2006/relationships/image" Target="../media/image7610.png"/><Relationship Id="rId145" Type="http://schemas.openxmlformats.org/officeDocument/2006/relationships/image" Target="../media/image10310.png"/><Relationship Id="rId166" Type="http://schemas.openxmlformats.org/officeDocument/2006/relationships/customXml" Target="../ink/ink472.xml"/><Relationship Id="rId187" Type="http://schemas.openxmlformats.org/officeDocument/2006/relationships/image" Target="../media/image1240.png"/><Relationship Id="rId1" Type="http://schemas.openxmlformats.org/officeDocument/2006/relationships/slideLayout" Target="../slideLayouts/slideLayout2.xml"/><Relationship Id="rId28" Type="http://schemas.openxmlformats.org/officeDocument/2006/relationships/customXml" Target="../ink/ink403.xml"/><Relationship Id="rId49" Type="http://schemas.openxmlformats.org/officeDocument/2006/relationships/image" Target="../media/image5510.png"/><Relationship Id="rId114" Type="http://schemas.openxmlformats.org/officeDocument/2006/relationships/customXml" Target="../ink/ink446.xml"/><Relationship Id="rId60" Type="http://schemas.openxmlformats.org/officeDocument/2006/relationships/customXml" Target="../ink/ink419.xml"/><Relationship Id="rId81" Type="http://schemas.openxmlformats.org/officeDocument/2006/relationships/image" Target="../media/image7110.png"/><Relationship Id="rId135" Type="http://schemas.openxmlformats.org/officeDocument/2006/relationships/image" Target="../media/image9810.png"/><Relationship Id="rId156" Type="http://schemas.openxmlformats.org/officeDocument/2006/relationships/customXml" Target="../ink/ink467.xml"/><Relationship Id="rId177" Type="http://schemas.openxmlformats.org/officeDocument/2006/relationships/image" Target="../media/image1190.png"/><Relationship Id="rId198" Type="http://schemas.openxmlformats.org/officeDocument/2006/relationships/customXml" Target="../ink/ink488.xml"/><Relationship Id="rId202" Type="http://schemas.openxmlformats.org/officeDocument/2006/relationships/customXml" Target="../ink/ink490.xml"/><Relationship Id="rId18" Type="http://schemas.openxmlformats.org/officeDocument/2006/relationships/customXml" Target="../ink/ink398.xml"/><Relationship Id="rId39" Type="http://schemas.openxmlformats.org/officeDocument/2006/relationships/image" Target="../media/image5010.png"/><Relationship Id="rId50" Type="http://schemas.openxmlformats.org/officeDocument/2006/relationships/customXml" Target="../ink/ink414.xml"/><Relationship Id="rId104" Type="http://schemas.openxmlformats.org/officeDocument/2006/relationships/customXml" Target="../ink/ink441.xml"/><Relationship Id="rId125" Type="http://schemas.openxmlformats.org/officeDocument/2006/relationships/image" Target="../media/image9310.png"/><Relationship Id="rId146" Type="http://schemas.openxmlformats.org/officeDocument/2006/relationships/customXml" Target="../ink/ink462.xml"/><Relationship Id="rId167" Type="http://schemas.openxmlformats.org/officeDocument/2006/relationships/image" Target="../media/image11410.png"/><Relationship Id="rId188" Type="http://schemas.openxmlformats.org/officeDocument/2006/relationships/customXml" Target="../ink/ink483.xml"/><Relationship Id="rId71" Type="http://schemas.openxmlformats.org/officeDocument/2006/relationships/image" Target="../media/image6610.png"/><Relationship Id="rId92" Type="http://schemas.openxmlformats.org/officeDocument/2006/relationships/customXml" Target="../ink/ink435.xml"/><Relationship Id="rId2" Type="http://schemas.openxmlformats.org/officeDocument/2006/relationships/customXml" Target="../ink/ink390.xml"/><Relationship Id="rId29" Type="http://schemas.openxmlformats.org/officeDocument/2006/relationships/image" Target="../media/image4510.png"/><Relationship Id="rId40" Type="http://schemas.openxmlformats.org/officeDocument/2006/relationships/customXml" Target="../ink/ink409.xml"/><Relationship Id="rId115" Type="http://schemas.openxmlformats.org/officeDocument/2006/relationships/image" Target="../media/image8810.png"/><Relationship Id="rId136" Type="http://schemas.openxmlformats.org/officeDocument/2006/relationships/customXml" Target="../ink/ink457.xml"/><Relationship Id="rId157" Type="http://schemas.openxmlformats.org/officeDocument/2006/relationships/image" Target="../media/image10910.png"/><Relationship Id="rId178" Type="http://schemas.openxmlformats.org/officeDocument/2006/relationships/customXml" Target="../ink/ink478.xml"/></Relationships>
</file>

<file path=ppt/slides/_rels/slide18.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image" Target="../media/image4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17" Type="http://schemas.openxmlformats.org/officeDocument/2006/relationships/customXml" Target="../ink/ink551.xml"/><Relationship Id="rId21" Type="http://schemas.openxmlformats.org/officeDocument/2006/relationships/customXml" Target="../ink/ink503.xml"/><Relationship Id="rId42" Type="http://schemas.openxmlformats.org/officeDocument/2006/relationships/image" Target="../media/image440.png"/><Relationship Id="rId63" Type="http://schemas.openxmlformats.org/officeDocument/2006/relationships/customXml" Target="../ink/ink524.xml"/><Relationship Id="rId84" Type="http://schemas.openxmlformats.org/officeDocument/2006/relationships/image" Target="../media/image461.png"/><Relationship Id="rId138" Type="http://schemas.openxmlformats.org/officeDocument/2006/relationships/image" Target="../media/image488.png"/><Relationship Id="rId159" Type="http://schemas.openxmlformats.org/officeDocument/2006/relationships/customXml" Target="../ink/ink572.xml"/><Relationship Id="rId170" Type="http://schemas.openxmlformats.org/officeDocument/2006/relationships/image" Target="../media/image504.png"/><Relationship Id="rId191" Type="http://schemas.openxmlformats.org/officeDocument/2006/relationships/customXml" Target="../ink/ink588.xml"/><Relationship Id="rId205" Type="http://schemas.openxmlformats.org/officeDocument/2006/relationships/customXml" Target="../ink/ink595.xml"/><Relationship Id="rId226" Type="http://schemas.openxmlformats.org/officeDocument/2006/relationships/image" Target="../media/image532.png"/><Relationship Id="rId107" Type="http://schemas.openxmlformats.org/officeDocument/2006/relationships/customXml" Target="../ink/ink546.xml"/><Relationship Id="rId11" Type="http://schemas.openxmlformats.org/officeDocument/2006/relationships/customXml" Target="../ink/ink498.xml"/><Relationship Id="rId32" Type="http://schemas.openxmlformats.org/officeDocument/2006/relationships/image" Target="../media/image435.png"/><Relationship Id="rId53" Type="http://schemas.openxmlformats.org/officeDocument/2006/relationships/customXml" Target="../ink/ink519.xml"/><Relationship Id="rId74" Type="http://schemas.openxmlformats.org/officeDocument/2006/relationships/image" Target="../media/image456.png"/><Relationship Id="rId128" Type="http://schemas.openxmlformats.org/officeDocument/2006/relationships/image" Target="../media/image483.png"/><Relationship Id="rId149" Type="http://schemas.openxmlformats.org/officeDocument/2006/relationships/customXml" Target="../ink/ink567.xml"/><Relationship Id="rId5" Type="http://schemas.openxmlformats.org/officeDocument/2006/relationships/customXml" Target="../ink/ink495.xml"/><Relationship Id="rId95" Type="http://schemas.openxmlformats.org/officeDocument/2006/relationships/customXml" Target="../ink/ink540.xml"/><Relationship Id="rId160" Type="http://schemas.openxmlformats.org/officeDocument/2006/relationships/image" Target="../media/image499.png"/><Relationship Id="rId181" Type="http://schemas.openxmlformats.org/officeDocument/2006/relationships/customXml" Target="../ink/ink583.xml"/><Relationship Id="rId216" Type="http://schemas.openxmlformats.org/officeDocument/2006/relationships/image" Target="../media/image527.png"/><Relationship Id="rId22" Type="http://schemas.openxmlformats.org/officeDocument/2006/relationships/image" Target="../media/image430.png"/><Relationship Id="rId43" Type="http://schemas.openxmlformats.org/officeDocument/2006/relationships/customXml" Target="../ink/ink514.xml"/><Relationship Id="rId64" Type="http://schemas.openxmlformats.org/officeDocument/2006/relationships/image" Target="../media/image451.png"/><Relationship Id="rId118" Type="http://schemas.openxmlformats.org/officeDocument/2006/relationships/image" Target="../media/image478.png"/><Relationship Id="rId139" Type="http://schemas.openxmlformats.org/officeDocument/2006/relationships/customXml" Target="../ink/ink562.xml"/><Relationship Id="rId85" Type="http://schemas.openxmlformats.org/officeDocument/2006/relationships/customXml" Target="../ink/ink535.xml"/><Relationship Id="rId150" Type="http://schemas.openxmlformats.org/officeDocument/2006/relationships/image" Target="../media/image494.png"/><Relationship Id="rId171" Type="http://schemas.openxmlformats.org/officeDocument/2006/relationships/customXml" Target="../ink/ink578.xml"/><Relationship Id="rId192" Type="http://schemas.openxmlformats.org/officeDocument/2006/relationships/image" Target="../media/image515.png"/><Relationship Id="rId206" Type="http://schemas.openxmlformats.org/officeDocument/2006/relationships/image" Target="../media/image522.png"/><Relationship Id="rId227" Type="http://schemas.openxmlformats.org/officeDocument/2006/relationships/customXml" Target="../ink/ink606.xml"/><Relationship Id="rId12" Type="http://schemas.openxmlformats.org/officeDocument/2006/relationships/image" Target="../media/image425.png"/><Relationship Id="rId33" Type="http://schemas.openxmlformats.org/officeDocument/2006/relationships/customXml" Target="../ink/ink509.xml"/><Relationship Id="rId108" Type="http://schemas.openxmlformats.org/officeDocument/2006/relationships/image" Target="../media/image473.png"/><Relationship Id="rId129" Type="http://schemas.openxmlformats.org/officeDocument/2006/relationships/customXml" Target="../ink/ink557.xml"/><Relationship Id="rId54" Type="http://schemas.openxmlformats.org/officeDocument/2006/relationships/image" Target="../media/image446.png"/><Relationship Id="rId75" Type="http://schemas.openxmlformats.org/officeDocument/2006/relationships/customXml" Target="../ink/ink530.xml"/><Relationship Id="rId96" Type="http://schemas.openxmlformats.org/officeDocument/2006/relationships/image" Target="../media/image467.png"/><Relationship Id="rId140" Type="http://schemas.openxmlformats.org/officeDocument/2006/relationships/image" Target="../media/image489.png"/><Relationship Id="rId161" Type="http://schemas.openxmlformats.org/officeDocument/2006/relationships/customXml" Target="../ink/ink573.xml"/><Relationship Id="rId182" Type="http://schemas.openxmlformats.org/officeDocument/2006/relationships/image" Target="../media/image510.png"/><Relationship Id="rId217" Type="http://schemas.openxmlformats.org/officeDocument/2006/relationships/customXml" Target="../ink/ink601.xml"/><Relationship Id="rId6" Type="http://schemas.openxmlformats.org/officeDocument/2006/relationships/image" Target="../media/image422.png"/><Relationship Id="rId23" Type="http://schemas.openxmlformats.org/officeDocument/2006/relationships/customXml" Target="../ink/ink504.xml"/><Relationship Id="rId119" Type="http://schemas.openxmlformats.org/officeDocument/2006/relationships/customXml" Target="../ink/ink552.xml"/><Relationship Id="rId44" Type="http://schemas.openxmlformats.org/officeDocument/2006/relationships/image" Target="../media/image441.png"/><Relationship Id="rId65" Type="http://schemas.openxmlformats.org/officeDocument/2006/relationships/customXml" Target="../ink/ink525.xml"/><Relationship Id="rId86" Type="http://schemas.openxmlformats.org/officeDocument/2006/relationships/image" Target="../media/image462.png"/><Relationship Id="rId130" Type="http://schemas.openxmlformats.org/officeDocument/2006/relationships/image" Target="../media/image484.png"/><Relationship Id="rId151" Type="http://schemas.openxmlformats.org/officeDocument/2006/relationships/customXml" Target="../ink/ink568.xml"/><Relationship Id="rId172" Type="http://schemas.openxmlformats.org/officeDocument/2006/relationships/image" Target="../media/image505.png"/><Relationship Id="rId193" Type="http://schemas.openxmlformats.org/officeDocument/2006/relationships/customXml" Target="../ink/ink589.xml"/><Relationship Id="rId207" Type="http://schemas.openxmlformats.org/officeDocument/2006/relationships/customXml" Target="../ink/ink596.xml"/><Relationship Id="rId228" Type="http://schemas.openxmlformats.org/officeDocument/2006/relationships/image" Target="../media/image533.png"/><Relationship Id="rId13" Type="http://schemas.openxmlformats.org/officeDocument/2006/relationships/customXml" Target="../ink/ink499.xml"/><Relationship Id="rId109" Type="http://schemas.openxmlformats.org/officeDocument/2006/relationships/customXml" Target="../ink/ink547.xml"/><Relationship Id="rId34" Type="http://schemas.openxmlformats.org/officeDocument/2006/relationships/image" Target="../media/image436.png"/><Relationship Id="rId55" Type="http://schemas.openxmlformats.org/officeDocument/2006/relationships/customXml" Target="../ink/ink520.xml"/><Relationship Id="rId76" Type="http://schemas.openxmlformats.org/officeDocument/2006/relationships/image" Target="../media/image457.png"/><Relationship Id="rId97" Type="http://schemas.openxmlformats.org/officeDocument/2006/relationships/customXml" Target="../ink/ink541.xml"/><Relationship Id="rId120" Type="http://schemas.openxmlformats.org/officeDocument/2006/relationships/image" Target="../media/image479.png"/><Relationship Id="rId141" Type="http://schemas.openxmlformats.org/officeDocument/2006/relationships/customXml" Target="../ink/ink563.xml"/><Relationship Id="rId7" Type="http://schemas.openxmlformats.org/officeDocument/2006/relationships/customXml" Target="../ink/ink496.xml"/><Relationship Id="rId162" Type="http://schemas.openxmlformats.org/officeDocument/2006/relationships/image" Target="../media/image500.png"/><Relationship Id="rId183" Type="http://schemas.openxmlformats.org/officeDocument/2006/relationships/customXml" Target="../ink/ink584.xml"/><Relationship Id="rId218" Type="http://schemas.openxmlformats.org/officeDocument/2006/relationships/image" Target="../media/image528.png"/><Relationship Id="rId24" Type="http://schemas.openxmlformats.org/officeDocument/2006/relationships/image" Target="../media/image431.png"/><Relationship Id="rId45" Type="http://schemas.openxmlformats.org/officeDocument/2006/relationships/customXml" Target="../ink/ink515.xml"/><Relationship Id="rId66" Type="http://schemas.openxmlformats.org/officeDocument/2006/relationships/image" Target="../media/image452.png"/><Relationship Id="rId87" Type="http://schemas.openxmlformats.org/officeDocument/2006/relationships/customXml" Target="../ink/ink536.xml"/><Relationship Id="rId110" Type="http://schemas.openxmlformats.org/officeDocument/2006/relationships/image" Target="../media/image474.png"/><Relationship Id="rId131" Type="http://schemas.openxmlformats.org/officeDocument/2006/relationships/customXml" Target="../ink/ink558.xml"/><Relationship Id="rId152" Type="http://schemas.openxmlformats.org/officeDocument/2006/relationships/image" Target="../media/image495.png"/><Relationship Id="rId173" Type="http://schemas.openxmlformats.org/officeDocument/2006/relationships/customXml" Target="../ink/ink579.xml"/><Relationship Id="rId194" Type="http://schemas.openxmlformats.org/officeDocument/2006/relationships/image" Target="../media/image516.png"/><Relationship Id="rId208" Type="http://schemas.openxmlformats.org/officeDocument/2006/relationships/image" Target="../media/image523.png"/><Relationship Id="rId229" Type="http://schemas.openxmlformats.org/officeDocument/2006/relationships/customXml" Target="../ink/ink607.xml"/><Relationship Id="rId14" Type="http://schemas.openxmlformats.org/officeDocument/2006/relationships/image" Target="../media/image426.png"/><Relationship Id="rId35" Type="http://schemas.openxmlformats.org/officeDocument/2006/relationships/customXml" Target="../ink/ink510.xml"/><Relationship Id="rId56" Type="http://schemas.openxmlformats.org/officeDocument/2006/relationships/image" Target="../media/image447.png"/><Relationship Id="rId77" Type="http://schemas.openxmlformats.org/officeDocument/2006/relationships/customXml" Target="../ink/ink531.xml"/><Relationship Id="rId100" Type="http://schemas.openxmlformats.org/officeDocument/2006/relationships/image" Target="../media/image469.png"/><Relationship Id="rId8" Type="http://schemas.openxmlformats.org/officeDocument/2006/relationships/image" Target="../media/image423.png"/><Relationship Id="rId98" Type="http://schemas.openxmlformats.org/officeDocument/2006/relationships/image" Target="../media/image468.png"/><Relationship Id="rId121" Type="http://schemas.openxmlformats.org/officeDocument/2006/relationships/customXml" Target="../ink/ink553.xml"/><Relationship Id="rId142" Type="http://schemas.openxmlformats.org/officeDocument/2006/relationships/image" Target="../media/image490.png"/><Relationship Id="rId163" Type="http://schemas.openxmlformats.org/officeDocument/2006/relationships/customXml" Target="../ink/ink574.xml"/><Relationship Id="rId184" Type="http://schemas.openxmlformats.org/officeDocument/2006/relationships/image" Target="../media/image511.png"/><Relationship Id="rId219" Type="http://schemas.openxmlformats.org/officeDocument/2006/relationships/customXml" Target="../ink/ink602.xml"/><Relationship Id="rId230" Type="http://schemas.openxmlformats.org/officeDocument/2006/relationships/image" Target="../media/image534.png"/><Relationship Id="rId25" Type="http://schemas.openxmlformats.org/officeDocument/2006/relationships/customXml" Target="../ink/ink505.xml"/><Relationship Id="rId46" Type="http://schemas.openxmlformats.org/officeDocument/2006/relationships/image" Target="../media/image442.png"/><Relationship Id="rId67" Type="http://schemas.openxmlformats.org/officeDocument/2006/relationships/customXml" Target="../ink/ink526.xml"/><Relationship Id="rId116" Type="http://schemas.openxmlformats.org/officeDocument/2006/relationships/image" Target="../media/image477.png"/><Relationship Id="rId137" Type="http://schemas.openxmlformats.org/officeDocument/2006/relationships/customXml" Target="../ink/ink561.xml"/><Relationship Id="rId158" Type="http://schemas.openxmlformats.org/officeDocument/2006/relationships/image" Target="../media/image498.png"/><Relationship Id="rId20" Type="http://schemas.openxmlformats.org/officeDocument/2006/relationships/image" Target="../media/image429.png"/><Relationship Id="rId41" Type="http://schemas.openxmlformats.org/officeDocument/2006/relationships/customXml" Target="../ink/ink513.xml"/><Relationship Id="rId62" Type="http://schemas.openxmlformats.org/officeDocument/2006/relationships/image" Target="../media/image450.png"/><Relationship Id="rId83" Type="http://schemas.openxmlformats.org/officeDocument/2006/relationships/customXml" Target="../ink/ink534.xml"/><Relationship Id="rId88" Type="http://schemas.openxmlformats.org/officeDocument/2006/relationships/image" Target="../media/image463.png"/><Relationship Id="rId111" Type="http://schemas.openxmlformats.org/officeDocument/2006/relationships/customXml" Target="../ink/ink548.xml"/><Relationship Id="rId132" Type="http://schemas.openxmlformats.org/officeDocument/2006/relationships/image" Target="../media/image485.png"/><Relationship Id="rId153" Type="http://schemas.openxmlformats.org/officeDocument/2006/relationships/customXml" Target="../ink/ink569.xml"/><Relationship Id="rId174" Type="http://schemas.openxmlformats.org/officeDocument/2006/relationships/image" Target="../media/image506.png"/><Relationship Id="rId179" Type="http://schemas.openxmlformats.org/officeDocument/2006/relationships/customXml" Target="../ink/ink582.xml"/><Relationship Id="rId195" Type="http://schemas.openxmlformats.org/officeDocument/2006/relationships/customXml" Target="../ink/ink590.xml"/><Relationship Id="rId209" Type="http://schemas.openxmlformats.org/officeDocument/2006/relationships/customXml" Target="../ink/ink597.xml"/><Relationship Id="rId190" Type="http://schemas.openxmlformats.org/officeDocument/2006/relationships/image" Target="../media/image514.png"/><Relationship Id="rId204" Type="http://schemas.openxmlformats.org/officeDocument/2006/relationships/image" Target="../media/image521.png"/><Relationship Id="rId220" Type="http://schemas.openxmlformats.org/officeDocument/2006/relationships/image" Target="../media/image529.png"/><Relationship Id="rId225" Type="http://schemas.openxmlformats.org/officeDocument/2006/relationships/customXml" Target="../ink/ink605.xml"/><Relationship Id="rId15" Type="http://schemas.openxmlformats.org/officeDocument/2006/relationships/customXml" Target="../ink/ink500.xml"/><Relationship Id="rId36" Type="http://schemas.openxmlformats.org/officeDocument/2006/relationships/image" Target="../media/image437.png"/><Relationship Id="rId57" Type="http://schemas.openxmlformats.org/officeDocument/2006/relationships/customXml" Target="../ink/ink521.xml"/><Relationship Id="rId106" Type="http://schemas.openxmlformats.org/officeDocument/2006/relationships/image" Target="../media/image472.png"/><Relationship Id="rId127" Type="http://schemas.openxmlformats.org/officeDocument/2006/relationships/customXml" Target="../ink/ink556.xml"/><Relationship Id="rId10" Type="http://schemas.openxmlformats.org/officeDocument/2006/relationships/image" Target="../media/image424.png"/><Relationship Id="rId31" Type="http://schemas.openxmlformats.org/officeDocument/2006/relationships/customXml" Target="../ink/ink508.xml"/><Relationship Id="rId52" Type="http://schemas.openxmlformats.org/officeDocument/2006/relationships/image" Target="../media/image445.png"/><Relationship Id="rId73" Type="http://schemas.openxmlformats.org/officeDocument/2006/relationships/customXml" Target="../ink/ink529.xml"/><Relationship Id="rId78" Type="http://schemas.openxmlformats.org/officeDocument/2006/relationships/image" Target="../media/image458.png"/><Relationship Id="rId94" Type="http://schemas.openxmlformats.org/officeDocument/2006/relationships/image" Target="../media/image466.png"/><Relationship Id="rId99" Type="http://schemas.openxmlformats.org/officeDocument/2006/relationships/customXml" Target="../ink/ink542.xml"/><Relationship Id="rId101" Type="http://schemas.openxmlformats.org/officeDocument/2006/relationships/customXml" Target="../ink/ink543.xml"/><Relationship Id="rId122" Type="http://schemas.openxmlformats.org/officeDocument/2006/relationships/image" Target="../media/image480.png"/><Relationship Id="rId143" Type="http://schemas.openxmlformats.org/officeDocument/2006/relationships/customXml" Target="../ink/ink564.xml"/><Relationship Id="rId148" Type="http://schemas.openxmlformats.org/officeDocument/2006/relationships/image" Target="../media/image493.png"/><Relationship Id="rId164" Type="http://schemas.openxmlformats.org/officeDocument/2006/relationships/image" Target="../media/image501.png"/><Relationship Id="rId169" Type="http://schemas.openxmlformats.org/officeDocument/2006/relationships/customXml" Target="../ink/ink577.xml"/><Relationship Id="rId185" Type="http://schemas.openxmlformats.org/officeDocument/2006/relationships/customXml" Target="../ink/ink585.xml"/><Relationship Id="rId4" Type="http://schemas.openxmlformats.org/officeDocument/2006/relationships/image" Target="../media/image421.png"/><Relationship Id="rId9" Type="http://schemas.openxmlformats.org/officeDocument/2006/relationships/customXml" Target="../ink/ink497.xml"/><Relationship Id="rId180" Type="http://schemas.openxmlformats.org/officeDocument/2006/relationships/image" Target="../media/image509.png"/><Relationship Id="rId210" Type="http://schemas.openxmlformats.org/officeDocument/2006/relationships/image" Target="../media/image524.png"/><Relationship Id="rId215" Type="http://schemas.openxmlformats.org/officeDocument/2006/relationships/customXml" Target="../ink/ink600.xml"/><Relationship Id="rId26" Type="http://schemas.openxmlformats.org/officeDocument/2006/relationships/image" Target="../media/image432.png"/><Relationship Id="rId47" Type="http://schemas.openxmlformats.org/officeDocument/2006/relationships/customXml" Target="../ink/ink516.xml"/><Relationship Id="rId68" Type="http://schemas.openxmlformats.org/officeDocument/2006/relationships/image" Target="../media/image453.png"/><Relationship Id="rId89" Type="http://schemas.openxmlformats.org/officeDocument/2006/relationships/customXml" Target="../ink/ink537.xml"/><Relationship Id="rId112" Type="http://schemas.openxmlformats.org/officeDocument/2006/relationships/image" Target="../media/image475.png"/><Relationship Id="rId133" Type="http://schemas.openxmlformats.org/officeDocument/2006/relationships/customXml" Target="../ink/ink559.xml"/><Relationship Id="rId154" Type="http://schemas.openxmlformats.org/officeDocument/2006/relationships/image" Target="../media/image496.png"/><Relationship Id="rId175" Type="http://schemas.openxmlformats.org/officeDocument/2006/relationships/customXml" Target="../ink/ink580.xml"/><Relationship Id="rId196" Type="http://schemas.openxmlformats.org/officeDocument/2006/relationships/image" Target="../media/image517.png"/><Relationship Id="rId200" Type="http://schemas.openxmlformats.org/officeDocument/2006/relationships/image" Target="../media/image519.png"/><Relationship Id="rId16" Type="http://schemas.openxmlformats.org/officeDocument/2006/relationships/image" Target="../media/image427.png"/><Relationship Id="rId221" Type="http://schemas.openxmlformats.org/officeDocument/2006/relationships/customXml" Target="../ink/ink603.xml"/><Relationship Id="rId37" Type="http://schemas.openxmlformats.org/officeDocument/2006/relationships/customXml" Target="../ink/ink511.xml"/><Relationship Id="rId58" Type="http://schemas.openxmlformats.org/officeDocument/2006/relationships/image" Target="../media/image448.png"/><Relationship Id="rId79" Type="http://schemas.openxmlformats.org/officeDocument/2006/relationships/customXml" Target="../ink/ink532.xml"/><Relationship Id="rId102" Type="http://schemas.openxmlformats.org/officeDocument/2006/relationships/image" Target="../media/image470.png"/><Relationship Id="rId123" Type="http://schemas.openxmlformats.org/officeDocument/2006/relationships/customXml" Target="../ink/ink554.xml"/><Relationship Id="rId144" Type="http://schemas.openxmlformats.org/officeDocument/2006/relationships/image" Target="../media/image491.png"/><Relationship Id="rId90" Type="http://schemas.openxmlformats.org/officeDocument/2006/relationships/image" Target="../media/image464.png"/><Relationship Id="rId165" Type="http://schemas.openxmlformats.org/officeDocument/2006/relationships/customXml" Target="../ink/ink575.xml"/><Relationship Id="rId186" Type="http://schemas.openxmlformats.org/officeDocument/2006/relationships/image" Target="../media/image512.png"/><Relationship Id="rId211" Type="http://schemas.openxmlformats.org/officeDocument/2006/relationships/customXml" Target="../ink/ink598.xml"/><Relationship Id="rId27" Type="http://schemas.openxmlformats.org/officeDocument/2006/relationships/customXml" Target="../ink/ink506.xml"/><Relationship Id="rId48" Type="http://schemas.openxmlformats.org/officeDocument/2006/relationships/image" Target="../media/image443.png"/><Relationship Id="rId69" Type="http://schemas.openxmlformats.org/officeDocument/2006/relationships/customXml" Target="../ink/ink527.xml"/><Relationship Id="rId113" Type="http://schemas.openxmlformats.org/officeDocument/2006/relationships/customXml" Target="../ink/ink549.xml"/><Relationship Id="rId134" Type="http://schemas.openxmlformats.org/officeDocument/2006/relationships/image" Target="../media/image486.png"/><Relationship Id="rId80" Type="http://schemas.openxmlformats.org/officeDocument/2006/relationships/image" Target="../media/image459.png"/><Relationship Id="rId155" Type="http://schemas.openxmlformats.org/officeDocument/2006/relationships/customXml" Target="../ink/ink570.xml"/><Relationship Id="rId176" Type="http://schemas.openxmlformats.org/officeDocument/2006/relationships/image" Target="../media/image507.png"/><Relationship Id="rId197" Type="http://schemas.openxmlformats.org/officeDocument/2006/relationships/customXml" Target="../ink/ink591.xml"/><Relationship Id="rId201" Type="http://schemas.openxmlformats.org/officeDocument/2006/relationships/customXml" Target="../ink/ink593.xml"/><Relationship Id="rId222" Type="http://schemas.openxmlformats.org/officeDocument/2006/relationships/image" Target="../media/image530.png"/><Relationship Id="rId17" Type="http://schemas.openxmlformats.org/officeDocument/2006/relationships/customXml" Target="../ink/ink501.xml"/><Relationship Id="rId38" Type="http://schemas.openxmlformats.org/officeDocument/2006/relationships/image" Target="../media/image438.png"/><Relationship Id="rId59" Type="http://schemas.openxmlformats.org/officeDocument/2006/relationships/customXml" Target="../ink/ink522.xml"/><Relationship Id="rId103" Type="http://schemas.openxmlformats.org/officeDocument/2006/relationships/customXml" Target="../ink/ink544.xml"/><Relationship Id="rId124" Type="http://schemas.openxmlformats.org/officeDocument/2006/relationships/image" Target="../media/image481.png"/><Relationship Id="rId70" Type="http://schemas.openxmlformats.org/officeDocument/2006/relationships/image" Target="../media/image454.png"/><Relationship Id="rId91" Type="http://schemas.openxmlformats.org/officeDocument/2006/relationships/customXml" Target="../ink/ink538.xml"/><Relationship Id="rId145" Type="http://schemas.openxmlformats.org/officeDocument/2006/relationships/customXml" Target="../ink/ink565.xml"/><Relationship Id="rId166" Type="http://schemas.openxmlformats.org/officeDocument/2006/relationships/image" Target="../media/image502.png"/><Relationship Id="rId187" Type="http://schemas.openxmlformats.org/officeDocument/2006/relationships/customXml" Target="../ink/ink586.xml"/><Relationship Id="rId1" Type="http://schemas.openxmlformats.org/officeDocument/2006/relationships/slideLayout" Target="../slideLayouts/slideLayout2.xml"/><Relationship Id="rId212" Type="http://schemas.openxmlformats.org/officeDocument/2006/relationships/image" Target="../media/image525.png"/><Relationship Id="rId28" Type="http://schemas.openxmlformats.org/officeDocument/2006/relationships/image" Target="../media/image433.png"/><Relationship Id="rId49" Type="http://schemas.openxmlformats.org/officeDocument/2006/relationships/customXml" Target="../ink/ink517.xml"/><Relationship Id="rId114" Type="http://schemas.openxmlformats.org/officeDocument/2006/relationships/image" Target="../media/image476.png"/><Relationship Id="rId60" Type="http://schemas.openxmlformats.org/officeDocument/2006/relationships/image" Target="../media/image449.png"/><Relationship Id="rId81" Type="http://schemas.openxmlformats.org/officeDocument/2006/relationships/customXml" Target="../ink/ink533.xml"/><Relationship Id="rId135" Type="http://schemas.openxmlformats.org/officeDocument/2006/relationships/customXml" Target="../ink/ink560.xml"/><Relationship Id="rId156" Type="http://schemas.openxmlformats.org/officeDocument/2006/relationships/image" Target="../media/image497.png"/><Relationship Id="rId177" Type="http://schemas.openxmlformats.org/officeDocument/2006/relationships/customXml" Target="../ink/ink581.xml"/><Relationship Id="rId198" Type="http://schemas.openxmlformats.org/officeDocument/2006/relationships/image" Target="../media/image518.png"/><Relationship Id="rId202" Type="http://schemas.openxmlformats.org/officeDocument/2006/relationships/image" Target="../media/image520.png"/><Relationship Id="rId223" Type="http://schemas.openxmlformats.org/officeDocument/2006/relationships/customXml" Target="../ink/ink604.xml"/><Relationship Id="rId18" Type="http://schemas.openxmlformats.org/officeDocument/2006/relationships/image" Target="../media/image428.png"/><Relationship Id="rId39" Type="http://schemas.openxmlformats.org/officeDocument/2006/relationships/customXml" Target="../ink/ink512.xml"/><Relationship Id="rId50" Type="http://schemas.openxmlformats.org/officeDocument/2006/relationships/image" Target="../media/image444.png"/><Relationship Id="rId104" Type="http://schemas.openxmlformats.org/officeDocument/2006/relationships/image" Target="../media/image471.png"/><Relationship Id="rId125" Type="http://schemas.openxmlformats.org/officeDocument/2006/relationships/customXml" Target="../ink/ink555.xml"/><Relationship Id="rId146" Type="http://schemas.openxmlformats.org/officeDocument/2006/relationships/image" Target="../media/image492.png"/><Relationship Id="rId167" Type="http://schemas.openxmlformats.org/officeDocument/2006/relationships/customXml" Target="../ink/ink576.xml"/><Relationship Id="rId188" Type="http://schemas.openxmlformats.org/officeDocument/2006/relationships/image" Target="../media/image513.png"/><Relationship Id="rId71" Type="http://schemas.openxmlformats.org/officeDocument/2006/relationships/customXml" Target="../ink/ink528.xml"/><Relationship Id="rId92" Type="http://schemas.openxmlformats.org/officeDocument/2006/relationships/image" Target="../media/image465.png"/><Relationship Id="rId213" Type="http://schemas.openxmlformats.org/officeDocument/2006/relationships/customXml" Target="../ink/ink599.xml"/><Relationship Id="rId2" Type="http://schemas.openxmlformats.org/officeDocument/2006/relationships/notesSlide" Target="../notesSlides/notesSlide5.xml"/><Relationship Id="rId29" Type="http://schemas.openxmlformats.org/officeDocument/2006/relationships/customXml" Target="../ink/ink507.xml"/><Relationship Id="rId40" Type="http://schemas.openxmlformats.org/officeDocument/2006/relationships/image" Target="../media/image439.png"/><Relationship Id="rId115" Type="http://schemas.openxmlformats.org/officeDocument/2006/relationships/customXml" Target="../ink/ink550.xml"/><Relationship Id="rId136" Type="http://schemas.openxmlformats.org/officeDocument/2006/relationships/image" Target="../media/image487.png"/><Relationship Id="rId157" Type="http://schemas.openxmlformats.org/officeDocument/2006/relationships/customXml" Target="../ink/ink571.xml"/><Relationship Id="rId178" Type="http://schemas.openxmlformats.org/officeDocument/2006/relationships/image" Target="../media/image508.png"/><Relationship Id="rId61" Type="http://schemas.openxmlformats.org/officeDocument/2006/relationships/customXml" Target="../ink/ink523.xml"/><Relationship Id="rId82" Type="http://schemas.openxmlformats.org/officeDocument/2006/relationships/image" Target="../media/image460.png"/><Relationship Id="rId199" Type="http://schemas.openxmlformats.org/officeDocument/2006/relationships/customXml" Target="../ink/ink592.xml"/><Relationship Id="rId203" Type="http://schemas.openxmlformats.org/officeDocument/2006/relationships/customXml" Target="../ink/ink594.xml"/><Relationship Id="rId19" Type="http://schemas.openxmlformats.org/officeDocument/2006/relationships/customXml" Target="../ink/ink502.xml"/><Relationship Id="rId224" Type="http://schemas.openxmlformats.org/officeDocument/2006/relationships/image" Target="../media/image531.png"/><Relationship Id="rId30" Type="http://schemas.openxmlformats.org/officeDocument/2006/relationships/image" Target="../media/image434.png"/><Relationship Id="rId105" Type="http://schemas.openxmlformats.org/officeDocument/2006/relationships/customXml" Target="../ink/ink545.xml"/><Relationship Id="rId126" Type="http://schemas.openxmlformats.org/officeDocument/2006/relationships/image" Target="../media/image482.png"/><Relationship Id="rId147" Type="http://schemas.openxmlformats.org/officeDocument/2006/relationships/customXml" Target="../ink/ink566.xml"/><Relationship Id="rId168" Type="http://schemas.openxmlformats.org/officeDocument/2006/relationships/image" Target="../media/image503.png"/><Relationship Id="rId51" Type="http://schemas.openxmlformats.org/officeDocument/2006/relationships/customXml" Target="../ink/ink518.xml"/><Relationship Id="rId72" Type="http://schemas.openxmlformats.org/officeDocument/2006/relationships/image" Target="../media/image455.png"/><Relationship Id="rId93" Type="http://schemas.openxmlformats.org/officeDocument/2006/relationships/customXml" Target="../ink/ink539.xml"/><Relationship Id="rId189" Type="http://schemas.openxmlformats.org/officeDocument/2006/relationships/customXml" Target="../ink/ink587.xml"/><Relationship Id="rId3" Type="http://schemas.openxmlformats.org/officeDocument/2006/relationships/customXml" Target="../ink/ink494.xml"/><Relationship Id="rId214" Type="http://schemas.openxmlformats.org/officeDocument/2006/relationships/image" Target="../media/image526.png"/></Relationships>
</file>

<file path=ppt/slides/_rels/slide23.xml.rels><?xml version="1.0" encoding="UTF-8" standalone="yes"?>
<Relationships xmlns="http://schemas.openxmlformats.org/package/2006/relationships"><Relationship Id="rId117" Type="http://schemas.openxmlformats.org/officeDocument/2006/relationships/image" Target="../media/image592.png"/><Relationship Id="rId299" Type="http://schemas.openxmlformats.org/officeDocument/2006/relationships/image" Target="../media/image683.png"/><Relationship Id="rId21" Type="http://schemas.openxmlformats.org/officeDocument/2006/relationships/image" Target="../media/image544.png"/><Relationship Id="rId63" Type="http://schemas.openxmlformats.org/officeDocument/2006/relationships/image" Target="../media/image565.png"/><Relationship Id="rId159" Type="http://schemas.openxmlformats.org/officeDocument/2006/relationships/image" Target="../media/image613.png"/><Relationship Id="rId324" Type="http://schemas.openxmlformats.org/officeDocument/2006/relationships/customXml" Target="../ink/ink769.xml"/><Relationship Id="rId366" Type="http://schemas.openxmlformats.org/officeDocument/2006/relationships/customXml" Target="../ink/ink790.xml"/><Relationship Id="rId170" Type="http://schemas.openxmlformats.org/officeDocument/2006/relationships/customXml" Target="../ink/ink692.xml"/><Relationship Id="rId226" Type="http://schemas.openxmlformats.org/officeDocument/2006/relationships/customXml" Target="../ink/ink720.xml"/><Relationship Id="rId268" Type="http://schemas.openxmlformats.org/officeDocument/2006/relationships/customXml" Target="../ink/ink741.xml"/><Relationship Id="rId32" Type="http://schemas.openxmlformats.org/officeDocument/2006/relationships/customXml" Target="../ink/ink623.xml"/><Relationship Id="rId74" Type="http://schemas.openxmlformats.org/officeDocument/2006/relationships/customXml" Target="../ink/ink644.xml"/><Relationship Id="rId128" Type="http://schemas.openxmlformats.org/officeDocument/2006/relationships/customXml" Target="../ink/ink671.xml"/><Relationship Id="rId335" Type="http://schemas.openxmlformats.org/officeDocument/2006/relationships/image" Target="../media/image701.png"/><Relationship Id="rId377" Type="http://schemas.openxmlformats.org/officeDocument/2006/relationships/image" Target="../media/image722.png"/><Relationship Id="rId5" Type="http://schemas.openxmlformats.org/officeDocument/2006/relationships/image" Target="../media/image536.png"/><Relationship Id="rId181" Type="http://schemas.openxmlformats.org/officeDocument/2006/relationships/image" Target="../media/image624.png"/><Relationship Id="rId237" Type="http://schemas.openxmlformats.org/officeDocument/2006/relationships/image" Target="../media/image652.png"/><Relationship Id="rId402" Type="http://schemas.openxmlformats.org/officeDocument/2006/relationships/customXml" Target="../ink/ink808.xml"/><Relationship Id="rId279" Type="http://schemas.openxmlformats.org/officeDocument/2006/relationships/image" Target="../media/image673.png"/><Relationship Id="rId43" Type="http://schemas.openxmlformats.org/officeDocument/2006/relationships/image" Target="../media/image555.png"/><Relationship Id="rId139" Type="http://schemas.openxmlformats.org/officeDocument/2006/relationships/image" Target="../media/image603.png"/><Relationship Id="rId290" Type="http://schemas.openxmlformats.org/officeDocument/2006/relationships/customXml" Target="../ink/ink752.xml"/><Relationship Id="rId304" Type="http://schemas.openxmlformats.org/officeDocument/2006/relationships/customXml" Target="../ink/ink759.xml"/><Relationship Id="rId346" Type="http://schemas.openxmlformats.org/officeDocument/2006/relationships/customXml" Target="../ink/ink780.xml"/><Relationship Id="rId388" Type="http://schemas.openxmlformats.org/officeDocument/2006/relationships/customXml" Target="../ink/ink801.xml"/><Relationship Id="rId85" Type="http://schemas.openxmlformats.org/officeDocument/2006/relationships/image" Target="../media/image576.png"/><Relationship Id="rId150" Type="http://schemas.openxmlformats.org/officeDocument/2006/relationships/customXml" Target="../ink/ink682.xml"/><Relationship Id="rId192" Type="http://schemas.openxmlformats.org/officeDocument/2006/relationships/customXml" Target="../ink/ink703.xml"/><Relationship Id="rId206" Type="http://schemas.openxmlformats.org/officeDocument/2006/relationships/customXml" Target="../ink/ink710.xml"/><Relationship Id="rId248" Type="http://schemas.openxmlformats.org/officeDocument/2006/relationships/customXml" Target="../ink/ink731.xml"/><Relationship Id="rId12" Type="http://schemas.openxmlformats.org/officeDocument/2006/relationships/customXml" Target="../ink/ink613.xml"/><Relationship Id="rId108" Type="http://schemas.openxmlformats.org/officeDocument/2006/relationships/customXml" Target="../ink/ink661.xml"/><Relationship Id="rId315" Type="http://schemas.openxmlformats.org/officeDocument/2006/relationships/image" Target="../media/image691.png"/><Relationship Id="rId357" Type="http://schemas.openxmlformats.org/officeDocument/2006/relationships/image" Target="../media/image712.png"/><Relationship Id="rId54" Type="http://schemas.openxmlformats.org/officeDocument/2006/relationships/customXml" Target="../ink/ink634.xml"/><Relationship Id="rId96" Type="http://schemas.openxmlformats.org/officeDocument/2006/relationships/customXml" Target="../ink/ink655.xml"/><Relationship Id="rId161" Type="http://schemas.openxmlformats.org/officeDocument/2006/relationships/image" Target="../media/image614.png"/><Relationship Id="rId217" Type="http://schemas.openxmlformats.org/officeDocument/2006/relationships/image" Target="../media/image642.png"/><Relationship Id="rId399" Type="http://schemas.openxmlformats.org/officeDocument/2006/relationships/image" Target="../media/image733.png"/><Relationship Id="rId259" Type="http://schemas.openxmlformats.org/officeDocument/2006/relationships/image" Target="../media/image663.png"/><Relationship Id="rId23" Type="http://schemas.openxmlformats.org/officeDocument/2006/relationships/image" Target="../media/image545.png"/><Relationship Id="rId119" Type="http://schemas.openxmlformats.org/officeDocument/2006/relationships/image" Target="../media/image593.png"/><Relationship Id="rId270" Type="http://schemas.openxmlformats.org/officeDocument/2006/relationships/customXml" Target="../ink/ink742.xml"/><Relationship Id="rId326" Type="http://schemas.openxmlformats.org/officeDocument/2006/relationships/customXml" Target="../ink/ink770.xml"/><Relationship Id="rId65" Type="http://schemas.openxmlformats.org/officeDocument/2006/relationships/image" Target="../media/image566.png"/><Relationship Id="rId130" Type="http://schemas.openxmlformats.org/officeDocument/2006/relationships/customXml" Target="../ink/ink672.xml"/><Relationship Id="rId368" Type="http://schemas.openxmlformats.org/officeDocument/2006/relationships/customXml" Target="../ink/ink791.xml"/><Relationship Id="rId172" Type="http://schemas.openxmlformats.org/officeDocument/2006/relationships/customXml" Target="../ink/ink693.xml"/><Relationship Id="rId228" Type="http://schemas.openxmlformats.org/officeDocument/2006/relationships/customXml" Target="../ink/ink721.xml"/><Relationship Id="rId281" Type="http://schemas.openxmlformats.org/officeDocument/2006/relationships/image" Target="../media/image674.png"/><Relationship Id="rId337" Type="http://schemas.openxmlformats.org/officeDocument/2006/relationships/image" Target="../media/image702.png"/><Relationship Id="rId34" Type="http://schemas.openxmlformats.org/officeDocument/2006/relationships/customXml" Target="../ink/ink624.xml"/><Relationship Id="rId76" Type="http://schemas.openxmlformats.org/officeDocument/2006/relationships/customXml" Target="../ink/ink645.xml"/><Relationship Id="rId141" Type="http://schemas.openxmlformats.org/officeDocument/2006/relationships/image" Target="../media/image604.png"/><Relationship Id="rId379" Type="http://schemas.openxmlformats.org/officeDocument/2006/relationships/image" Target="../media/image723.png"/><Relationship Id="rId7" Type="http://schemas.openxmlformats.org/officeDocument/2006/relationships/image" Target="../media/image537.png"/><Relationship Id="rId183" Type="http://schemas.openxmlformats.org/officeDocument/2006/relationships/image" Target="../media/image625.png"/><Relationship Id="rId239" Type="http://schemas.openxmlformats.org/officeDocument/2006/relationships/image" Target="../media/image653.png"/><Relationship Id="rId390" Type="http://schemas.openxmlformats.org/officeDocument/2006/relationships/customXml" Target="../ink/ink802.xml"/><Relationship Id="rId404" Type="http://schemas.openxmlformats.org/officeDocument/2006/relationships/customXml" Target="../ink/ink809.xml"/><Relationship Id="rId250" Type="http://schemas.openxmlformats.org/officeDocument/2006/relationships/customXml" Target="../ink/ink732.xml"/><Relationship Id="rId292" Type="http://schemas.openxmlformats.org/officeDocument/2006/relationships/customXml" Target="../ink/ink753.xml"/><Relationship Id="rId306" Type="http://schemas.openxmlformats.org/officeDocument/2006/relationships/customXml" Target="../ink/ink760.xml"/><Relationship Id="rId45" Type="http://schemas.openxmlformats.org/officeDocument/2006/relationships/image" Target="../media/image556.png"/><Relationship Id="rId87" Type="http://schemas.openxmlformats.org/officeDocument/2006/relationships/image" Target="../media/image577.png"/><Relationship Id="rId110" Type="http://schemas.openxmlformats.org/officeDocument/2006/relationships/customXml" Target="../ink/ink662.xml"/><Relationship Id="rId348" Type="http://schemas.openxmlformats.org/officeDocument/2006/relationships/customXml" Target="../ink/ink781.xml"/><Relationship Id="rId152" Type="http://schemas.openxmlformats.org/officeDocument/2006/relationships/customXml" Target="../ink/ink683.xml"/><Relationship Id="rId194" Type="http://schemas.openxmlformats.org/officeDocument/2006/relationships/customXml" Target="../ink/ink704.xml"/><Relationship Id="rId208" Type="http://schemas.openxmlformats.org/officeDocument/2006/relationships/customXml" Target="../ink/ink711.xml"/><Relationship Id="rId261" Type="http://schemas.openxmlformats.org/officeDocument/2006/relationships/image" Target="../media/image664.png"/><Relationship Id="rId14" Type="http://schemas.openxmlformats.org/officeDocument/2006/relationships/customXml" Target="../ink/ink614.xml"/><Relationship Id="rId56" Type="http://schemas.openxmlformats.org/officeDocument/2006/relationships/customXml" Target="../ink/ink635.xml"/><Relationship Id="rId317" Type="http://schemas.openxmlformats.org/officeDocument/2006/relationships/image" Target="../media/image692.png"/><Relationship Id="rId359" Type="http://schemas.openxmlformats.org/officeDocument/2006/relationships/image" Target="../media/image713.png"/><Relationship Id="rId98" Type="http://schemas.openxmlformats.org/officeDocument/2006/relationships/customXml" Target="../ink/ink656.xml"/><Relationship Id="rId121" Type="http://schemas.openxmlformats.org/officeDocument/2006/relationships/image" Target="../media/image594.png"/><Relationship Id="rId163" Type="http://schemas.openxmlformats.org/officeDocument/2006/relationships/image" Target="../media/image615.png"/><Relationship Id="rId219" Type="http://schemas.openxmlformats.org/officeDocument/2006/relationships/image" Target="../media/image643.png"/><Relationship Id="rId370" Type="http://schemas.openxmlformats.org/officeDocument/2006/relationships/customXml" Target="../ink/ink792.xml"/><Relationship Id="rId230" Type="http://schemas.openxmlformats.org/officeDocument/2006/relationships/customXml" Target="../ink/ink722.xml"/><Relationship Id="rId25" Type="http://schemas.openxmlformats.org/officeDocument/2006/relationships/image" Target="../media/image546.png"/><Relationship Id="rId67" Type="http://schemas.openxmlformats.org/officeDocument/2006/relationships/image" Target="../media/image567.png"/><Relationship Id="rId272" Type="http://schemas.openxmlformats.org/officeDocument/2006/relationships/customXml" Target="../ink/ink743.xml"/><Relationship Id="rId328" Type="http://schemas.openxmlformats.org/officeDocument/2006/relationships/customXml" Target="../ink/ink771.xml"/><Relationship Id="rId132" Type="http://schemas.openxmlformats.org/officeDocument/2006/relationships/customXml" Target="../ink/ink673.xml"/><Relationship Id="rId174" Type="http://schemas.openxmlformats.org/officeDocument/2006/relationships/customXml" Target="../ink/ink694.xml"/><Relationship Id="rId381" Type="http://schemas.openxmlformats.org/officeDocument/2006/relationships/image" Target="../media/image724.png"/><Relationship Id="rId241" Type="http://schemas.openxmlformats.org/officeDocument/2006/relationships/image" Target="../media/image654.png"/><Relationship Id="rId36" Type="http://schemas.openxmlformats.org/officeDocument/2006/relationships/customXml" Target="../ink/ink625.xml"/><Relationship Id="rId283" Type="http://schemas.openxmlformats.org/officeDocument/2006/relationships/image" Target="../media/image675.png"/><Relationship Id="rId339" Type="http://schemas.openxmlformats.org/officeDocument/2006/relationships/image" Target="../media/image703.png"/><Relationship Id="rId78" Type="http://schemas.openxmlformats.org/officeDocument/2006/relationships/customXml" Target="../ink/ink646.xml"/><Relationship Id="rId101" Type="http://schemas.openxmlformats.org/officeDocument/2006/relationships/image" Target="../media/image584.png"/><Relationship Id="rId143" Type="http://schemas.openxmlformats.org/officeDocument/2006/relationships/image" Target="../media/image605.png"/><Relationship Id="rId185" Type="http://schemas.openxmlformats.org/officeDocument/2006/relationships/image" Target="../media/image626.png"/><Relationship Id="rId350" Type="http://schemas.openxmlformats.org/officeDocument/2006/relationships/customXml" Target="../ink/ink782.xml"/><Relationship Id="rId406" Type="http://schemas.openxmlformats.org/officeDocument/2006/relationships/customXml" Target="../ink/ink810.xml"/><Relationship Id="rId9" Type="http://schemas.openxmlformats.org/officeDocument/2006/relationships/image" Target="../media/image538.png"/><Relationship Id="rId210" Type="http://schemas.openxmlformats.org/officeDocument/2006/relationships/customXml" Target="../ink/ink712.xml"/><Relationship Id="rId392" Type="http://schemas.openxmlformats.org/officeDocument/2006/relationships/customXml" Target="../ink/ink803.xml"/><Relationship Id="rId252" Type="http://schemas.openxmlformats.org/officeDocument/2006/relationships/customXml" Target="../ink/ink733.xml"/><Relationship Id="rId294" Type="http://schemas.openxmlformats.org/officeDocument/2006/relationships/customXml" Target="../ink/ink754.xml"/><Relationship Id="rId308" Type="http://schemas.openxmlformats.org/officeDocument/2006/relationships/customXml" Target="../ink/ink761.xml"/><Relationship Id="rId47" Type="http://schemas.openxmlformats.org/officeDocument/2006/relationships/image" Target="../media/image557.png"/><Relationship Id="rId89" Type="http://schemas.openxmlformats.org/officeDocument/2006/relationships/image" Target="../media/image578.png"/><Relationship Id="rId112" Type="http://schemas.openxmlformats.org/officeDocument/2006/relationships/customXml" Target="../ink/ink663.xml"/><Relationship Id="rId154" Type="http://schemas.openxmlformats.org/officeDocument/2006/relationships/customXml" Target="../ink/ink684.xml"/><Relationship Id="rId361" Type="http://schemas.openxmlformats.org/officeDocument/2006/relationships/image" Target="../media/image714.png"/><Relationship Id="rId196" Type="http://schemas.openxmlformats.org/officeDocument/2006/relationships/customXml" Target="../ink/ink705.xml"/><Relationship Id="rId16" Type="http://schemas.openxmlformats.org/officeDocument/2006/relationships/customXml" Target="../ink/ink615.xml"/><Relationship Id="rId221" Type="http://schemas.openxmlformats.org/officeDocument/2006/relationships/image" Target="../media/image644.png"/><Relationship Id="rId263" Type="http://schemas.openxmlformats.org/officeDocument/2006/relationships/image" Target="../media/image665.png"/><Relationship Id="rId319" Type="http://schemas.openxmlformats.org/officeDocument/2006/relationships/image" Target="../media/image693.png"/><Relationship Id="rId58" Type="http://schemas.openxmlformats.org/officeDocument/2006/relationships/customXml" Target="../ink/ink636.xml"/><Relationship Id="rId123" Type="http://schemas.openxmlformats.org/officeDocument/2006/relationships/image" Target="../media/image595.png"/><Relationship Id="rId330" Type="http://schemas.openxmlformats.org/officeDocument/2006/relationships/customXml" Target="../ink/ink772.xml"/><Relationship Id="rId165" Type="http://schemas.openxmlformats.org/officeDocument/2006/relationships/image" Target="../media/image616.png"/><Relationship Id="rId372" Type="http://schemas.openxmlformats.org/officeDocument/2006/relationships/customXml" Target="../ink/ink793.xml"/><Relationship Id="rId232" Type="http://schemas.openxmlformats.org/officeDocument/2006/relationships/customXml" Target="../ink/ink723.xml"/><Relationship Id="rId274" Type="http://schemas.openxmlformats.org/officeDocument/2006/relationships/customXml" Target="../ink/ink744.xml"/><Relationship Id="rId27" Type="http://schemas.openxmlformats.org/officeDocument/2006/relationships/image" Target="../media/image547.png"/><Relationship Id="rId48" Type="http://schemas.openxmlformats.org/officeDocument/2006/relationships/customXml" Target="../ink/ink631.xml"/><Relationship Id="rId69" Type="http://schemas.openxmlformats.org/officeDocument/2006/relationships/image" Target="../media/image568.png"/><Relationship Id="rId113" Type="http://schemas.openxmlformats.org/officeDocument/2006/relationships/image" Target="../media/image590.png"/><Relationship Id="rId134" Type="http://schemas.openxmlformats.org/officeDocument/2006/relationships/customXml" Target="../ink/ink674.xml"/><Relationship Id="rId320" Type="http://schemas.openxmlformats.org/officeDocument/2006/relationships/customXml" Target="../ink/ink767.xml"/><Relationship Id="rId80" Type="http://schemas.openxmlformats.org/officeDocument/2006/relationships/customXml" Target="../ink/ink647.xml"/><Relationship Id="rId155" Type="http://schemas.openxmlformats.org/officeDocument/2006/relationships/image" Target="../media/image611.png"/><Relationship Id="rId176" Type="http://schemas.openxmlformats.org/officeDocument/2006/relationships/customXml" Target="../ink/ink695.xml"/><Relationship Id="rId197" Type="http://schemas.openxmlformats.org/officeDocument/2006/relationships/image" Target="../media/image632.png"/><Relationship Id="rId341" Type="http://schemas.openxmlformats.org/officeDocument/2006/relationships/image" Target="../media/image704.png"/><Relationship Id="rId362" Type="http://schemas.openxmlformats.org/officeDocument/2006/relationships/customXml" Target="../ink/ink788.xml"/><Relationship Id="rId383" Type="http://schemas.openxmlformats.org/officeDocument/2006/relationships/image" Target="../media/image725.png"/><Relationship Id="rId201" Type="http://schemas.openxmlformats.org/officeDocument/2006/relationships/image" Target="../media/image634.png"/><Relationship Id="rId222" Type="http://schemas.openxmlformats.org/officeDocument/2006/relationships/customXml" Target="../ink/ink718.xml"/><Relationship Id="rId243" Type="http://schemas.openxmlformats.org/officeDocument/2006/relationships/image" Target="../media/image655.png"/><Relationship Id="rId264" Type="http://schemas.openxmlformats.org/officeDocument/2006/relationships/customXml" Target="../ink/ink739.xml"/><Relationship Id="rId285" Type="http://schemas.openxmlformats.org/officeDocument/2006/relationships/image" Target="../media/image676.png"/><Relationship Id="rId17" Type="http://schemas.openxmlformats.org/officeDocument/2006/relationships/image" Target="../media/image542.png"/><Relationship Id="rId38" Type="http://schemas.openxmlformats.org/officeDocument/2006/relationships/customXml" Target="../ink/ink626.xml"/><Relationship Id="rId59" Type="http://schemas.openxmlformats.org/officeDocument/2006/relationships/image" Target="../media/image563.png"/><Relationship Id="rId103" Type="http://schemas.openxmlformats.org/officeDocument/2006/relationships/image" Target="../media/image585.png"/><Relationship Id="rId124" Type="http://schemas.openxmlformats.org/officeDocument/2006/relationships/customXml" Target="../ink/ink669.xml"/><Relationship Id="rId310" Type="http://schemas.openxmlformats.org/officeDocument/2006/relationships/customXml" Target="../ink/ink762.xml"/><Relationship Id="rId70" Type="http://schemas.openxmlformats.org/officeDocument/2006/relationships/customXml" Target="../ink/ink642.xml"/><Relationship Id="rId91" Type="http://schemas.openxmlformats.org/officeDocument/2006/relationships/image" Target="../media/image579.png"/><Relationship Id="rId145" Type="http://schemas.openxmlformats.org/officeDocument/2006/relationships/image" Target="../media/image606.png"/><Relationship Id="rId166" Type="http://schemas.openxmlformats.org/officeDocument/2006/relationships/customXml" Target="../ink/ink690.xml"/><Relationship Id="rId187" Type="http://schemas.openxmlformats.org/officeDocument/2006/relationships/image" Target="../media/image627.png"/><Relationship Id="rId331" Type="http://schemas.openxmlformats.org/officeDocument/2006/relationships/image" Target="../media/image699.png"/><Relationship Id="rId352" Type="http://schemas.openxmlformats.org/officeDocument/2006/relationships/customXml" Target="../ink/ink783.xml"/><Relationship Id="rId373" Type="http://schemas.openxmlformats.org/officeDocument/2006/relationships/image" Target="../media/image720.png"/><Relationship Id="rId394" Type="http://schemas.openxmlformats.org/officeDocument/2006/relationships/customXml" Target="../ink/ink804.xml"/><Relationship Id="rId408" Type="http://schemas.openxmlformats.org/officeDocument/2006/relationships/customXml" Target="../ink/ink811.xml"/><Relationship Id="rId1" Type="http://schemas.openxmlformats.org/officeDocument/2006/relationships/slideLayout" Target="../slideLayouts/slideLayout2.xml"/><Relationship Id="rId212" Type="http://schemas.openxmlformats.org/officeDocument/2006/relationships/customXml" Target="../ink/ink713.xml"/><Relationship Id="rId233" Type="http://schemas.openxmlformats.org/officeDocument/2006/relationships/image" Target="../media/image650.png"/><Relationship Id="rId254" Type="http://schemas.openxmlformats.org/officeDocument/2006/relationships/customXml" Target="../ink/ink734.xml"/><Relationship Id="rId28" Type="http://schemas.openxmlformats.org/officeDocument/2006/relationships/customXml" Target="../ink/ink621.xml"/><Relationship Id="rId49" Type="http://schemas.openxmlformats.org/officeDocument/2006/relationships/image" Target="../media/image558.png"/><Relationship Id="rId114" Type="http://schemas.openxmlformats.org/officeDocument/2006/relationships/customXml" Target="../ink/ink664.xml"/><Relationship Id="rId275" Type="http://schemas.openxmlformats.org/officeDocument/2006/relationships/image" Target="../media/image671.png"/><Relationship Id="rId296" Type="http://schemas.openxmlformats.org/officeDocument/2006/relationships/customXml" Target="../ink/ink755.xml"/><Relationship Id="rId300" Type="http://schemas.openxmlformats.org/officeDocument/2006/relationships/customXml" Target="../ink/ink757.xml"/><Relationship Id="rId60" Type="http://schemas.openxmlformats.org/officeDocument/2006/relationships/customXml" Target="../ink/ink637.xml"/><Relationship Id="rId81" Type="http://schemas.openxmlformats.org/officeDocument/2006/relationships/image" Target="../media/image574.png"/><Relationship Id="rId135" Type="http://schemas.openxmlformats.org/officeDocument/2006/relationships/image" Target="../media/image601.png"/><Relationship Id="rId156" Type="http://schemas.openxmlformats.org/officeDocument/2006/relationships/customXml" Target="../ink/ink685.xml"/><Relationship Id="rId177" Type="http://schemas.openxmlformats.org/officeDocument/2006/relationships/image" Target="../media/image622.png"/><Relationship Id="rId198" Type="http://schemas.openxmlformats.org/officeDocument/2006/relationships/customXml" Target="../ink/ink706.xml"/><Relationship Id="rId321" Type="http://schemas.openxmlformats.org/officeDocument/2006/relationships/image" Target="../media/image694.png"/><Relationship Id="rId342" Type="http://schemas.openxmlformats.org/officeDocument/2006/relationships/customXml" Target="../ink/ink778.xml"/><Relationship Id="rId363" Type="http://schemas.openxmlformats.org/officeDocument/2006/relationships/image" Target="../media/image715.png"/><Relationship Id="rId384" Type="http://schemas.openxmlformats.org/officeDocument/2006/relationships/customXml" Target="../ink/ink799.xml"/><Relationship Id="rId202" Type="http://schemas.openxmlformats.org/officeDocument/2006/relationships/customXml" Target="../ink/ink708.xml"/><Relationship Id="rId223" Type="http://schemas.openxmlformats.org/officeDocument/2006/relationships/image" Target="../media/image645.png"/><Relationship Id="rId244" Type="http://schemas.openxmlformats.org/officeDocument/2006/relationships/customXml" Target="../ink/ink729.xml"/><Relationship Id="rId18" Type="http://schemas.openxmlformats.org/officeDocument/2006/relationships/customXml" Target="../ink/ink616.xml"/><Relationship Id="rId39" Type="http://schemas.openxmlformats.org/officeDocument/2006/relationships/image" Target="../media/image553.png"/><Relationship Id="rId265" Type="http://schemas.openxmlformats.org/officeDocument/2006/relationships/image" Target="../media/image666.png"/><Relationship Id="rId286" Type="http://schemas.openxmlformats.org/officeDocument/2006/relationships/customXml" Target="../ink/ink750.xml"/><Relationship Id="rId50" Type="http://schemas.openxmlformats.org/officeDocument/2006/relationships/customXml" Target="../ink/ink632.xml"/><Relationship Id="rId104" Type="http://schemas.openxmlformats.org/officeDocument/2006/relationships/customXml" Target="../ink/ink659.xml"/><Relationship Id="rId125" Type="http://schemas.openxmlformats.org/officeDocument/2006/relationships/image" Target="../media/image596.png"/><Relationship Id="rId146" Type="http://schemas.openxmlformats.org/officeDocument/2006/relationships/customXml" Target="../ink/ink680.xml"/><Relationship Id="rId167" Type="http://schemas.openxmlformats.org/officeDocument/2006/relationships/image" Target="../media/image617.png"/><Relationship Id="rId188" Type="http://schemas.openxmlformats.org/officeDocument/2006/relationships/customXml" Target="../ink/ink701.xml"/><Relationship Id="rId311" Type="http://schemas.openxmlformats.org/officeDocument/2006/relationships/image" Target="../media/image689.png"/><Relationship Id="rId332" Type="http://schemas.openxmlformats.org/officeDocument/2006/relationships/customXml" Target="../ink/ink773.xml"/><Relationship Id="rId353" Type="http://schemas.openxmlformats.org/officeDocument/2006/relationships/image" Target="../media/image710.png"/><Relationship Id="rId374" Type="http://schemas.openxmlformats.org/officeDocument/2006/relationships/customXml" Target="../ink/ink794.xml"/><Relationship Id="rId395" Type="http://schemas.openxmlformats.org/officeDocument/2006/relationships/image" Target="../media/image731.png"/><Relationship Id="rId409" Type="http://schemas.openxmlformats.org/officeDocument/2006/relationships/image" Target="../media/image738.png"/><Relationship Id="rId71" Type="http://schemas.openxmlformats.org/officeDocument/2006/relationships/image" Target="../media/image569.png"/><Relationship Id="rId92" Type="http://schemas.openxmlformats.org/officeDocument/2006/relationships/customXml" Target="../ink/ink653.xml"/><Relationship Id="rId213" Type="http://schemas.openxmlformats.org/officeDocument/2006/relationships/image" Target="../media/image640.png"/><Relationship Id="rId234" Type="http://schemas.openxmlformats.org/officeDocument/2006/relationships/customXml" Target="../ink/ink724.xml"/><Relationship Id="rId2" Type="http://schemas.openxmlformats.org/officeDocument/2006/relationships/customXml" Target="../ink/ink608.xml"/><Relationship Id="rId29" Type="http://schemas.openxmlformats.org/officeDocument/2006/relationships/image" Target="../media/image548.png"/><Relationship Id="rId255" Type="http://schemas.openxmlformats.org/officeDocument/2006/relationships/image" Target="../media/image661.png"/><Relationship Id="rId276" Type="http://schemas.openxmlformats.org/officeDocument/2006/relationships/customXml" Target="../ink/ink745.xml"/><Relationship Id="rId297" Type="http://schemas.openxmlformats.org/officeDocument/2006/relationships/image" Target="../media/image682.png"/><Relationship Id="rId40" Type="http://schemas.openxmlformats.org/officeDocument/2006/relationships/customXml" Target="../ink/ink627.xml"/><Relationship Id="rId115" Type="http://schemas.openxmlformats.org/officeDocument/2006/relationships/image" Target="../media/image591.png"/><Relationship Id="rId136" Type="http://schemas.openxmlformats.org/officeDocument/2006/relationships/customXml" Target="../ink/ink675.xml"/><Relationship Id="rId157" Type="http://schemas.openxmlformats.org/officeDocument/2006/relationships/image" Target="../media/image612.png"/><Relationship Id="rId178" Type="http://schemas.openxmlformats.org/officeDocument/2006/relationships/customXml" Target="../ink/ink696.xml"/><Relationship Id="rId301" Type="http://schemas.openxmlformats.org/officeDocument/2006/relationships/image" Target="../media/image684.png"/><Relationship Id="rId322" Type="http://schemas.openxmlformats.org/officeDocument/2006/relationships/customXml" Target="../ink/ink768.xml"/><Relationship Id="rId343" Type="http://schemas.openxmlformats.org/officeDocument/2006/relationships/image" Target="../media/image705.png"/><Relationship Id="rId364" Type="http://schemas.openxmlformats.org/officeDocument/2006/relationships/customXml" Target="../ink/ink789.xml"/><Relationship Id="rId61" Type="http://schemas.openxmlformats.org/officeDocument/2006/relationships/image" Target="../media/image564.png"/><Relationship Id="rId82" Type="http://schemas.openxmlformats.org/officeDocument/2006/relationships/customXml" Target="../ink/ink648.xml"/><Relationship Id="rId199" Type="http://schemas.openxmlformats.org/officeDocument/2006/relationships/image" Target="../media/image633.png"/><Relationship Id="rId203" Type="http://schemas.openxmlformats.org/officeDocument/2006/relationships/image" Target="../media/image635.png"/><Relationship Id="rId385" Type="http://schemas.openxmlformats.org/officeDocument/2006/relationships/image" Target="../media/image726.png"/><Relationship Id="rId19" Type="http://schemas.openxmlformats.org/officeDocument/2006/relationships/image" Target="../media/image543.png"/><Relationship Id="rId224" Type="http://schemas.openxmlformats.org/officeDocument/2006/relationships/customXml" Target="../ink/ink719.xml"/><Relationship Id="rId245" Type="http://schemas.openxmlformats.org/officeDocument/2006/relationships/image" Target="../media/image656.png"/><Relationship Id="rId266" Type="http://schemas.openxmlformats.org/officeDocument/2006/relationships/customXml" Target="../ink/ink740.xml"/><Relationship Id="rId287" Type="http://schemas.openxmlformats.org/officeDocument/2006/relationships/image" Target="../media/image677.png"/><Relationship Id="rId30" Type="http://schemas.openxmlformats.org/officeDocument/2006/relationships/customXml" Target="../ink/ink622.xml"/><Relationship Id="rId105" Type="http://schemas.openxmlformats.org/officeDocument/2006/relationships/image" Target="../media/image586.png"/><Relationship Id="rId126" Type="http://schemas.openxmlformats.org/officeDocument/2006/relationships/customXml" Target="../ink/ink670.xml"/><Relationship Id="rId147" Type="http://schemas.openxmlformats.org/officeDocument/2006/relationships/image" Target="../media/image607.png"/><Relationship Id="rId168" Type="http://schemas.openxmlformats.org/officeDocument/2006/relationships/customXml" Target="../ink/ink691.xml"/><Relationship Id="rId312" Type="http://schemas.openxmlformats.org/officeDocument/2006/relationships/customXml" Target="../ink/ink763.xml"/><Relationship Id="rId333" Type="http://schemas.openxmlformats.org/officeDocument/2006/relationships/image" Target="../media/image700.png"/><Relationship Id="rId354" Type="http://schemas.openxmlformats.org/officeDocument/2006/relationships/customXml" Target="../ink/ink784.xml"/><Relationship Id="rId51" Type="http://schemas.openxmlformats.org/officeDocument/2006/relationships/image" Target="../media/image559.png"/><Relationship Id="rId72" Type="http://schemas.openxmlformats.org/officeDocument/2006/relationships/customXml" Target="../ink/ink643.xml"/><Relationship Id="rId93" Type="http://schemas.openxmlformats.org/officeDocument/2006/relationships/image" Target="../media/image580.png"/><Relationship Id="rId189" Type="http://schemas.openxmlformats.org/officeDocument/2006/relationships/image" Target="../media/image628.png"/><Relationship Id="rId375" Type="http://schemas.openxmlformats.org/officeDocument/2006/relationships/image" Target="../media/image721.png"/><Relationship Id="rId396" Type="http://schemas.openxmlformats.org/officeDocument/2006/relationships/customXml" Target="../ink/ink805.xml"/><Relationship Id="rId3" Type="http://schemas.openxmlformats.org/officeDocument/2006/relationships/image" Target="../media/image535.png"/><Relationship Id="rId214" Type="http://schemas.openxmlformats.org/officeDocument/2006/relationships/customXml" Target="../ink/ink714.xml"/><Relationship Id="rId235" Type="http://schemas.openxmlformats.org/officeDocument/2006/relationships/image" Target="../media/image651.png"/><Relationship Id="rId256" Type="http://schemas.openxmlformats.org/officeDocument/2006/relationships/customXml" Target="../ink/ink735.xml"/><Relationship Id="rId277" Type="http://schemas.openxmlformats.org/officeDocument/2006/relationships/image" Target="../media/image672.png"/><Relationship Id="rId298" Type="http://schemas.openxmlformats.org/officeDocument/2006/relationships/customXml" Target="../ink/ink756.xml"/><Relationship Id="rId400" Type="http://schemas.openxmlformats.org/officeDocument/2006/relationships/customXml" Target="../ink/ink807.xml"/><Relationship Id="rId116" Type="http://schemas.openxmlformats.org/officeDocument/2006/relationships/customXml" Target="../ink/ink665.xml"/><Relationship Id="rId137" Type="http://schemas.openxmlformats.org/officeDocument/2006/relationships/image" Target="../media/image602.png"/><Relationship Id="rId158" Type="http://schemas.openxmlformats.org/officeDocument/2006/relationships/customXml" Target="../ink/ink686.xml"/><Relationship Id="rId302" Type="http://schemas.openxmlformats.org/officeDocument/2006/relationships/customXml" Target="../ink/ink758.xml"/><Relationship Id="rId323" Type="http://schemas.openxmlformats.org/officeDocument/2006/relationships/image" Target="../media/image695.png"/><Relationship Id="rId344" Type="http://schemas.openxmlformats.org/officeDocument/2006/relationships/customXml" Target="../ink/ink779.xml"/><Relationship Id="rId20" Type="http://schemas.openxmlformats.org/officeDocument/2006/relationships/customXml" Target="../ink/ink617.xml"/><Relationship Id="rId41" Type="http://schemas.openxmlformats.org/officeDocument/2006/relationships/image" Target="../media/image554.png"/><Relationship Id="rId62" Type="http://schemas.openxmlformats.org/officeDocument/2006/relationships/customXml" Target="../ink/ink638.xml"/><Relationship Id="rId83" Type="http://schemas.openxmlformats.org/officeDocument/2006/relationships/image" Target="../media/image575.png"/><Relationship Id="rId179" Type="http://schemas.openxmlformats.org/officeDocument/2006/relationships/image" Target="../media/image623.png"/><Relationship Id="rId365" Type="http://schemas.openxmlformats.org/officeDocument/2006/relationships/image" Target="../media/image716.png"/><Relationship Id="rId386" Type="http://schemas.openxmlformats.org/officeDocument/2006/relationships/customXml" Target="../ink/ink800.xml"/><Relationship Id="rId190" Type="http://schemas.openxmlformats.org/officeDocument/2006/relationships/customXml" Target="../ink/ink702.xml"/><Relationship Id="rId204" Type="http://schemas.openxmlformats.org/officeDocument/2006/relationships/customXml" Target="../ink/ink709.xml"/><Relationship Id="rId225" Type="http://schemas.openxmlformats.org/officeDocument/2006/relationships/image" Target="../media/image646.png"/><Relationship Id="rId246" Type="http://schemas.openxmlformats.org/officeDocument/2006/relationships/customXml" Target="../ink/ink730.xml"/><Relationship Id="rId267" Type="http://schemas.openxmlformats.org/officeDocument/2006/relationships/image" Target="../media/image667.png"/><Relationship Id="rId288" Type="http://schemas.openxmlformats.org/officeDocument/2006/relationships/customXml" Target="../ink/ink751.xml"/><Relationship Id="rId106" Type="http://schemas.openxmlformats.org/officeDocument/2006/relationships/customXml" Target="../ink/ink660.xml"/><Relationship Id="rId127" Type="http://schemas.openxmlformats.org/officeDocument/2006/relationships/image" Target="../media/image597.png"/><Relationship Id="rId313" Type="http://schemas.openxmlformats.org/officeDocument/2006/relationships/image" Target="../media/image690.png"/><Relationship Id="rId10" Type="http://schemas.openxmlformats.org/officeDocument/2006/relationships/customXml" Target="../ink/ink612.xml"/><Relationship Id="rId31" Type="http://schemas.openxmlformats.org/officeDocument/2006/relationships/image" Target="../media/image549.png"/><Relationship Id="rId52" Type="http://schemas.openxmlformats.org/officeDocument/2006/relationships/customXml" Target="../ink/ink633.xml"/><Relationship Id="rId73" Type="http://schemas.openxmlformats.org/officeDocument/2006/relationships/image" Target="../media/image570.png"/><Relationship Id="rId94" Type="http://schemas.openxmlformats.org/officeDocument/2006/relationships/customXml" Target="../ink/ink654.xml"/><Relationship Id="rId148" Type="http://schemas.openxmlformats.org/officeDocument/2006/relationships/customXml" Target="../ink/ink681.xml"/><Relationship Id="rId169" Type="http://schemas.openxmlformats.org/officeDocument/2006/relationships/image" Target="../media/image618.png"/><Relationship Id="rId334" Type="http://schemas.openxmlformats.org/officeDocument/2006/relationships/customXml" Target="../ink/ink774.xml"/><Relationship Id="rId355" Type="http://schemas.openxmlformats.org/officeDocument/2006/relationships/image" Target="../media/image711.png"/><Relationship Id="rId376" Type="http://schemas.openxmlformats.org/officeDocument/2006/relationships/customXml" Target="../ink/ink795.xml"/><Relationship Id="rId397" Type="http://schemas.openxmlformats.org/officeDocument/2006/relationships/image" Target="../media/image732.png"/><Relationship Id="rId4" Type="http://schemas.openxmlformats.org/officeDocument/2006/relationships/customXml" Target="../ink/ink609.xml"/><Relationship Id="rId180" Type="http://schemas.openxmlformats.org/officeDocument/2006/relationships/customXml" Target="../ink/ink697.xml"/><Relationship Id="rId215" Type="http://schemas.openxmlformats.org/officeDocument/2006/relationships/image" Target="../media/image641.png"/><Relationship Id="rId236" Type="http://schemas.openxmlformats.org/officeDocument/2006/relationships/customXml" Target="../ink/ink725.xml"/><Relationship Id="rId257" Type="http://schemas.openxmlformats.org/officeDocument/2006/relationships/image" Target="../media/image662.png"/><Relationship Id="rId278" Type="http://schemas.openxmlformats.org/officeDocument/2006/relationships/customXml" Target="../ink/ink746.xml"/><Relationship Id="rId401" Type="http://schemas.openxmlformats.org/officeDocument/2006/relationships/image" Target="../media/image734.png"/><Relationship Id="rId303" Type="http://schemas.openxmlformats.org/officeDocument/2006/relationships/image" Target="../media/image685.png"/><Relationship Id="rId42" Type="http://schemas.openxmlformats.org/officeDocument/2006/relationships/customXml" Target="../ink/ink628.xml"/><Relationship Id="rId84" Type="http://schemas.openxmlformats.org/officeDocument/2006/relationships/customXml" Target="../ink/ink649.xml"/><Relationship Id="rId138" Type="http://schemas.openxmlformats.org/officeDocument/2006/relationships/customXml" Target="../ink/ink676.xml"/><Relationship Id="rId345" Type="http://schemas.openxmlformats.org/officeDocument/2006/relationships/image" Target="../media/image706.png"/><Relationship Id="rId387" Type="http://schemas.openxmlformats.org/officeDocument/2006/relationships/image" Target="../media/image727.png"/><Relationship Id="rId191" Type="http://schemas.openxmlformats.org/officeDocument/2006/relationships/image" Target="../media/image629.png"/><Relationship Id="rId205" Type="http://schemas.openxmlformats.org/officeDocument/2006/relationships/image" Target="../media/image636.png"/><Relationship Id="rId247" Type="http://schemas.openxmlformats.org/officeDocument/2006/relationships/image" Target="../media/image657.png"/><Relationship Id="rId107" Type="http://schemas.openxmlformats.org/officeDocument/2006/relationships/image" Target="../media/image587.png"/><Relationship Id="rId289" Type="http://schemas.openxmlformats.org/officeDocument/2006/relationships/image" Target="../media/image678.png"/><Relationship Id="rId11" Type="http://schemas.openxmlformats.org/officeDocument/2006/relationships/image" Target="../media/image539.png"/><Relationship Id="rId53" Type="http://schemas.openxmlformats.org/officeDocument/2006/relationships/image" Target="../media/image560.png"/><Relationship Id="rId149" Type="http://schemas.openxmlformats.org/officeDocument/2006/relationships/image" Target="../media/image608.png"/><Relationship Id="rId314" Type="http://schemas.openxmlformats.org/officeDocument/2006/relationships/customXml" Target="../ink/ink764.xml"/><Relationship Id="rId356" Type="http://schemas.openxmlformats.org/officeDocument/2006/relationships/customXml" Target="../ink/ink785.xml"/><Relationship Id="rId398" Type="http://schemas.openxmlformats.org/officeDocument/2006/relationships/customXml" Target="../ink/ink806.xml"/><Relationship Id="rId95" Type="http://schemas.openxmlformats.org/officeDocument/2006/relationships/image" Target="../media/image581.png"/><Relationship Id="rId160" Type="http://schemas.openxmlformats.org/officeDocument/2006/relationships/customXml" Target="../ink/ink687.xml"/><Relationship Id="rId216" Type="http://schemas.openxmlformats.org/officeDocument/2006/relationships/customXml" Target="../ink/ink715.xml"/><Relationship Id="rId258" Type="http://schemas.openxmlformats.org/officeDocument/2006/relationships/customXml" Target="../ink/ink736.xml"/><Relationship Id="rId22" Type="http://schemas.openxmlformats.org/officeDocument/2006/relationships/customXml" Target="../ink/ink618.xml"/><Relationship Id="rId64" Type="http://schemas.openxmlformats.org/officeDocument/2006/relationships/customXml" Target="../ink/ink639.xml"/><Relationship Id="rId118" Type="http://schemas.openxmlformats.org/officeDocument/2006/relationships/customXml" Target="../ink/ink666.xml"/><Relationship Id="rId325" Type="http://schemas.openxmlformats.org/officeDocument/2006/relationships/image" Target="../media/image696.png"/><Relationship Id="rId367" Type="http://schemas.openxmlformats.org/officeDocument/2006/relationships/image" Target="../media/image717.png"/><Relationship Id="rId171" Type="http://schemas.openxmlformats.org/officeDocument/2006/relationships/image" Target="../media/image619.png"/><Relationship Id="rId227" Type="http://schemas.openxmlformats.org/officeDocument/2006/relationships/image" Target="../media/image647.png"/><Relationship Id="rId269" Type="http://schemas.openxmlformats.org/officeDocument/2006/relationships/image" Target="../media/image668.png"/><Relationship Id="rId33" Type="http://schemas.openxmlformats.org/officeDocument/2006/relationships/image" Target="../media/image550.png"/><Relationship Id="rId129" Type="http://schemas.openxmlformats.org/officeDocument/2006/relationships/image" Target="../media/image598.png"/><Relationship Id="rId280" Type="http://schemas.openxmlformats.org/officeDocument/2006/relationships/customXml" Target="../ink/ink747.xml"/><Relationship Id="rId336" Type="http://schemas.openxmlformats.org/officeDocument/2006/relationships/customXml" Target="../ink/ink775.xml"/><Relationship Id="rId75" Type="http://schemas.openxmlformats.org/officeDocument/2006/relationships/image" Target="../media/image571.png"/><Relationship Id="rId140" Type="http://schemas.openxmlformats.org/officeDocument/2006/relationships/customXml" Target="../ink/ink677.xml"/><Relationship Id="rId182" Type="http://schemas.openxmlformats.org/officeDocument/2006/relationships/customXml" Target="../ink/ink698.xml"/><Relationship Id="rId378" Type="http://schemas.openxmlformats.org/officeDocument/2006/relationships/customXml" Target="../ink/ink796.xml"/><Relationship Id="rId403" Type="http://schemas.openxmlformats.org/officeDocument/2006/relationships/image" Target="../media/image735.png"/><Relationship Id="rId6" Type="http://schemas.openxmlformats.org/officeDocument/2006/relationships/customXml" Target="../ink/ink610.xml"/><Relationship Id="rId238" Type="http://schemas.openxmlformats.org/officeDocument/2006/relationships/customXml" Target="../ink/ink726.xml"/><Relationship Id="rId291" Type="http://schemas.openxmlformats.org/officeDocument/2006/relationships/image" Target="../media/image679.png"/><Relationship Id="rId305" Type="http://schemas.openxmlformats.org/officeDocument/2006/relationships/image" Target="../media/image686.png"/><Relationship Id="rId347" Type="http://schemas.openxmlformats.org/officeDocument/2006/relationships/image" Target="../media/image707.png"/><Relationship Id="rId44" Type="http://schemas.openxmlformats.org/officeDocument/2006/relationships/customXml" Target="../ink/ink629.xml"/><Relationship Id="rId86" Type="http://schemas.openxmlformats.org/officeDocument/2006/relationships/customXml" Target="../ink/ink650.xml"/><Relationship Id="rId151" Type="http://schemas.openxmlformats.org/officeDocument/2006/relationships/image" Target="../media/image609.png"/><Relationship Id="rId389" Type="http://schemas.openxmlformats.org/officeDocument/2006/relationships/image" Target="../media/image728.png"/><Relationship Id="rId193" Type="http://schemas.openxmlformats.org/officeDocument/2006/relationships/image" Target="../media/image630.png"/><Relationship Id="rId207" Type="http://schemas.openxmlformats.org/officeDocument/2006/relationships/image" Target="../media/image637.png"/><Relationship Id="rId249" Type="http://schemas.openxmlformats.org/officeDocument/2006/relationships/image" Target="../media/image658.png"/><Relationship Id="rId13" Type="http://schemas.openxmlformats.org/officeDocument/2006/relationships/image" Target="../media/image540.png"/><Relationship Id="rId109" Type="http://schemas.openxmlformats.org/officeDocument/2006/relationships/image" Target="../media/image588.png"/><Relationship Id="rId260" Type="http://schemas.openxmlformats.org/officeDocument/2006/relationships/customXml" Target="../ink/ink737.xml"/><Relationship Id="rId316" Type="http://schemas.openxmlformats.org/officeDocument/2006/relationships/customXml" Target="../ink/ink765.xml"/><Relationship Id="rId55" Type="http://schemas.openxmlformats.org/officeDocument/2006/relationships/image" Target="../media/image561.png"/><Relationship Id="rId97" Type="http://schemas.openxmlformats.org/officeDocument/2006/relationships/image" Target="../media/image582.png"/><Relationship Id="rId120" Type="http://schemas.openxmlformats.org/officeDocument/2006/relationships/customXml" Target="../ink/ink667.xml"/><Relationship Id="rId358" Type="http://schemas.openxmlformats.org/officeDocument/2006/relationships/customXml" Target="../ink/ink786.xml"/><Relationship Id="rId162" Type="http://schemas.openxmlformats.org/officeDocument/2006/relationships/customXml" Target="../ink/ink688.xml"/><Relationship Id="rId218" Type="http://schemas.openxmlformats.org/officeDocument/2006/relationships/customXml" Target="../ink/ink716.xml"/><Relationship Id="rId271" Type="http://schemas.openxmlformats.org/officeDocument/2006/relationships/image" Target="../media/image669.png"/><Relationship Id="rId24" Type="http://schemas.openxmlformats.org/officeDocument/2006/relationships/customXml" Target="../ink/ink619.xml"/><Relationship Id="rId66" Type="http://schemas.openxmlformats.org/officeDocument/2006/relationships/customXml" Target="../ink/ink640.xml"/><Relationship Id="rId131" Type="http://schemas.openxmlformats.org/officeDocument/2006/relationships/image" Target="../media/image599.png"/><Relationship Id="rId327" Type="http://schemas.openxmlformats.org/officeDocument/2006/relationships/image" Target="../media/image697.png"/><Relationship Id="rId369" Type="http://schemas.openxmlformats.org/officeDocument/2006/relationships/image" Target="../media/image718.png"/><Relationship Id="rId173" Type="http://schemas.openxmlformats.org/officeDocument/2006/relationships/image" Target="../media/image620.png"/><Relationship Id="rId229" Type="http://schemas.openxmlformats.org/officeDocument/2006/relationships/image" Target="../media/image648.png"/><Relationship Id="rId380" Type="http://schemas.openxmlformats.org/officeDocument/2006/relationships/customXml" Target="../ink/ink797.xml"/><Relationship Id="rId240" Type="http://schemas.openxmlformats.org/officeDocument/2006/relationships/customXml" Target="../ink/ink727.xml"/><Relationship Id="rId35" Type="http://schemas.openxmlformats.org/officeDocument/2006/relationships/image" Target="../media/image551.png"/><Relationship Id="rId77" Type="http://schemas.openxmlformats.org/officeDocument/2006/relationships/image" Target="../media/image572.png"/><Relationship Id="rId100" Type="http://schemas.openxmlformats.org/officeDocument/2006/relationships/customXml" Target="../ink/ink657.xml"/><Relationship Id="rId282" Type="http://schemas.openxmlformats.org/officeDocument/2006/relationships/customXml" Target="../ink/ink748.xml"/><Relationship Id="rId338" Type="http://schemas.openxmlformats.org/officeDocument/2006/relationships/customXml" Target="../ink/ink776.xml"/><Relationship Id="rId8" Type="http://schemas.openxmlformats.org/officeDocument/2006/relationships/customXml" Target="../ink/ink611.xml"/><Relationship Id="rId142" Type="http://schemas.openxmlformats.org/officeDocument/2006/relationships/customXml" Target="../ink/ink678.xml"/><Relationship Id="rId184" Type="http://schemas.openxmlformats.org/officeDocument/2006/relationships/customXml" Target="../ink/ink699.xml"/><Relationship Id="rId391" Type="http://schemas.openxmlformats.org/officeDocument/2006/relationships/image" Target="../media/image729.png"/><Relationship Id="rId405" Type="http://schemas.openxmlformats.org/officeDocument/2006/relationships/image" Target="../media/image736.png"/><Relationship Id="rId251" Type="http://schemas.openxmlformats.org/officeDocument/2006/relationships/image" Target="../media/image659.png"/><Relationship Id="rId46" Type="http://schemas.openxmlformats.org/officeDocument/2006/relationships/customXml" Target="../ink/ink630.xml"/><Relationship Id="rId293" Type="http://schemas.openxmlformats.org/officeDocument/2006/relationships/image" Target="../media/image680.png"/><Relationship Id="rId307" Type="http://schemas.openxmlformats.org/officeDocument/2006/relationships/image" Target="../media/image687.png"/><Relationship Id="rId349" Type="http://schemas.openxmlformats.org/officeDocument/2006/relationships/image" Target="../media/image708.png"/><Relationship Id="rId88" Type="http://schemas.openxmlformats.org/officeDocument/2006/relationships/customXml" Target="../ink/ink651.xml"/><Relationship Id="rId111" Type="http://schemas.openxmlformats.org/officeDocument/2006/relationships/image" Target="../media/image589.png"/><Relationship Id="rId153" Type="http://schemas.openxmlformats.org/officeDocument/2006/relationships/image" Target="../media/image610.png"/><Relationship Id="rId195" Type="http://schemas.openxmlformats.org/officeDocument/2006/relationships/image" Target="../media/image631.png"/><Relationship Id="rId209" Type="http://schemas.openxmlformats.org/officeDocument/2006/relationships/image" Target="../media/image638.png"/><Relationship Id="rId360" Type="http://schemas.openxmlformats.org/officeDocument/2006/relationships/customXml" Target="../ink/ink787.xml"/><Relationship Id="rId220" Type="http://schemas.openxmlformats.org/officeDocument/2006/relationships/customXml" Target="../ink/ink717.xml"/><Relationship Id="rId15" Type="http://schemas.openxmlformats.org/officeDocument/2006/relationships/image" Target="../media/image541.png"/><Relationship Id="rId57" Type="http://schemas.openxmlformats.org/officeDocument/2006/relationships/image" Target="../media/image562.png"/><Relationship Id="rId262" Type="http://schemas.openxmlformats.org/officeDocument/2006/relationships/customXml" Target="../ink/ink738.xml"/><Relationship Id="rId318" Type="http://schemas.openxmlformats.org/officeDocument/2006/relationships/customXml" Target="../ink/ink766.xml"/><Relationship Id="rId99" Type="http://schemas.openxmlformats.org/officeDocument/2006/relationships/image" Target="../media/image583.png"/><Relationship Id="rId122" Type="http://schemas.openxmlformats.org/officeDocument/2006/relationships/customXml" Target="../ink/ink668.xml"/><Relationship Id="rId164" Type="http://schemas.openxmlformats.org/officeDocument/2006/relationships/customXml" Target="../ink/ink689.xml"/><Relationship Id="rId371" Type="http://schemas.openxmlformats.org/officeDocument/2006/relationships/image" Target="../media/image719.png"/><Relationship Id="rId26" Type="http://schemas.openxmlformats.org/officeDocument/2006/relationships/customXml" Target="../ink/ink620.xml"/><Relationship Id="rId231" Type="http://schemas.openxmlformats.org/officeDocument/2006/relationships/image" Target="../media/image649.png"/><Relationship Id="rId273" Type="http://schemas.openxmlformats.org/officeDocument/2006/relationships/image" Target="../media/image670.png"/><Relationship Id="rId329" Type="http://schemas.openxmlformats.org/officeDocument/2006/relationships/image" Target="../media/image698.png"/><Relationship Id="rId68" Type="http://schemas.openxmlformats.org/officeDocument/2006/relationships/customXml" Target="../ink/ink641.xml"/><Relationship Id="rId133" Type="http://schemas.openxmlformats.org/officeDocument/2006/relationships/image" Target="../media/image600.png"/><Relationship Id="rId175" Type="http://schemas.openxmlformats.org/officeDocument/2006/relationships/image" Target="../media/image621.png"/><Relationship Id="rId340" Type="http://schemas.openxmlformats.org/officeDocument/2006/relationships/customXml" Target="../ink/ink777.xml"/><Relationship Id="rId200" Type="http://schemas.openxmlformats.org/officeDocument/2006/relationships/customXml" Target="../ink/ink707.xml"/><Relationship Id="rId382" Type="http://schemas.openxmlformats.org/officeDocument/2006/relationships/customXml" Target="../ink/ink798.xml"/><Relationship Id="rId242" Type="http://schemas.openxmlformats.org/officeDocument/2006/relationships/customXml" Target="../ink/ink728.xml"/><Relationship Id="rId284" Type="http://schemas.openxmlformats.org/officeDocument/2006/relationships/customXml" Target="../ink/ink749.xml"/><Relationship Id="rId37" Type="http://schemas.openxmlformats.org/officeDocument/2006/relationships/image" Target="../media/image552.png"/><Relationship Id="rId79" Type="http://schemas.openxmlformats.org/officeDocument/2006/relationships/image" Target="../media/image573.png"/><Relationship Id="rId102" Type="http://schemas.openxmlformats.org/officeDocument/2006/relationships/customXml" Target="../ink/ink658.xml"/><Relationship Id="rId144" Type="http://schemas.openxmlformats.org/officeDocument/2006/relationships/customXml" Target="../ink/ink679.xml"/><Relationship Id="rId90" Type="http://schemas.openxmlformats.org/officeDocument/2006/relationships/customXml" Target="../ink/ink652.xml"/><Relationship Id="rId186" Type="http://schemas.openxmlformats.org/officeDocument/2006/relationships/customXml" Target="../ink/ink700.xml"/><Relationship Id="rId351" Type="http://schemas.openxmlformats.org/officeDocument/2006/relationships/image" Target="../media/image709.png"/><Relationship Id="rId393" Type="http://schemas.openxmlformats.org/officeDocument/2006/relationships/image" Target="../media/image730.png"/><Relationship Id="rId407" Type="http://schemas.openxmlformats.org/officeDocument/2006/relationships/image" Target="../media/image737.png"/><Relationship Id="rId211" Type="http://schemas.openxmlformats.org/officeDocument/2006/relationships/image" Target="../media/image639.png"/><Relationship Id="rId253" Type="http://schemas.openxmlformats.org/officeDocument/2006/relationships/image" Target="../media/image660.png"/><Relationship Id="rId295" Type="http://schemas.openxmlformats.org/officeDocument/2006/relationships/image" Target="../media/image681.png"/><Relationship Id="rId309" Type="http://schemas.openxmlformats.org/officeDocument/2006/relationships/image" Target="../media/image688.png"/></Relationships>
</file>

<file path=ppt/slides/_rels/slide24.xml.rels><?xml version="1.0" encoding="UTF-8" standalone="yes"?>
<Relationships xmlns="http://schemas.openxmlformats.org/package/2006/relationships"><Relationship Id="rId117" Type="http://schemas.openxmlformats.org/officeDocument/2006/relationships/image" Target="../media/image796.png"/><Relationship Id="rId21" Type="http://schemas.openxmlformats.org/officeDocument/2006/relationships/image" Target="../media/image748.png"/><Relationship Id="rId63" Type="http://schemas.openxmlformats.org/officeDocument/2006/relationships/image" Target="../media/image769.png"/><Relationship Id="rId159" Type="http://schemas.openxmlformats.org/officeDocument/2006/relationships/image" Target="../media/image817.png"/><Relationship Id="rId170" Type="http://schemas.openxmlformats.org/officeDocument/2006/relationships/customXml" Target="../ink/ink896.xml"/><Relationship Id="rId226" Type="http://schemas.openxmlformats.org/officeDocument/2006/relationships/customXml" Target="../ink/ink924.xml"/><Relationship Id="rId268" Type="http://schemas.openxmlformats.org/officeDocument/2006/relationships/customXml" Target="../ink/ink945.xml"/><Relationship Id="rId32" Type="http://schemas.openxmlformats.org/officeDocument/2006/relationships/customXml" Target="../ink/ink827.xml"/><Relationship Id="rId74" Type="http://schemas.openxmlformats.org/officeDocument/2006/relationships/customXml" Target="../ink/ink848.xml"/><Relationship Id="rId128" Type="http://schemas.openxmlformats.org/officeDocument/2006/relationships/customXml" Target="../ink/ink875.xml"/><Relationship Id="rId5" Type="http://schemas.openxmlformats.org/officeDocument/2006/relationships/image" Target="../media/image740.png"/><Relationship Id="rId181" Type="http://schemas.openxmlformats.org/officeDocument/2006/relationships/image" Target="../media/image828.png"/><Relationship Id="rId237" Type="http://schemas.openxmlformats.org/officeDocument/2006/relationships/image" Target="../media/image856.png"/><Relationship Id="rId279" Type="http://schemas.openxmlformats.org/officeDocument/2006/relationships/image" Target="../media/image877.png"/><Relationship Id="rId43" Type="http://schemas.openxmlformats.org/officeDocument/2006/relationships/image" Target="../media/image759.png"/><Relationship Id="rId139" Type="http://schemas.openxmlformats.org/officeDocument/2006/relationships/image" Target="../media/image807.png"/><Relationship Id="rId85" Type="http://schemas.openxmlformats.org/officeDocument/2006/relationships/image" Target="../media/image780.png"/><Relationship Id="rId150" Type="http://schemas.openxmlformats.org/officeDocument/2006/relationships/customXml" Target="../ink/ink886.xml"/><Relationship Id="rId171" Type="http://schemas.openxmlformats.org/officeDocument/2006/relationships/image" Target="../media/image823.png"/><Relationship Id="rId192" Type="http://schemas.openxmlformats.org/officeDocument/2006/relationships/customXml" Target="../ink/ink907.xml"/><Relationship Id="rId206" Type="http://schemas.openxmlformats.org/officeDocument/2006/relationships/customXml" Target="../ink/ink914.xml"/><Relationship Id="rId227" Type="http://schemas.openxmlformats.org/officeDocument/2006/relationships/image" Target="../media/image851.png"/><Relationship Id="rId248" Type="http://schemas.openxmlformats.org/officeDocument/2006/relationships/customXml" Target="../ink/ink935.xml"/><Relationship Id="rId269" Type="http://schemas.openxmlformats.org/officeDocument/2006/relationships/image" Target="../media/image872.png"/><Relationship Id="rId12" Type="http://schemas.openxmlformats.org/officeDocument/2006/relationships/customXml" Target="../ink/ink817.xml"/><Relationship Id="rId33" Type="http://schemas.openxmlformats.org/officeDocument/2006/relationships/image" Target="../media/image754.png"/><Relationship Id="rId108" Type="http://schemas.openxmlformats.org/officeDocument/2006/relationships/customXml" Target="../ink/ink865.xml"/><Relationship Id="rId129" Type="http://schemas.openxmlformats.org/officeDocument/2006/relationships/image" Target="../media/image802.png"/><Relationship Id="rId280" Type="http://schemas.openxmlformats.org/officeDocument/2006/relationships/customXml" Target="../ink/ink951.xml"/><Relationship Id="rId54" Type="http://schemas.openxmlformats.org/officeDocument/2006/relationships/customXml" Target="../ink/ink838.xml"/><Relationship Id="rId75" Type="http://schemas.openxmlformats.org/officeDocument/2006/relationships/image" Target="../media/image775.png"/><Relationship Id="rId96" Type="http://schemas.openxmlformats.org/officeDocument/2006/relationships/customXml" Target="../ink/ink859.xml"/><Relationship Id="rId140" Type="http://schemas.openxmlformats.org/officeDocument/2006/relationships/customXml" Target="../ink/ink881.xml"/><Relationship Id="rId161" Type="http://schemas.openxmlformats.org/officeDocument/2006/relationships/image" Target="../media/image818.png"/><Relationship Id="rId182" Type="http://schemas.openxmlformats.org/officeDocument/2006/relationships/customXml" Target="../ink/ink902.xml"/><Relationship Id="rId217" Type="http://schemas.openxmlformats.org/officeDocument/2006/relationships/image" Target="../media/image846.png"/><Relationship Id="rId6" Type="http://schemas.openxmlformats.org/officeDocument/2006/relationships/customXml" Target="../ink/ink814.xml"/><Relationship Id="rId238" Type="http://schemas.openxmlformats.org/officeDocument/2006/relationships/customXml" Target="../ink/ink930.xml"/><Relationship Id="rId259" Type="http://schemas.openxmlformats.org/officeDocument/2006/relationships/image" Target="../media/image867.png"/><Relationship Id="rId23" Type="http://schemas.openxmlformats.org/officeDocument/2006/relationships/image" Target="../media/image749.png"/><Relationship Id="rId119" Type="http://schemas.openxmlformats.org/officeDocument/2006/relationships/image" Target="../media/image797.png"/><Relationship Id="rId270" Type="http://schemas.openxmlformats.org/officeDocument/2006/relationships/customXml" Target="../ink/ink946.xml"/><Relationship Id="rId44" Type="http://schemas.openxmlformats.org/officeDocument/2006/relationships/customXml" Target="../ink/ink833.xml"/><Relationship Id="rId65" Type="http://schemas.openxmlformats.org/officeDocument/2006/relationships/image" Target="../media/image770.png"/><Relationship Id="rId86" Type="http://schemas.openxmlformats.org/officeDocument/2006/relationships/customXml" Target="../ink/ink854.xml"/><Relationship Id="rId130" Type="http://schemas.openxmlformats.org/officeDocument/2006/relationships/customXml" Target="../ink/ink876.xml"/><Relationship Id="rId151" Type="http://schemas.openxmlformats.org/officeDocument/2006/relationships/image" Target="../media/image813.png"/><Relationship Id="rId172" Type="http://schemas.openxmlformats.org/officeDocument/2006/relationships/customXml" Target="../ink/ink897.xml"/><Relationship Id="rId193" Type="http://schemas.openxmlformats.org/officeDocument/2006/relationships/image" Target="../media/image834.png"/><Relationship Id="rId207" Type="http://schemas.openxmlformats.org/officeDocument/2006/relationships/image" Target="../media/image841.png"/><Relationship Id="rId228" Type="http://schemas.openxmlformats.org/officeDocument/2006/relationships/customXml" Target="../ink/ink925.xml"/><Relationship Id="rId249" Type="http://schemas.openxmlformats.org/officeDocument/2006/relationships/image" Target="../media/image862.png"/><Relationship Id="rId13" Type="http://schemas.openxmlformats.org/officeDocument/2006/relationships/image" Target="../media/image744.png"/><Relationship Id="rId109" Type="http://schemas.openxmlformats.org/officeDocument/2006/relationships/image" Target="../media/image792.png"/><Relationship Id="rId260" Type="http://schemas.openxmlformats.org/officeDocument/2006/relationships/customXml" Target="../ink/ink941.xml"/><Relationship Id="rId281" Type="http://schemas.openxmlformats.org/officeDocument/2006/relationships/image" Target="../media/image878.png"/><Relationship Id="rId34" Type="http://schemas.openxmlformats.org/officeDocument/2006/relationships/customXml" Target="../ink/ink828.xml"/><Relationship Id="rId55" Type="http://schemas.openxmlformats.org/officeDocument/2006/relationships/image" Target="../media/image765.png"/><Relationship Id="rId76" Type="http://schemas.openxmlformats.org/officeDocument/2006/relationships/customXml" Target="../ink/ink849.xml"/><Relationship Id="rId97" Type="http://schemas.openxmlformats.org/officeDocument/2006/relationships/image" Target="../media/image786.png"/><Relationship Id="rId120" Type="http://schemas.openxmlformats.org/officeDocument/2006/relationships/customXml" Target="../ink/ink871.xml"/><Relationship Id="rId141" Type="http://schemas.openxmlformats.org/officeDocument/2006/relationships/image" Target="../media/image808.png"/><Relationship Id="rId7" Type="http://schemas.openxmlformats.org/officeDocument/2006/relationships/image" Target="../media/image741.png"/><Relationship Id="rId162" Type="http://schemas.openxmlformats.org/officeDocument/2006/relationships/customXml" Target="../ink/ink892.xml"/><Relationship Id="rId183" Type="http://schemas.openxmlformats.org/officeDocument/2006/relationships/image" Target="../media/image829.png"/><Relationship Id="rId218" Type="http://schemas.openxmlformats.org/officeDocument/2006/relationships/customXml" Target="../ink/ink920.xml"/><Relationship Id="rId239" Type="http://schemas.openxmlformats.org/officeDocument/2006/relationships/image" Target="../media/image857.png"/><Relationship Id="rId250" Type="http://schemas.openxmlformats.org/officeDocument/2006/relationships/customXml" Target="../ink/ink936.xml"/><Relationship Id="rId271" Type="http://schemas.openxmlformats.org/officeDocument/2006/relationships/image" Target="../media/image873.png"/><Relationship Id="rId24" Type="http://schemas.openxmlformats.org/officeDocument/2006/relationships/customXml" Target="../ink/ink823.xml"/><Relationship Id="rId45" Type="http://schemas.openxmlformats.org/officeDocument/2006/relationships/image" Target="../media/image760.png"/><Relationship Id="rId66" Type="http://schemas.openxmlformats.org/officeDocument/2006/relationships/customXml" Target="../ink/ink844.xml"/><Relationship Id="rId87" Type="http://schemas.openxmlformats.org/officeDocument/2006/relationships/image" Target="../media/image781.png"/><Relationship Id="rId110" Type="http://schemas.openxmlformats.org/officeDocument/2006/relationships/customXml" Target="../ink/ink866.xml"/><Relationship Id="rId131" Type="http://schemas.openxmlformats.org/officeDocument/2006/relationships/image" Target="../media/image803.png"/><Relationship Id="rId152" Type="http://schemas.openxmlformats.org/officeDocument/2006/relationships/customXml" Target="../ink/ink887.xml"/><Relationship Id="rId173" Type="http://schemas.openxmlformats.org/officeDocument/2006/relationships/image" Target="../media/image824.png"/><Relationship Id="rId194" Type="http://schemas.openxmlformats.org/officeDocument/2006/relationships/customXml" Target="../ink/ink908.xml"/><Relationship Id="rId208" Type="http://schemas.openxmlformats.org/officeDocument/2006/relationships/customXml" Target="../ink/ink915.xml"/><Relationship Id="rId229" Type="http://schemas.openxmlformats.org/officeDocument/2006/relationships/image" Target="../media/image852.png"/><Relationship Id="rId240" Type="http://schemas.openxmlformats.org/officeDocument/2006/relationships/customXml" Target="../ink/ink931.xml"/><Relationship Id="rId261" Type="http://schemas.openxmlformats.org/officeDocument/2006/relationships/image" Target="../media/image868.png"/><Relationship Id="rId14" Type="http://schemas.openxmlformats.org/officeDocument/2006/relationships/customXml" Target="../ink/ink818.xml"/><Relationship Id="rId35" Type="http://schemas.openxmlformats.org/officeDocument/2006/relationships/image" Target="../media/image755.png"/><Relationship Id="rId56" Type="http://schemas.openxmlformats.org/officeDocument/2006/relationships/customXml" Target="../ink/ink839.xml"/><Relationship Id="rId77" Type="http://schemas.openxmlformats.org/officeDocument/2006/relationships/image" Target="../media/image776.png"/><Relationship Id="rId100" Type="http://schemas.openxmlformats.org/officeDocument/2006/relationships/customXml" Target="../ink/ink861.xml"/><Relationship Id="rId282" Type="http://schemas.openxmlformats.org/officeDocument/2006/relationships/customXml" Target="../ink/ink952.xml"/><Relationship Id="rId8" Type="http://schemas.openxmlformats.org/officeDocument/2006/relationships/customXml" Target="../ink/ink815.xml"/><Relationship Id="rId98" Type="http://schemas.openxmlformats.org/officeDocument/2006/relationships/customXml" Target="../ink/ink860.xml"/><Relationship Id="rId121" Type="http://schemas.openxmlformats.org/officeDocument/2006/relationships/image" Target="../media/image798.png"/><Relationship Id="rId142" Type="http://schemas.openxmlformats.org/officeDocument/2006/relationships/customXml" Target="../ink/ink882.xml"/><Relationship Id="rId163" Type="http://schemas.openxmlformats.org/officeDocument/2006/relationships/image" Target="../media/image819.png"/><Relationship Id="rId184" Type="http://schemas.openxmlformats.org/officeDocument/2006/relationships/customXml" Target="../ink/ink903.xml"/><Relationship Id="rId219" Type="http://schemas.openxmlformats.org/officeDocument/2006/relationships/image" Target="../media/image847.png"/><Relationship Id="rId230" Type="http://schemas.openxmlformats.org/officeDocument/2006/relationships/customXml" Target="../ink/ink926.xml"/><Relationship Id="rId251" Type="http://schemas.openxmlformats.org/officeDocument/2006/relationships/image" Target="../media/image863.png"/><Relationship Id="rId25" Type="http://schemas.openxmlformats.org/officeDocument/2006/relationships/image" Target="../media/image750.png"/><Relationship Id="rId46" Type="http://schemas.openxmlformats.org/officeDocument/2006/relationships/customXml" Target="../ink/ink834.xml"/><Relationship Id="rId67" Type="http://schemas.openxmlformats.org/officeDocument/2006/relationships/image" Target="../media/image771.png"/><Relationship Id="rId272" Type="http://schemas.openxmlformats.org/officeDocument/2006/relationships/customXml" Target="../ink/ink947.xml"/><Relationship Id="rId88" Type="http://schemas.openxmlformats.org/officeDocument/2006/relationships/customXml" Target="../ink/ink855.xml"/><Relationship Id="rId111" Type="http://schemas.openxmlformats.org/officeDocument/2006/relationships/image" Target="../media/image793.png"/><Relationship Id="rId132" Type="http://schemas.openxmlformats.org/officeDocument/2006/relationships/customXml" Target="../ink/ink877.xml"/><Relationship Id="rId153" Type="http://schemas.openxmlformats.org/officeDocument/2006/relationships/image" Target="../media/image814.png"/><Relationship Id="rId174" Type="http://schemas.openxmlformats.org/officeDocument/2006/relationships/customXml" Target="../ink/ink898.xml"/><Relationship Id="rId195" Type="http://schemas.openxmlformats.org/officeDocument/2006/relationships/image" Target="../media/image835.png"/><Relationship Id="rId209" Type="http://schemas.openxmlformats.org/officeDocument/2006/relationships/image" Target="../media/image842.png"/><Relationship Id="rId220" Type="http://schemas.openxmlformats.org/officeDocument/2006/relationships/customXml" Target="../ink/ink921.xml"/><Relationship Id="rId241" Type="http://schemas.openxmlformats.org/officeDocument/2006/relationships/image" Target="../media/image858.png"/><Relationship Id="rId15" Type="http://schemas.openxmlformats.org/officeDocument/2006/relationships/image" Target="../media/image745.png"/><Relationship Id="rId36" Type="http://schemas.openxmlformats.org/officeDocument/2006/relationships/customXml" Target="../ink/ink829.xml"/><Relationship Id="rId57" Type="http://schemas.openxmlformats.org/officeDocument/2006/relationships/image" Target="../media/image766.png"/><Relationship Id="rId262" Type="http://schemas.openxmlformats.org/officeDocument/2006/relationships/customXml" Target="../ink/ink942.xml"/><Relationship Id="rId283" Type="http://schemas.openxmlformats.org/officeDocument/2006/relationships/image" Target="../media/image879.png"/><Relationship Id="rId78" Type="http://schemas.openxmlformats.org/officeDocument/2006/relationships/customXml" Target="../ink/ink850.xml"/><Relationship Id="rId99" Type="http://schemas.openxmlformats.org/officeDocument/2006/relationships/image" Target="../media/image787.png"/><Relationship Id="rId101" Type="http://schemas.openxmlformats.org/officeDocument/2006/relationships/image" Target="../media/image788.png"/><Relationship Id="rId122" Type="http://schemas.openxmlformats.org/officeDocument/2006/relationships/customXml" Target="../ink/ink872.xml"/><Relationship Id="rId143" Type="http://schemas.openxmlformats.org/officeDocument/2006/relationships/image" Target="../media/image809.png"/><Relationship Id="rId164" Type="http://schemas.openxmlformats.org/officeDocument/2006/relationships/customXml" Target="../ink/ink893.xml"/><Relationship Id="rId185" Type="http://schemas.openxmlformats.org/officeDocument/2006/relationships/image" Target="../media/image830.png"/><Relationship Id="rId9" Type="http://schemas.openxmlformats.org/officeDocument/2006/relationships/image" Target="../media/image742.png"/><Relationship Id="rId210" Type="http://schemas.openxmlformats.org/officeDocument/2006/relationships/customXml" Target="../ink/ink916.xml"/><Relationship Id="rId26" Type="http://schemas.openxmlformats.org/officeDocument/2006/relationships/customXml" Target="../ink/ink824.xml"/><Relationship Id="rId231" Type="http://schemas.openxmlformats.org/officeDocument/2006/relationships/image" Target="../media/image853.png"/><Relationship Id="rId252" Type="http://schemas.openxmlformats.org/officeDocument/2006/relationships/customXml" Target="../ink/ink937.xml"/><Relationship Id="rId273" Type="http://schemas.openxmlformats.org/officeDocument/2006/relationships/image" Target="../media/image874.png"/><Relationship Id="rId47" Type="http://schemas.openxmlformats.org/officeDocument/2006/relationships/image" Target="../media/image761.png"/><Relationship Id="rId68" Type="http://schemas.openxmlformats.org/officeDocument/2006/relationships/customXml" Target="../ink/ink845.xml"/><Relationship Id="rId89" Type="http://schemas.openxmlformats.org/officeDocument/2006/relationships/image" Target="../media/image782.png"/><Relationship Id="rId112" Type="http://schemas.openxmlformats.org/officeDocument/2006/relationships/customXml" Target="../ink/ink867.xml"/><Relationship Id="rId133" Type="http://schemas.openxmlformats.org/officeDocument/2006/relationships/image" Target="../media/image804.png"/><Relationship Id="rId154" Type="http://schemas.openxmlformats.org/officeDocument/2006/relationships/customXml" Target="../ink/ink888.xml"/><Relationship Id="rId175" Type="http://schemas.openxmlformats.org/officeDocument/2006/relationships/image" Target="../media/image825.png"/><Relationship Id="rId196" Type="http://schemas.openxmlformats.org/officeDocument/2006/relationships/customXml" Target="../ink/ink909.xml"/><Relationship Id="rId200" Type="http://schemas.openxmlformats.org/officeDocument/2006/relationships/customXml" Target="../ink/ink911.xml"/><Relationship Id="rId16" Type="http://schemas.openxmlformats.org/officeDocument/2006/relationships/customXml" Target="../ink/ink819.xml"/><Relationship Id="rId221" Type="http://schemas.openxmlformats.org/officeDocument/2006/relationships/image" Target="../media/image848.png"/><Relationship Id="rId242" Type="http://schemas.openxmlformats.org/officeDocument/2006/relationships/customXml" Target="../ink/ink932.xml"/><Relationship Id="rId263" Type="http://schemas.openxmlformats.org/officeDocument/2006/relationships/image" Target="../media/image869.png"/><Relationship Id="rId284" Type="http://schemas.openxmlformats.org/officeDocument/2006/relationships/customXml" Target="../ink/ink953.xml"/><Relationship Id="rId37" Type="http://schemas.openxmlformats.org/officeDocument/2006/relationships/image" Target="../media/image756.png"/><Relationship Id="rId58" Type="http://schemas.openxmlformats.org/officeDocument/2006/relationships/customXml" Target="../ink/ink840.xml"/><Relationship Id="rId79" Type="http://schemas.openxmlformats.org/officeDocument/2006/relationships/image" Target="../media/image777.png"/><Relationship Id="rId102" Type="http://schemas.openxmlformats.org/officeDocument/2006/relationships/customXml" Target="../ink/ink862.xml"/><Relationship Id="rId123" Type="http://schemas.openxmlformats.org/officeDocument/2006/relationships/image" Target="../media/image799.png"/><Relationship Id="rId144" Type="http://schemas.openxmlformats.org/officeDocument/2006/relationships/customXml" Target="../ink/ink883.xml"/><Relationship Id="rId90" Type="http://schemas.openxmlformats.org/officeDocument/2006/relationships/customXml" Target="../ink/ink856.xml"/><Relationship Id="rId165" Type="http://schemas.openxmlformats.org/officeDocument/2006/relationships/image" Target="../media/image820.png"/><Relationship Id="rId186" Type="http://schemas.openxmlformats.org/officeDocument/2006/relationships/customXml" Target="../ink/ink904.xml"/><Relationship Id="rId211" Type="http://schemas.openxmlformats.org/officeDocument/2006/relationships/image" Target="../media/image843.png"/><Relationship Id="rId232" Type="http://schemas.openxmlformats.org/officeDocument/2006/relationships/customXml" Target="../ink/ink927.xml"/><Relationship Id="rId253" Type="http://schemas.openxmlformats.org/officeDocument/2006/relationships/image" Target="../media/image864.png"/><Relationship Id="rId274" Type="http://schemas.openxmlformats.org/officeDocument/2006/relationships/customXml" Target="../ink/ink948.xml"/><Relationship Id="rId27" Type="http://schemas.openxmlformats.org/officeDocument/2006/relationships/image" Target="../media/image751.png"/><Relationship Id="rId48" Type="http://schemas.openxmlformats.org/officeDocument/2006/relationships/customXml" Target="../ink/ink835.xml"/><Relationship Id="rId69" Type="http://schemas.openxmlformats.org/officeDocument/2006/relationships/image" Target="../media/image772.png"/><Relationship Id="rId113" Type="http://schemas.openxmlformats.org/officeDocument/2006/relationships/image" Target="../media/image794.png"/><Relationship Id="rId134" Type="http://schemas.openxmlformats.org/officeDocument/2006/relationships/customXml" Target="../ink/ink878.xml"/><Relationship Id="rId80" Type="http://schemas.openxmlformats.org/officeDocument/2006/relationships/customXml" Target="../ink/ink851.xml"/><Relationship Id="rId155" Type="http://schemas.openxmlformats.org/officeDocument/2006/relationships/image" Target="../media/image815.png"/><Relationship Id="rId176" Type="http://schemas.openxmlformats.org/officeDocument/2006/relationships/customXml" Target="../ink/ink899.xml"/><Relationship Id="rId197" Type="http://schemas.openxmlformats.org/officeDocument/2006/relationships/image" Target="../media/image836.png"/><Relationship Id="rId201" Type="http://schemas.openxmlformats.org/officeDocument/2006/relationships/image" Target="../media/image838.png"/><Relationship Id="rId222" Type="http://schemas.openxmlformats.org/officeDocument/2006/relationships/customXml" Target="../ink/ink922.xml"/><Relationship Id="rId243" Type="http://schemas.openxmlformats.org/officeDocument/2006/relationships/image" Target="../media/image859.png"/><Relationship Id="rId264" Type="http://schemas.openxmlformats.org/officeDocument/2006/relationships/customXml" Target="../ink/ink943.xml"/><Relationship Id="rId285" Type="http://schemas.openxmlformats.org/officeDocument/2006/relationships/image" Target="../media/image880.png"/><Relationship Id="rId17" Type="http://schemas.openxmlformats.org/officeDocument/2006/relationships/image" Target="../media/image746.png"/><Relationship Id="rId38" Type="http://schemas.openxmlformats.org/officeDocument/2006/relationships/customXml" Target="../ink/ink830.xml"/><Relationship Id="rId59" Type="http://schemas.openxmlformats.org/officeDocument/2006/relationships/image" Target="../media/image767.png"/><Relationship Id="rId103" Type="http://schemas.openxmlformats.org/officeDocument/2006/relationships/image" Target="../media/image789.png"/><Relationship Id="rId124" Type="http://schemas.openxmlformats.org/officeDocument/2006/relationships/customXml" Target="../ink/ink873.xml"/><Relationship Id="rId70" Type="http://schemas.openxmlformats.org/officeDocument/2006/relationships/customXml" Target="../ink/ink846.xml"/><Relationship Id="rId91" Type="http://schemas.openxmlformats.org/officeDocument/2006/relationships/image" Target="../media/image783.png"/><Relationship Id="rId145" Type="http://schemas.openxmlformats.org/officeDocument/2006/relationships/image" Target="../media/image810.png"/><Relationship Id="rId166" Type="http://schemas.openxmlformats.org/officeDocument/2006/relationships/customXml" Target="../ink/ink894.xml"/><Relationship Id="rId187" Type="http://schemas.openxmlformats.org/officeDocument/2006/relationships/image" Target="../media/image831.png"/><Relationship Id="rId1" Type="http://schemas.openxmlformats.org/officeDocument/2006/relationships/slideLayout" Target="../slideLayouts/slideLayout2.xml"/><Relationship Id="rId212" Type="http://schemas.openxmlformats.org/officeDocument/2006/relationships/customXml" Target="../ink/ink917.xml"/><Relationship Id="rId233" Type="http://schemas.openxmlformats.org/officeDocument/2006/relationships/image" Target="../media/image854.png"/><Relationship Id="rId254" Type="http://schemas.openxmlformats.org/officeDocument/2006/relationships/customXml" Target="../ink/ink938.xml"/><Relationship Id="rId28" Type="http://schemas.openxmlformats.org/officeDocument/2006/relationships/customXml" Target="../ink/ink825.xml"/><Relationship Id="rId49" Type="http://schemas.openxmlformats.org/officeDocument/2006/relationships/image" Target="../media/image762.png"/><Relationship Id="rId114" Type="http://schemas.openxmlformats.org/officeDocument/2006/relationships/customXml" Target="../ink/ink868.xml"/><Relationship Id="rId275" Type="http://schemas.openxmlformats.org/officeDocument/2006/relationships/image" Target="../media/image875.png"/><Relationship Id="rId60" Type="http://schemas.openxmlformats.org/officeDocument/2006/relationships/customXml" Target="../ink/ink841.xml"/><Relationship Id="rId81" Type="http://schemas.openxmlformats.org/officeDocument/2006/relationships/image" Target="../media/image778.png"/><Relationship Id="rId135" Type="http://schemas.openxmlformats.org/officeDocument/2006/relationships/image" Target="../media/image805.png"/><Relationship Id="rId156" Type="http://schemas.openxmlformats.org/officeDocument/2006/relationships/customXml" Target="../ink/ink889.xml"/><Relationship Id="rId177" Type="http://schemas.openxmlformats.org/officeDocument/2006/relationships/image" Target="../media/image826.png"/><Relationship Id="rId198" Type="http://schemas.openxmlformats.org/officeDocument/2006/relationships/customXml" Target="../ink/ink910.xml"/><Relationship Id="rId202" Type="http://schemas.openxmlformats.org/officeDocument/2006/relationships/customXml" Target="../ink/ink912.xml"/><Relationship Id="rId223" Type="http://schemas.openxmlformats.org/officeDocument/2006/relationships/image" Target="../media/image849.png"/><Relationship Id="rId244" Type="http://schemas.openxmlformats.org/officeDocument/2006/relationships/customXml" Target="../ink/ink933.xml"/><Relationship Id="rId18" Type="http://schemas.openxmlformats.org/officeDocument/2006/relationships/customXml" Target="../ink/ink820.xml"/><Relationship Id="rId39" Type="http://schemas.openxmlformats.org/officeDocument/2006/relationships/image" Target="../media/image757.png"/><Relationship Id="rId265" Type="http://schemas.openxmlformats.org/officeDocument/2006/relationships/image" Target="../media/image870.png"/><Relationship Id="rId286" Type="http://schemas.openxmlformats.org/officeDocument/2006/relationships/customXml" Target="../ink/ink954.xml"/><Relationship Id="rId50" Type="http://schemas.openxmlformats.org/officeDocument/2006/relationships/customXml" Target="../ink/ink836.xml"/><Relationship Id="rId104" Type="http://schemas.openxmlformats.org/officeDocument/2006/relationships/customXml" Target="../ink/ink863.xml"/><Relationship Id="rId125" Type="http://schemas.openxmlformats.org/officeDocument/2006/relationships/image" Target="../media/image800.png"/><Relationship Id="rId146" Type="http://schemas.openxmlformats.org/officeDocument/2006/relationships/customXml" Target="../ink/ink884.xml"/><Relationship Id="rId167" Type="http://schemas.openxmlformats.org/officeDocument/2006/relationships/image" Target="../media/image821.png"/><Relationship Id="rId188" Type="http://schemas.openxmlformats.org/officeDocument/2006/relationships/customXml" Target="../ink/ink905.xml"/><Relationship Id="rId71" Type="http://schemas.openxmlformats.org/officeDocument/2006/relationships/image" Target="../media/image773.png"/><Relationship Id="rId92" Type="http://schemas.openxmlformats.org/officeDocument/2006/relationships/customXml" Target="../ink/ink857.xml"/><Relationship Id="rId213" Type="http://schemas.openxmlformats.org/officeDocument/2006/relationships/image" Target="../media/image844.png"/><Relationship Id="rId234" Type="http://schemas.openxmlformats.org/officeDocument/2006/relationships/customXml" Target="../ink/ink928.xml"/><Relationship Id="rId2" Type="http://schemas.openxmlformats.org/officeDocument/2006/relationships/customXml" Target="../ink/ink812.xml"/><Relationship Id="rId29" Type="http://schemas.openxmlformats.org/officeDocument/2006/relationships/image" Target="../media/image752.png"/><Relationship Id="rId255" Type="http://schemas.openxmlformats.org/officeDocument/2006/relationships/image" Target="../media/image865.png"/><Relationship Id="rId276" Type="http://schemas.openxmlformats.org/officeDocument/2006/relationships/customXml" Target="../ink/ink949.xml"/><Relationship Id="rId40" Type="http://schemas.openxmlformats.org/officeDocument/2006/relationships/customXml" Target="../ink/ink831.xml"/><Relationship Id="rId115" Type="http://schemas.openxmlformats.org/officeDocument/2006/relationships/image" Target="../media/image795.png"/><Relationship Id="rId136" Type="http://schemas.openxmlformats.org/officeDocument/2006/relationships/customXml" Target="../ink/ink879.xml"/><Relationship Id="rId157" Type="http://schemas.openxmlformats.org/officeDocument/2006/relationships/image" Target="../media/image816.png"/><Relationship Id="rId178" Type="http://schemas.openxmlformats.org/officeDocument/2006/relationships/customXml" Target="../ink/ink900.xml"/><Relationship Id="rId61" Type="http://schemas.openxmlformats.org/officeDocument/2006/relationships/image" Target="../media/image768.png"/><Relationship Id="rId82" Type="http://schemas.openxmlformats.org/officeDocument/2006/relationships/customXml" Target="../ink/ink852.xml"/><Relationship Id="rId199" Type="http://schemas.openxmlformats.org/officeDocument/2006/relationships/image" Target="../media/image837.png"/><Relationship Id="rId203" Type="http://schemas.openxmlformats.org/officeDocument/2006/relationships/image" Target="../media/image839.png"/><Relationship Id="rId19" Type="http://schemas.openxmlformats.org/officeDocument/2006/relationships/image" Target="../media/image747.png"/><Relationship Id="rId224" Type="http://schemas.openxmlformats.org/officeDocument/2006/relationships/customXml" Target="../ink/ink923.xml"/><Relationship Id="rId245" Type="http://schemas.openxmlformats.org/officeDocument/2006/relationships/image" Target="../media/image860.png"/><Relationship Id="rId266" Type="http://schemas.openxmlformats.org/officeDocument/2006/relationships/customXml" Target="../ink/ink944.xml"/><Relationship Id="rId287" Type="http://schemas.openxmlformats.org/officeDocument/2006/relationships/image" Target="../media/image881.png"/><Relationship Id="rId30" Type="http://schemas.openxmlformats.org/officeDocument/2006/relationships/customXml" Target="../ink/ink826.xml"/><Relationship Id="rId105" Type="http://schemas.openxmlformats.org/officeDocument/2006/relationships/image" Target="../media/image790.png"/><Relationship Id="rId126" Type="http://schemas.openxmlformats.org/officeDocument/2006/relationships/customXml" Target="../ink/ink874.xml"/><Relationship Id="rId147" Type="http://schemas.openxmlformats.org/officeDocument/2006/relationships/image" Target="../media/image811.png"/><Relationship Id="rId168" Type="http://schemas.openxmlformats.org/officeDocument/2006/relationships/customXml" Target="../ink/ink895.xml"/><Relationship Id="rId51" Type="http://schemas.openxmlformats.org/officeDocument/2006/relationships/image" Target="../media/image763.png"/><Relationship Id="rId72" Type="http://schemas.openxmlformats.org/officeDocument/2006/relationships/customXml" Target="../ink/ink847.xml"/><Relationship Id="rId93" Type="http://schemas.openxmlformats.org/officeDocument/2006/relationships/image" Target="../media/image784.png"/><Relationship Id="rId189" Type="http://schemas.openxmlformats.org/officeDocument/2006/relationships/image" Target="../media/image832.png"/><Relationship Id="rId3" Type="http://schemas.openxmlformats.org/officeDocument/2006/relationships/image" Target="../media/image739.png"/><Relationship Id="rId214" Type="http://schemas.openxmlformats.org/officeDocument/2006/relationships/customXml" Target="../ink/ink918.xml"/><Relationship Id="rId235" Type="http://schemas.openxmlformats.org/officeDocument/2006/relationships/image" Target="../media/image855.png"/><Relationship Id="rId256" Type="http://schemas.openxmlformats.org/officeDocument/2006/relationships/customXml" Target="../ink/ink939.xml"/><Relationship Id="rId277" Type="http://schemas.openxmlformats.org/officeDocument/2006/relationships/image" Target="../media/image876.png"/><Relationship Id="rId116" Type="http://schemas.openxmlformats.org/officeDocument/2006/relationships/customXml" Target="../ink/ink869.xml"/><Relationship Id="rId137" Type="http://schemas.openxmlformats.org/officeDocument/2006/relationships/image" Target="../media/image806.png"/><Relationship Id="rId158" Type="http://schemas.openxmlformats.org/officeDocument/2006/relationships/customXml" Target="../ink/ink890.xml"/><Relationship Id="rId20" Type="http://schemas.openxmlformats.org/officeDocument/2006/relationships/customXml" Target="../ink/ink821.xml"/><Relationship Id="rId41" Type="http://schemas.openxmlformats.org/officeDocument/2006/relationships/image" Target="../media/image758.png"/><Relationship Id="rId62" Type="http://schemas.openxmlformats.org/officeDocument/2006/relationships/customXml" Target="../ink/ink842.xml"/><Relationship Id="rId83" Type="http://schemas.openxmlformats.org/officeDocument/2006/relationships/image" Target="../media/image779.png"/><Relationship Id="rId179" Type="http://schemas.openxmlformats.org/officeDocument/2006/relationships/image" Target="../media/image827.png"/><Relationship Id="rId190" Type="http://schemas.openxmlformats.org/officeDocument/2006/relationships/customXml" Target="../ink/ink906.xml"/><Relationship Id="rId204" Type="http://schemas.openxmlformats.org/officeDocument/2006/relationships/customXml" Target="../ink/ink913.xml"/><Relationship Id="rId225" Type="http://schemas.openxmlformats.org/officeDocument/2006/relationships/image" Target="../media/image850.png"/><Relationship Id="rId246" Type="http://schemas.openxmlformats.org/officeDocument/2006/relationships/customXml" Target="../ink/ink934.xml"/><Relationship Id="rId267" Type="http://schemas.openxmlformats.org/officeDocument/2006/relationships/image" Target="../media/image871.png"/><Relationship Id="rId106" Type="http://schemas.openxmlformats.org/officeDocument/2006/relationships/customXml" Target="../ink/ink864.xml"/><Relationship Id="rId127" Type="http://schemas.openxmlformats.org/officeDocument/2006/relationships/image" Target="../media/image801.png"/><Relationship Id="rId10" Type="http://schemas.openxmlformats.org/officeDocument/2006/relationships/customXml" Target="../ink/ink816.xml"/><Relationship Id="rId31" Type="http://schemas.openxmlformats.org/officeDocument/2006/relationships/image" Target="../media/image753.png"/><Relationship Id="rId52" Type="http://schemas.openxmlformats.org/officeDocument/2006/relationships/customXml" Target="../ink/ink837.xml"/><Relationship Id="rId73" Type="http://schemas.openxmlformats.org/officeDocument/2006/relationships/image" Target="../media/image774.png"/><Relationship Id="rId94" Type="http://schemas.openxmlformats.org/officeDocument/2006/relationships/customXml" Target="../ink/ink858.xml"/><Relationship Id="rId148" Type="http://schemas.openxmlformats.org/officeDocument/2006/relationships/customXml" Target="../ink/ink885.xml"/><Relationship Id="rId169" Type="http://schemas.openxmlformats.org/officeDocument/2006/relationships/image" Target="../media/image822.png"/><Relationship Id="rId4" Type="http://schemas.openxmlformats.org/officeDocument/2006/relationships/customXml" Target="../ink/ink813.xml"/><Relationship Id="rId180" Type="http://schemas.openxmlformats.org/officeDocument/2006/relationships/customXml" Target="../ink/ink901.xml"/><Relationship Id="rId215" Type="http://schemas.openxmlformats.org/officeDocument/2006/relationships/image" Target="../media/image845.png"/><Relationship Id="rId236" Type="http://schemas.openxmlformats.org/officeDocument/2006/relationships/customXml" Target="../ink/ink929.xml"/><Relationship Id="rId257" Type="http://schemas.openxmlformats.org/officeDocument/2006/relationships/image" Target="../media/image866.png"/><Relationship Id="rId278" Type="http://schemas.openxmlformats.org/officeDocument/2006/relationships/customXml" Target="../ink/ink950.xml"/><Relationship Id="rId42" Type="http://schemas.openxmlformats.org/officeDocument/2006/relationships/customXml" Target="../ink/ink832.xml"/><Relationship Id="rId84" Type="http://schemas.openxmlformats.org/officeDocument/2006/relationships/customXml" Target="../ink/ink853.xml"/><Relationship Id="rId138" Type="http://schemas.openxmlformats.org/officeDocument/2006/relationships/customXml" Target="../ink/ink880.xml"/><Relationship Id="rId191" Type="http://schemas.openxmlformats.org/officeDocument/2006/relationships/image" Target="../media/image833.png"/><Relationship Id="rId205" Type="http://schemas.openxmlformats.org/officeDocument/2006/relationships/image" Target="../media/image840.png"/><Relationship Id="rId247" Type="http://schemas.openxmlformats.org/officeDocument/2006/relationships/image" Target="../media/image861.png"/><Relationship Id="rId107" Type="http://schemas.openxmlformats.org/officeDocument/2006/relationships/image" Target="../media/image791.png"/><Relationship Id="rId11" Type="http://schemas.openxmlformats.org/officeDocument/2006/relationships/image" Target="../media/image743.png"/><Relationship Id="rId53" Type="http://schemas.openxmlformats.org/officeDocument/2006/relationships/image" Target="../media/image764.png"/><Relationship Id="rId149" Type="http://schemas.openxmlformats.org/officeDocument/2006/relationships/image" Target="../media/image812.png"/><Relationship Id="rId95" Type="http://schemas.openxmlformats.org/officeDocument/2006/relationships/image" Target="../media/image785.png"/><Relationship Id="rId160" Type="http://schemas.openxmlformats.org/officeDocument/2006/relationships/customXml" Target="../ink/ink891.xml"/><Relationship Id="rId216" Type="http://schemas.openxmlformats.org/officeDocument/2006/relationships/customXml" Target="../ink/ink919.xml"/><Relationship Id="rId258" Type="http://schemas.openxmlformats.org/officeDocument/2006/relationships/customXml" Target="../ink/ink940.xml"/><Relationship Id="rId22" Type="http://schemas.openxmlformats.org/officeDocument/2006/relationships/customXml" Target="../ink/ink822.xml"/><Relationship Id="rId64" Type="http://schemas.openxmlformats.org/officeDocument/2006/relationships/customXml" Target="../ink/ink843.xml"/><Relationship Id="rId118" Type="http://schemas.openxmlformats.org/officeDocument/2006/relationships/customXml" Target="../ink/ink870.xml"/></Relationships>
</file>

<file path=ppt/slides/_rels/slide25.xml.rels><?xml version="1.0" encoding="UTF-8" standalone="yes"?>
<Relationships xmlns="http://schemas.openxmlformats.org/package/2006/relationships"><Relationship Id="rId117" Type="http://schemas.openxmlformats.org/officeDocument/2006/relationships/image" Target="../media/image939.png"/><Relationship Id="rId21" Type="http://schemas.openxmlformats.org/officeDocument/2006/relationships/image" Target="../media/image891.png"/><Relationship Id="rId42" Type="http://schemas.openxmlformats.org/officeDocument/2006/relationships/customXml" Target="../ink/ink975.xml"/><Relationship Id="rId63" Type="http://schemas.openxmlformats.org/officeDocument/2006/relationships/image" Target="../media/image912.png"/><Relationship Id="rId84" Type="http://schemas.openxmlformats.org/officeDocument/2006/relationships/customXml" Target="../ink/ink996.xml"/><Relationship Id="rId138" Type="http://schemas.openxmlformats.org/officeDocument/2006/relationships/customXml" Target="../ink/ink1023.xml"/><Relationship Id="rId159" Type="http://schemas.openxmlformats.org/officeDocument/2006/relationships/image" Target="../media/image960.png"/><Relationship Id="rId170" Type="http://schemas.openxmlformats.org/officeDocument/2006/relationships/customXml" Target="../ink/ink1039.xml"/><Relationship Id="rId191" Type="http://schemas.openxmlformats.org/officeDocument/2006/relationships/image" Target="../media/image976.png"/><Relationship Id="rId205" Type="http://schemas.openxmlformats.org/officeDocument/2006/relationships/image" Target="../media/image983.png"/><Relationship Id="rId226" Type="http://schemas.openxmlformats.org/officeDocument/2006/relationships/customXml" Target="../ink/ink1067.xml"/><Relationship Id="rId107" Type="http://schemas.openxmlformats.org/officeDocument/2006/relationships/image" Target="../media/image934.png"/><Relationship Id="rId11" Type="http://schemas.openxmlformats.org/officeDocument/2006/relationships/image" Target="../media/image886.png"/><Relationship Id="rId32" Type="http://schemas.openxmlformats.org/officeDocument/2006/relationships/customXml" Target="../ink/ink970.xml"/><Relationship Id="rId53" Type="http://schemas.openxmlformats.org/officeDocument/2006/relationships/image" Target="../media/image907.png"/><Relationship Id="rId74" Type="http://schemas.openxmlformats.org/officeDocument/2006/relationships/customXml" Target="../ink/ink991.xml"/><Relationship Id="rId128" Type="http://schemas.openxmlformats.org/officeDocument/2006/relationships/customXml" Target="../ink/ink1018.xml"/><Relationship Id="rId149" Type="http://schemas.openxmlformats.org/officeDocument/2006/relationships/image" Target="../media/image955.png"/><Relationship Id="rId5" Type="http://schemas.openxmlformats.org/officeDocument/2006/relationships/image" Target="../media/image883.png"/><Relationship Id="rId95" Type="http://schemas.openxmlformats.org/officeDocument/2006/relationships/image" Target="../media/image928.png"/><Relationship Id="rId160" Type="http://schemas.openxmlformats.org/officeDocument/2006/relationships/customXml" Target="../ink/ink1034.xml"/><Relationship Id="rId181" Type="http://schemas.openxmlformats.org/officeDocument/2006/relationships/image" Target="../media/image971.png"/><Relationship Id="rId216" Type="http://schemas.openxmlformats.org/officeDocument/2006/relationships/customXml" Target="../ink/ink1062.xml"/><Relationship Id="rId22" Type="http://schemas.openxmlformats.org/officeDocument/2006/relationships/customXml" Target="../ink/ink965.xml"/><Relationship Id="rId43" Type="http://schemas.openxmlformats.org/officeDocument/2006/relationships/image" Target="../media/image902.png"/><Relationship Id="rId64" Type="http://schemas.openxmlformats.org/officeDocument/2006/relationships/customXml" Target="../ink/ink986.xml"/><Relationship Id="rId118" Type="http://schemas.openxmlformats.org/officeDocument/2006/relationships/customXml" Target="../ink/ink1013.xml"/><Relationship Id="rId139" Type="http://schemas.openxmlformats.org/officeDocument/2006/relationships/image" Target="../media/image950.png"/><Relationship Id="rId85" Type="http://schemas.openxmlformats.org/officeDocument/2006/relationships/image" Target="../media/image923.png"/><Relationship Id="rId150" Type="http://schemas.openxmlformats.org/officeDocument/2006/relationships/customXml" Target="../ink/ink1029.xml"/><Relationship Id="rId171" Type="http://schemas.openxmlformats.org/officeDocument/2006/relationships/image" Target="../media/image966.png"/><Relationship Id="rId192" Type="http://schemas.openxmlformats.org/officeDocument/2006/relationships/customXml" Target="../ink/ink1050.xml"/><Relationship Id="rId206" Type="http://schemas.openxmlformats.org/officeDocument/2006/relationships/customXml" Target="../ink/ink1057.xml"/><Relationship Id="rId227" Type="http://schemas.openxmlformats.org/officeDocument/2006/relationships/image" Target="../media/image994.png"/><Relationship Id="rId12" Type="http://schemas.openxmlformats.org/officeDocument/2006/relationships/customXml" Target="../ink/ink960.xml"/><Relationship Id="rId33" Type="http://schemas.openxmlformats.org/officeDocument/2006/relationships/image" Target="../media/image897.png"/><Relationship Id="rId108" Type="http://schemas.openxmlformats.org/officeDocument/2006/relationships/customXml" Target="../ink/ink1008.xml"/><Relationship Id="rId129" Type="http://schemas.openxmlformats.org/officeDocument/2006/relationships/image" Target="../media/image945.png"/><Relationship Id="rId54" Type="http://schemas.openxmlformats.org/officeDocument/2006/relationships/customXml" Target="../ink/ink981.xml"/><Relationship Id="rId75" Type="http://schemas.openxmlformats.org/officeDocument/2006/relationships/image" Target="../media/image918.png"/><Relationship Id="rId96" Type="http://schemas.openxmlformats.org/officeDocument/2006/relationships/customXml" Target="../ink/ink1002.xml"/><Relationship Id="rId140" Type="http://schemas.openxmlformats.org/officeDocument/2006/relationships/customXml" Target="../ink/ink1024.xml"/><Relationship Id="rId161" Type="http://schemas.openxmlformats.org/officeDocument/2006/relationships/image" Target="../media/image961.png"/><Relationship Id="rId182" Type="http://schemas.openxmlformats.org/officeDocument/2006/relationships/customXml" Target="../ink/ink1045.xml"/><Relationship Id="rId217" Type="http://schemas.openxmlformats.org/officeDocument/2006/relationships/image" Target="../media/image989.png"/><Relationship Id="rId6" Type="http://schemas.openxmlformats.org/officeDocument/2006/relationships/customXml" Target="../ink/ink957.xml"/><Relationship Id="rId23" Type="http://schemas.openxmlformats.org/officeDocument/2006/relationships/image" Target="../media/image892.png"/><Relationship Id="rId119" Type="http://schemas.openxmlformats.org/officeDocument/2006/relationships/image" Target="../media/image940.png"/><Relationship Id="rId44" Type="http://schemas.openxmlformats.org/officeDocument/2006/relationships/customXml" Target="../ink/ink976.xml"/><Relationship Id="rId65" Type="http://schemas.openxmlformats.org/officeDocument/2006/relationships/image" Target="../media/image913.png"/><Relationship Id="rId86" Type="http://schemas.openxmlformats.org/officeDocument/2006/relationships/customXml" Target="../ink/ink997.xml"/><Relationship Id="rId130" Type="http://schemas.openxmlformats.org/officeDocument/2006/relationships/customXml" Target="../ink/ink1019.xml"/><Relationship Id="rId151" Type="http://schemas.openxmlformats.org/officeDocument/2006/relationships/image" Target="../media/image956.png"/><Relationship Id="rId172" Type="http://schemas.openxmlformats.org/officeDocument/2006/relationships/customXml" Target="../ink/ink1040.xml"/><Relationship Id="rId193" Type="http://schemas.openxmlformats.org/officeDocument/2006/relationships/image" Target="../media/image977.png"/><Relationship Id="rId207" Type="http://schemas.openxmlformats.org/officeDocument/2006/relationships/image" Target="../media/image984.png"/><Relationship Id="rId228" Type="http://schemas.openxmlformats.org/officeDocument/2006/relationships/customXml" Target="../ink/ink1068.xml"/><Relationship Id="rId13" Type="http://schemas.openxmlformats.org/officeDocument/2006/relationships/image" Target="../media/image887.png"/><Relationship Id="rId109" Type="http://schemas.openxmlformats.org/officeDocument/2006/relationships/image" Target="../media/image935.png"/><Relationship Id="rId34" Type="http://schemas.openxmlformats.org/officeDocument/2006/relationships/customXml" Target="../ink/ink971.xml"/><Relationship Id="rId55" Type="http://schemas.openxmlformats.org/officeDocument/2006/relationships/image" Target="../media/image908.png"/><Relationship Id="rId76" Type="http://schemas.openxmlformats.org/officeDocument/2006/relationships/customXml" Target="../ink/ink992.xml"/><Relationship Id="rId97" Type="http://schemas.openxmlformats.org/officeDocument/2006/relationships/image" Target="../media/image929.png"/><Relationship Id="rId120" Type="http://schemas.openxmlformats.org/officeDocument/2006/relationships/customXml" Target="../ink/ink1014.xml"/><Relationship Id="rId141" Type="http://schemas.openxmlformats.org/officeDocument/2006/relationships/image" Target="../media/image951.png"/><Relationship Id="rId7" Type="http://schemas.openxmlformats.org/officeDocument/2006/relationships/image" Target="../media/image884.png"/><Relationship Id="rId162" Type="http://schemas.openxmlformats.org/officeDocument/2006/relationships/customXml" Target="../ink/ink1035.xml"/><Relationship Id="rId183" Type="http://schemas.openxmlformats.org/officeDocument/2006/relationships/image" Target="../media/image972.png"/><Relationship Id="rId218" Type="http://schemas.openxmlformats.org/officeDocument/2006/relationships/customXml" Target="../ink/ink1063.xml"/><Relationship Id="rId24" Type="http://schemas.openxmlformats.org/officeDocument/2006/relationships/customXml" Target="../ink/ink966.xml"/><Relationship Id="rId45" Type="http://schemas.openxmlformats.org/officeDocument/2006/relationships/image" Target="../media/image903.png"/><Relationship Id="rId66" Type="http://schemas.openxmlformats.org/officeDocument/2006/relationships/customXml" Target="../ink/ink987.xml"/><Relationship Id="rId87" Type="http://schemas.openxmlformats.org/officeDocument/2006/relationships/image" Target="../media/image924.png"/><Relationship Id="rId110" Type="http://schemas.openxmlformats.org/officeDocument/2006/relationships/customXml" Target="../ink/ink1009.xml"/><Relationship Id="rId131" Type="http://schemas.openxmlformats.org/officeDocument/2006/relationships/image" Target="../media/image946.png"/><Relationship Id="rId152" Type="http://schemas.openxmlformats.org/officeDocument/2006/relationships/customXml" Target="../ink/ink1030.xml"/><Relationship Id="rId173" Type="http://schemas.openxmlformats.org/officeDocument/2006/relationships/image" Target="../media/image967.png"/><Relationship Id="rId194" Type="http://schemas.openxmlformats.org/officeDocument/2006/relationships/customXml" Target="../ink/ink1051.xml"/><Relationship Id="rId208" Type="http://schemas.openxmlformats.org/officeDocument/2006/relationships/customXml" Target="../ink/ink1058.xml"/><Relationship Id="rId229" Type="http://schemas.openxmlformats.org/officeDocument/2006/relationships/image" Target="../media/image995.png"/><Relationship Id="rId14" Type="http://schemas.openxmlformats.org/officeDocument/2006/relationships/customXml" Target="../ink/ink961.xml"/><Relationship Id="rId35" Type="http://schemas.openxmlformats.org/officeDocument/2006/relationships/image" Target="../media/image898.png"/><Relationship Id="rId56" Type="http://schemas.openxmlformats.org/officeDocument/2006/relationships/customXml" Target="../ink/ink982.xml"/><Relationship Id="rId77" Type="http://schemas.openxmlformats.org/officeDocument/2006/relationships/image" Target="../media/image919.png"/><Relationship Id="rId100" Type="http://schemas.openxmlformats.org/officeDocument/2006/relationships/customXml" Target="../ink/ink1004.xml"/><Relationship Id="rId8" Type="http://schemas.openxmlformats.org/officeDocument/2006/relationships/customXml" Target="../ink/ink958.xml"/><Relationship Id="rId98" Type="http://schemas.openxmlformats.org/officeDocument/2006/relationships/customXml" Target="../ink/ink1003.xml"/><Relationship Id="rId121" Type="http://schemas.openxmlformats.org/officeDocument/2006/relationships/image" Target="../media/image941.png"/><Relationship Id="rId142" Type="http://schemas.openxmlformats.org/officeDocument/2006/relationships/customXml" Target="../ink/ink1025.xml"/><Relationship Id="rId163" Type="http://schemas.openxmlformats.org/officeDocument/2006/relationships/image" Target="../media/image962.png"/><Relationship Id="rId184" Type="http://schemas.openxmlformats.org/officeDocument/2006/relationships/customXml" Target="../ink/ink1046.xml"/><Relationship Id="rId219" Type="http://schemas.openxmlformats.org/officeDocument/2006/relationships/image" Target="../media/image990.png"/><Relationship Id="rId230" Type="http://schemas.openxmlformats.org/officeDocument/2006/relationships/customXml" Target="../ink/ink1069.xml"/><Relationship Id="rId25" Type="http://schemas.openxmlformats.org/officeDocument/2006/relationships/image" Target="../media/image893.png"/><Relationship Id="rId46" Type="http://schemas.openxmlformats.org/officeDocument/2006/relationships/customXml" Target="../ink/ink977.xml"/><Relationship Id="rId67" Type="http://schemas.openxmlformats.org/officeDocument/2006/relationships/image" Target="../media/image914.png"/><Relationship Id="rId20" Type="http://schemas.openxmlformats.org/officeDocument/2006/relationships/customXml" Target="../ink/ink964.xml"/><Relationship Id="rId41" Type="http://schemas.openxmlformats.org/officeDocument/2006/relationships/image" Target="../media/image901.png"/><Relationship Id="rId62" Type="http://schemas.openxmlformats.org/officeDocument/2006/relationships/customXml" Target="../ink/ink985.xml"/><Relationship Id="rId83" Type="http://schemas.openxmlformats.org/officeDocument/2006/relationships/image" Target="../media/image922.png"/><Relationship Id="rId88" Type="http://schemas.openxmlformats.org/officeDocument/2006/relationships/customXml" Target="../ink/ink998.xml"/><Relationship Id="rId111" Type="http://schemas.openxmlformats.org/officeDocument/2006/relationships/image" Target="../media/image936.png"/><Relationship Id="rId132" Type="http://schemas.openxmlformats.org/officeDocument/2006/relationships/customXml" Target="../ink/ink1020.xml"/><Relationship Id="rId153" Type="http://schemas.openxmlformats.org/officeDocument/2006/relationships/image" Target="../media/image957.png"/><Relationship Id="rId174" Type="http://schemas.openxmlformats.org/officeDocument/2006/relationships/customXml" Target="../ink/ink1041.xml"/><Relationship Id="rId179" Type="http://schemas.openxmlformats.org/officeDocument/2006/relationships/image" Target="../media/image970.png"/><Relationship Id="rId195" Type="http://schemas.openxmlformats.org/officeDocument/2006/relationships/image" Target="../media/image978.png"/><Relationship Id="rId209" Type="http://schemas.openxmlformats.org/officeDocument/2006/relationships/image" Target="../media/image985.png"/><Relationship Id="rId190" Type="http://schemas.openxmlformats.org/officeDocument/2006/relationships/customXml" Target="../ink/ink1049.xml"/><Relationship Id="rId204" Type="http://schemas.openxmlformats.org/officeDocument/2006/relationships/customXml" Target="../ink/ink1056.xml"/><Relationship Id="rId220" Type="http://schemas.openxmlformats.org/officeDocument/2006/relationships/customXml" Target="../ink/ink1064.xml"/><Relationship Id="rId225" Type="http://schemas.openxmlformats.org/officeDocument/2006/relationships/image" Target="../media/image993.png"/><Relationship Id="rId15" Type="http://schemas.openxmlformats.org/officeDocument/2006/relationships/image" Target="../media/image888.png"/><Relationship Id="rId36" Type="http://schemas.openxmlformats.org/officeDocument/2006/relationships/customXml" Target="../ink/ink972.xml"/><Relationship Id="rId57" Type="http://schemas.openxmlformats.org/officeDocument/2006/relationships/image" Target="../media/image909.png"/><Relationship Id="rId106" Type="http://schemas.openxmlformats.org/officeDocument/2006/relationships/customXml" Target="../ink/ink1007.xml"/><Relationship Id="rId127" Type="http://schemas.openxmlformats.org/officeDocument/2006/relationships/image" Target="../media/image944.png"/><Relationship Id="rId10" Type="http://schemas.openxmlformats.org/officeDocument/2006/relationships/customXml" Target="../ink/ink959.xml"/><Relationship Id="rId31" Type="http://schemas.openxmlformats.org/officeDocument/2006/relationships/image" Target="../media/image896.png"/><Relationship Id="rId52" Type="http://schemas.openxmlformats.org/officeDocument/2006/relationships/customXml" Target="../ink/ink980.xml"/><Relationship Id="rId73" Type="http://schemas.openxmlformats.org/officeDocument/2006/relationships/image" Target="../media/image917.png"/><Relationship Id="rId78" Type="http://schemas.openxmlformats.org/officeDocument/2006/relationships/customXml" Target="../ink/ink993.xml"/><Relationship Id="rId94" Type="http://schemas.openxmlformats.org/officeDocument/2006/relationships/customXml" Target="../ink/ink1001.xml"/><Relationship Id="rId99" Type="http://schemas.openxmlformats.org/officeDocument/2006/relationships/image" Target="../media/image930.png"/><Relationship Id="rId101" Type="http://schemas.openxmlformats.org/officeDocument/2006/relationships/image" Target="../media/image931.png"/><Relationship Id="rId122" Type="http://schemas.openxmlformats.org/officeDocument/2006/relationships/customXml" Target="../ink/ink1015.xml"/><Relationship Id="rId143" Type="http://schemas.openxmlformats.org/officeDocument/2006/relationships/image" Target="../media/image952.png"/><Relationship Id="rId148" Type="http://schemas.openxmlformats.org/officeDocument/2006/relationships/customXml" Target="../ink/ink1028.xml"/><Relationship Id="rId164" Type="http://schemas.openxmlformats.org/officeDocument/2006/relationships/customXml" Target="../ink/ink1036.xml"/><Relationship Id="rId169" Type="http://schemas.openxmlformats.org/officeDocument/2006/relationships/image" Target="../media/image965.png"/><Relationship Id="rId185" Type="http://schemas.openxmlformats.org/officeDocument/2006/relationships/image" Target="../media/image973.png"/><Relationship Id="rId4" Type="http://schemas.openxmlformats.org/officeDocument/2006/relationships/customXml" Target="../ink/ink956.xml"/><Relationship Id="rId9" Type="http://schemas.openxmlformats.org/officeDocument/2006/relationships/image" Target="../media/image885.png"/><Relationship Id="rId180" Type="http://schemas.openxmlformats.org/officeDocument/2006/relationships/customXml" Target="../ink/ink1044.xml"/><Relationship Id="rId210" Type="http://schemas.openxmlformats.org/officeDocument/2006/relationships/customXml" Target="../ink/ink1059.xml"/><Relationship Id="rId215" Type="http://schemas.openxmlformats.org/officeDocument/2006/relationships/image" Target="../media/image988.png"/><Relationship Id="rId26" Type="http://schemas.openxmlformats.org/officeDocument/2006/relationships/customXml" Target="../ink/ink967.xml"/><Relationship Id="rId231" Type="http://schemas.openxmlformats.org/officeDocument/2006/relationships/image" Target="../media/image996.png"/><Relationship Id="rId47" Type="http://schemas.openxmlformats.org/officeDocument/2006/relationships/image" Target="../media/image904.png"/><Relationship Id="rId68" Type="http://schemas.openxmlformats.org/officeDocument/2006/relationships/customXml" Target="../ink/ink988.xml"/><Relationship Id="rId89" Type="http://schemas.openxmlformats.org/officeDocument/2006/relationships/image" Target="../media/image925.png"/><Relationship Id="rId112" Type="http://schemas.openxmlformats.org/officeDocument/2006/relationships/customXml" Target="../ink/ink1010.xml"/><Relationship Id="rId133" Type="http://schemas.openxmlformats.org/officeDocument/2006/relationships/image" Target="../media/image947.png"/><Relationship Id="rId154" Type="http://schemas.openxmlformats.org/officeDocument/2006/relationships/customXml" Target="../ink/ink1031.xml"/><Relationship Id="rId175" Type="http://schemas.openxmlformats.org/officeDocument/2006/relationships/image" Target="../media/image968.png"/><Relationship Id="rId196" Type="http://schemas.openxmlformats.org/officeDocument/2006/relationships/customXml" Target="../ink/ink1052.xml"/><Relationship Id="rId200" Type="http://schemas.openxmlformats.org/officeDocument/2006/relationships/customXml" Target="../ink/ink1054.xml"/><Relationship Id="rId16" Type="http://schemas.openxmlformats.org/officeDocument/2006/relationships/customXml" Target="../ink/ink962.xml"/><Relationship Id="rId221" Type="http://schemas.openxmlformats.org/officeDocument/2006/relationships/image" Target="../media/image991.png"/><Relationship Id="rId37" Type="http://schemas.openxmlformats.org/officeDocument/2006/relationships/image" Target="../media/image899.png"/><Relationship Id="rId58" Type="http://schemas.openxmlformats.org/officeDocument/2006/relationships/customXml" Target="../ink/ink983.xml"/><Relationship Id="rId79" Type="http://schemas.openxmlformats.org/officeDocument/2006/relationships/image" Target="../media/image920.png"/><Relationship Id="rId102" Type="http://schemas.openxmlformats.org/officeDocument/2006/relationships/customXml" Target="../ink/ink1005.xml"/><Relationship Id="rId123" Type="http://schemas.openxmlformats.org/officeDocument/2006/relationships/image" Target="../media/image942.png"/><Relationship Id="rId144" Type="http://schemas.openxmlformats.org/officeDocument/2006/relationships/customXml" Target="../ink/ink1026.xml"/><Relationship Id="rId90" Type="http://schemas.openxmlformats.org/officeDocument/2006/relationships/customXml" Target="../ink/ink999.xml"/><Relationship Id="rId165" Type="http://schemas.openxmlformats.org/officeDocument/2006/relationships/image" Target="../media/image963.png"/><Relationship Id="rId186" Type="http://schemas.openxmlformats.org/officeDocument/2006/relationships/customXml" Target="../ink/ink1047.xml"/><Relationship Id="rId211" Type="http://schemas.openxmlformats.org/officeDocument/2006/relationships/image" Target="../media/image986.png"/><Relationship Id="rId232" Type="http://schemas.openxmlformats.org/officeDocument/2006/relationships/customXml" Target="../ink/ink1070.xml"/><Relationship Id="rId27" Type="http://schemas.openxmlformats.org/officeDocument/2006/relationships/image" Target="../media/image894.png"/><Relationship Id="rId48" Type="http://schemas.openxmlformats.org/officeDocument/2006/relationships/customXml" Target="../ink/ink978.xml"/><Relationship Id="rId69" Type="http://schemas.openxmlformats.org/officeDocument/2006/relationships/image" Target="../media/image915.png"/><Relationship Id="rId113" Type="http://schemas.openxmlformats.org/officeDocument/2006/relationships/image" Target="../media/image937.png"/><Relationship Id="rId134" Type="http://schemas.openxmlformats.org/officeDocument/2006/relationships/customXml" Target="../ink/ink1021.xml"/><Relationship Id="rId80" Type="http://schemas.openxmlformats.org/officeDocument/2006/relationships/customXml" Target="../ink/ink994.xml"/><Relationship Id="rId155" Type="http://schemas.openxmlformats.org/officeDocument/2006/relationships/image" Target="../media/image958.png"/><Relationship Id="rId176" Type="http://schemas.openxmlformats.org/officeDocument/2006/relationships/customXml" Target="../ink/ink1042.xml"/><Relationship Id="rId197" Type="http://schemas.openxmlformats.org/officeDocument/2006/relationships/image" Target="../media/image979.png"/><Relationship Id="rId201" Type="http://schemas.openxmlformats.org/officeDocument/2006/relationships/image" Target="../media/image981.png"/><Relationship Id="rId222" Type="http://schemas.openxmlformats.org/officeDocument/2006/relationships/customXml" Target="../ink/ink1065.xml"/><Relationship Id="rId17" Type="http://schemas.openxmlformats.org/officeDocument/2006/relationships/image" Target="../media/image889.png"/><Relationship Id="rId38" Type="http://schemas.openxmlformats.org/officeDocument/2006/relationships/customXml" Target="../ink/ink973.xml"/><Relationship Id="rId59" Type="http://schemas.openxmlformats.org/officeDocument/2006/relationships/image" Target="../media/image910.png"/><Relationship Id="rId103" Type="http://schemas.openxmlformats.org/officeDocument/2006/relationships/image" Target="../media/image932.png"/><Relationship Id="rId124" Type="http://schemas.openxmlformats.org/officeDocument/2006/relationships/customXml" Target="../ink/ink1016.xml"/><Relationship Id="rId70" Type="http://schemas.openxmlformats.org/officeDocument/2006/relationships/customXml" Target="../ink/ink989.xml"/><Relationship Id="rId91" Type="http://schemas.openxmlformats.org/officeDocument/2006/relationships/image" Target="../media/image926.png"/><Relationship Id="rId145" Type="http://schemas.openxmlformats.org/officeDocument/2006/relationships/image" Target="../media/image953.png"/><Relationship Id="rId166" Type="http://schemas.openxmlformats.org/officeDocument/2006/relationships/customXml" Target="../ink/ink1037.xml"/><Relationship Id="rId187" Type="http://schemas.openxmlformats.org/officeDocument/2006/relationships/image" Target="../media/image974.png"/><Relationship Id="rId1" Type="http://schemas.openxmlformats.org/officeDocument/2006/relationships/slideLayout" Target="../slideLayouts/slideLayout2.xml"/><Relationship Id="rId212" Type="http://schemas.openxmlformats.org/officeDocument/2006/relationships/customXml" Target="../ink/ink1060.xml"/><Relationship Id="rId233" Type="http://schemas.openxmlformats.org/officeDocument/2006/relationships/image" Target="../media/image997.png"/><Relationship Id="rId28" Type="http://schemas.openxmlformats.org/officeDocument/2006/relationships/customXml" Target="../ink/ink968.xml"/><Relationship Id="rId49" Type="http://schemas.openxmlformats.org/officeDocument/2006/relationships/image" Target="../media/image905.png"/><Relationship Id="rId114" Type="http://schemas.openxmlformats.org/officeDocument/2006/relationships/customXml" Target="../ink/ink1011.xml"/><Relationship Id="rId60" Type="http://schemas.openxmlformats.org/officeDocument/2006/relationships/customXml" Target="../ink/ink984.xml"/><Relationship Id="rId81" Type="http://schemas.openxmlformats.org/officeDocument/2006/relationships/image" Target="../media/image921.png"/><Relationship Id="rId135" Type="http://schemas.openxmlformats.org/officeDocument/2006/relationships/image" Target="../media/image948.png"/><Relationship Id="rId156" Type="http://schemas.openxmlformats.org/officeDocument/2006/relationships/customXml" Target="../ink/ink1032.xml"/><Relationship Id="rId177" Type="http://schemas.openxmlformats.org/officeDocument/2006/relationships/image" Target="../media/image969.png"/><Relationship Id="rId198" Type="http://schemas.openxmlformats.org/officeDocument/2006/relationships/customXml" Target="../ink/ink1053.xml"/><Relationship Id="rId202" Type="http://schemas.openxmlformats.org/officeDocument/2006/relationships/customXml" Target="../ink/ink1055.xml"/><Relationship Id="rId223" Type="http://schemas.openxmlformats.org/officeDocument/2006/relationships/image" Target="../media/image992.png"/><Relationship Id="rId18" Type="http://schemas.openxmlformats.org/officeDocument/2006/relationships/customXml" Target="../ink/ink963.xml"/><Relationship Id="rId39" Type="http://schemas.openxmlformats.org/officeDocument/2006/relationships/image" Target="../media/image900.png"/><Relationship Id="rId50" Type="http://schemas.openxmlformats.org/officeDocument/2006/relationships/customXml" Target="../ink/ink979.xml"/><Relationship Id="rId104" Type="http://schemas.openxmlformats.org/officeDocument/2006/relationships/customXml" Target="../ink/ink1006.xml"/><Relationship Id="rId125" Type="http://schemas.openxmlformats.org/officeDocument/2006/relationships/image" Target="../media/image943.png"/><Relationship Id="rId146" Type="http://schemas.openxmlformats.org/officeDocument/2006/relationships/customXml" Target="../ink/ink1027.xml"/><Relationship Id="rId167" Type="http://schemas.openxmlformats.org/officeDocument/2006/relationships/image" Target="../media/image964.png"/><Relationship Id="rId188" Type="http://schemas.openxmlformats.org/officeDocument/2006/relationships/customXml" Target="../ink/ink1048.xml"/><Relationship Id="rId71" Type="http://schemas.openxmlformats.org/officeDocument/2006/relationships/image" Target="../media/image916.png"/><Relationship Id="rId92" Type="http://schemas.openxmlformats.org/officeDocument/2006/relationships/customXml" Target="../ink/ink1000.xml"/><Relationship Id="rId213" Type="http://schemas.openxmlformats.org/officeDocument/2006/relationships/image" Target="../media/image987.png"/><Relationship Id="rId234" Type="http://schemas.openxmlformats.org/officeDocument/2006/relationships/customXml" Target="../ink/ink1071.xml"/><Relationship Id="rId2" Type="http://schemas.openxmlformats.org/officeDocument/2006/relationships/customXml" Target="../ink/ink955.xml"/><Relationship Id="rId29" Type="http://schemas.openxmlformats.org/officeDocument/2006/relationships/image" Target="../media/image895.png"/><Relationship Id="rId40" Type="http://schemas.openxmlformats.org/officeDocument/2006/relationships/customXml" Target="../ink/ink974.xml"/><Relationship Id="rId115" Type="http://schemas.openxmlformats.org/officeDocument/2006/relationships/image" Target="../media/image938.png"/><Relationship Id="rId136" Type="http://schemas.openxmlformats.org/officeDocument/2006/relationships/customXml" Target="../ink/ink1022.xml"/><Relationship Id="rId157" Type="http://schemas.openxmlformats.org/officeDocument/2006/relationships/image" Target="../media/image959.png"/><Relationship Id="rId178" Type="http://schemas.openxmlformats.org/officeDocument/2006/relationships/customXml" Target="../ink/ink1043.xml"/><Relationship Id="rId61" Type="http://schemas.openxmlformats.org/officeDocument/2006/relationships/image" Target="../media/image911.png"/><Relationship Id="rId82" Type="http://schemas.openxmlformats.org/officeDocument/2006/relationships/customXml" Target="../ink/ink995.xml"/><Relationship Id="rId199" Type="http://schemas.openxmlformats.org/officeDocument/2006/relationships/image" Target="../media/image980.png"/><Relationship Id="rId203" Type="http://schemas.openxmlformats.org/officeDocument/2006/relationships/image" Target="../media/image982.png"/><Relationship Id="rId19" Type="http://schemas.openxmlformats.org/officeDocument/2006/relationships/image" Target="../media/image890.png"/><Relationship Id="rId224" Type="http://schemas.openxmlformats.org/officeDocument/2006/relationships/customXml" Target="../ink/ink1066.xml"/><Relationship Id="rId30" Type="http://schemas.openxmlformats.org/officeDocument/2006/relationships/customXml" Target="../ink/ink969.xml"/><Relationship Id="rId105" Type="http://schemas.openxmlformats.org/officeDocument/2006/relationships/image" Target="../media/image933.png"/><Relationship Id="rId126" Type="http://schemas.openxmlformats.org/officeDocument/2006/relationships/customXml" Target="../ink/ink1017.xml"/><Relationship Id="rId147" Type="http://schemas.openxmlformats.org/officeDocument/2006/relationships/image" Target="../media/image954.png"/><Relationship Id="rId168" Type="http://schemas.openxmlformats.org/officeDocument/2006/relationships/customXml" Target="../ink/ink1038.xml"/><Relationship Id="rId51" Type="http://schemas.openxmlformats.org/officeDocument/2006/relationships/image" Target="../media/image906.png"/><Relationship Id="rId72" Type="http://schemas.openxmlformats.org/officeDocument/2006/relationships/customXml" Target="../ink/ink990.xml"/><Relationship Id="rId93" Type="http://schemas.openxmlformats.org/officeDocument/2006/relationships/image" Target="../media/image927.png"/><Relationship Id="rId189" Type="http://schemas.openxmlformats.org/officeDocument/2006/relationships/image" Target="../media/image975.png"/><Relationship Id="rId3" Type="http://schemas.openxmlformats.org/officeDocument/2006/relationships/image" Target="../media/image882.png"/><Relationship Id="rId214" Type="http://schemas.openxmlformats.org/officeDocument/2006/relationships/customXml" Target="../ink/ink1061.xml"/><Relationship Id="rId235" Type="http://schemas.openxmlformats.org/officeDocument/2006/relationships/image" Target="../media/image998.png"/><Relationship Id="rId116" Type="http://schemas.openxmlformats.org/officeDocument/2006/relationships/customXml" Target="../ink/ink1012.xml"/><Relationship Id="rId137" Type="http://schemas.openxmlformats.org/officeDocument/2006/relationships/image" Target="../media/image949.png"/><Relationship Id="rId158" Type="http://schemas.openxmlformats.org/officeDocument/2006/relationships/customXml" Target="../ink/ink1033.xml"/></Relationships>
</file>

<file path=ppt/slides/_rels/slide26.xml.rels><?xml version="1.0" encoding="UTF-8" standalone="yes"?>
<Relationships xmlns="http://schemas.openxmlformats.org/package/2006/relationships"><Relationship Id="rId2" Type="http://schemas.openxmlformats.org/officeDocument/2006/relationships/image" Target="../media/image99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17" Type="http://schemas.openxmlformats.org/officeDocument/2006/relationships/customXml" Target="../ink/ink1128.xml"/><Relationship Id="rId299" Type="http://schemas.openxmlformats.org/officeDocument/2006/relationships/image" Target="../media/image1145.png"/><Relationship Id="rId21" Type="http://schemas.openxmlformats.org/officeDocument/2006/relationships/customXml" Target="../ink/ink1080.xml"/><Relationship Id="rId63" Type="http://schemas.openxmlformats.org/officeDocument/2006/relationships/customXml" Target="../ink/ink1101.xml"/><Relationship Id="rId159" Type="http://schemas.openxmlformats.org/officeDocument/2006/relationships/customXml" Target="../ink/ink1149.xml"/><Relationship Id="rId324" Type="http://schemas.openxmlformats.org/officeDocument/2006/relationships/customXml" Target="../ink/ink1232.xml"/><Relationship Id="rId170" Type="http://schemas.openxmlformats.org/officeDocument/2006/relationships/image" Target="../media/image1081.png"/><Relationship Id="rId226" Type="http://schemas.openxmlformats.org/officeDocument/2006/relationships/image" Target="../media/image1109.png"/><Relationship Id="rId268" Type="http://schemas.openxmlformats.org/officeDocument/2006/relationships/customXml" Target="../ink/ink1204.xml"/><Relationship Id="rId32" Type="http://schemas.openxmlformats.org/officeDocument/2006/relationships/image" Target="../media/image1013.png"/><Relationship Id="rId74" Type="http://schemas.openxmlformats.org/officeDocument/2006/relationships/image" Target="../media/image1034.png"/><Relationship Id="rId128" Type="http://schemas.openxmlformats.org/officeDocument/2006/relationships/image" Target="../media/image1061.png"/><Relationship Id="rId335" Type="http://schemas.openxmlformats.org/officeDocument/2006/relationships/image" Target="../media/image1163.png"/><Relationship Id="rId5" Type="http://schemas.openxmlformats.org/officeDocument/2006/relationships/customXml" Target="../ink/ink1072.xml"/><Relationship Id="rId181" Type="http://schemas.openxmlformats.org/officeDocument/2006/relationships/customXml" Target="../ink/ink1160.xml"/><Relationship Id="rId237" Type="http://schemas.openxmlformats.org/officeDocument/2006/relationships/customXml" Target="../ink/ink1188.xml"/><Relationship Id="rId279" Type="http://schemas.openxmlformats.org/officeDocument/2006/relationships/image" Target="../media/image1135.png"/><Relationship Id="rId43" Type="http://schemas.openxmlformats.org/officeDocument/2006/relationships/customXml" Target="../ink/ink1091.xml"/><Relationship Id="rId139" Type="http://schemas.openxmlformats.org/officeDocument/2006/relationships/customXml" Target="../ink/ink1139.xml"/><Relationship Id="rId290" Type="http://schemas.openxmlformats.org/officeDocument/2006/relationships/customXml" Target="../ink/ink1215.xml"/><Relationship Id="rId304" Type="http://schemas.openxmlformats.org/officeDocument/2006/relationships/customXml" Target="../ink/ink1222.xml"/><Relationship Id="rId85" Type="http://schemas.openxmlformats.org/officeDocument/2006/relationships/customXml" Target="../ink/ink1112.xml"/><Relationship Id="rId150" Type="http://schemas.openxmlformats.org/officeDocument/2006/relationships/image" Target="../media/image1071.png"/><Relationship Id="rId192" Type="http://schemas.openxmlformats.org/officeDocument/2006/relationships/image" Target="../media/image1092.png"/><Relationship Id="rId206" Type="http://schemas.openxmlformats.org/officeDocument/2006/relationships/image" Target="../media/image1099.png"/><Relationship Id="rId248" Type="http://schemas.openxmlformats.org/officeDocument/2006/relationships/image" Target="../media/image1120.png"/><Relationship Id="rId12" Type="http://schemas.openxmlformats.org/officeDocument/2006/relationships/image" Target="../media/image1003.png"/><Relationship Id="rId108" Type="http://schemas.openxmlformats.org/officeDocument/2006/relationships/image" Target="../media/image1051.png"/><Relationship Id="rId315" Type="http://schemas.openxmlformats.org/officeDocument/2006/relationships/image" Target="../media/image1153.png"/><Relationship Id="rId54" Type="http://schemas.openxmlformats.org/officeDocument/2006/relationships/image" Target="../media/image1024.png"/><Relationship Id="rId96" Type="http://schemas.openxmlformats.org/officeDocument/2006/relationships/image" Target="../media/image1045.png"/><Relationship Id="rId161" Type="http://schemas.openxmlformats.org/officeDocument/2006/relationships/customXml" Target="../ink/ink1150.xml"/><Relationship Id="rId217" Type="http://schemas.openxmlformats.org/officeDocument/2006/relationships/customXml" Target="../ink/ink1178.xml"/><Relationship Id="rId259" Type="http://schemas.openxmlformats.org/officeDocument/2006/relationships/customXml" Target="../ink/ink1199.xml"/><Relationship Id="rId23" Type="http://schemas.openxmlformats.org/officeDocument/2006/relationships/customXml" Target="../ink/ink1081.xml"/><Relationship Id="rId119" Type="http://schemas.openxmlformats.org/officeDocument/2006/relationships/customXml" Target="../ink/ink1129.xml"/><Relationship Id="rId270" Type="http://schemas.openxmlformats.org/officeDocument/2006/relationships/customXml" Target="../ink/ink1205.xml"/><Relationship Id="rId326" Type="http://schemas.openxmlformats.org/officeDocument/2006/relationships/customXml" Target="../ink/ink1233.xml"/><Relationship Id="rId65" Type="http://schemas.openxmlformats.org/officeDocument/2006/relationships/customXml" Target="../ink/ink1102.xml"/><Relationship Id="rId130" Type="http://schemas.openxmlformats.org/officeDocument/2006/relationships/image" Target="../media/image1062.png"/><Relationship Id="rId172" Type="http://schemas.openxmlformats.org/officeDocument/2006/relationships/image" Target="../media/image1082.png"/><Relationship Id="rId228" Type="http://schemas.openxmlformats.org/officeDocument/2006/relationships/image" Target="../media/image1110.png"/><Relationship Id="rId281" Type="http://schemas.openxmlformats.org/officeDocument/2006/relationships/image" Target="../media/image1136.png"/><Relationship Id="rId337" Type="http://schemas.openxmlformats.org/officeDocument/2006/relationships/image" Target="../media/image1164.png"/><Relationship Id="rId34" Type="http://schemas.openxmlformats.org/officeDocument/2006/relationships/image" Target="../media/image1014.png"/><Relationship Id="rId76" Type="http://schemas.openxmlformats.org/officeDocument/2006/relationships/image" Target="../media/image1035.png"/><Relationship Id="rId141" Type="http://schemas.openxmlformats.org/officeDocument/2006/relationships/customXml" Target="../ink/ink1140.xml"/><Relationship Id="rId7" Type="http://schemas.openxmlformats.org/officeDocument/2006/relationships/customXml" Target="../ink/ink1073.xml"/><Relationship Id="rId183" Type="http://schemas.openxmlformats.org/officeDocument/2006/relationships/customXml" Target="../ink/ink1161.xml"/><Relationship Id="rId239" Type="http://schemas.openxmlformats.org/officeDocument/2006/relationships/customXml" Target="../ink/ink1189.xml"/><Relationship Id="rId250" Type="http://schemas.openxmlformats.org/officeDocument/2006/relationships/image" Target="../media/image1121.png"/><Relationship Id="rId292" Type="http://schemas.openxmlformats.org/officeDocument/2006/relationships/customXml" Target="../ink/ink1216.xml"/><Relationship Id="rId306" Type="http://schemas.openxmlformats.org/officeDocument/2006/relationships/customXml" Target="../ink/ink1223.xml"/><Relationship Id="rId45" Type="http://schemas.openxmlformats.org/officeDocument/2006/relationships/customXml" Target="../ink/ink1092.xml"/><Relationship Id="rId87" Type="http://schemas.openxmlformats.org/officeDocument/2006/relationships/customXml" Target="../ink/ink1113.xml"/><Relationship Id="rId110" Type="http://schemas.openxmlformats.org/officeDocument/2006/relationships/image" Target="../media/image1052.png"/><Relationship Id="rId152" Type="http://schemas.openxmlformats.org/officeDocument/2006/relationships/image" Target="../media/image1072.png"/><Relationship Id="rId194" Type="http://schemas.openxmlformats.org/officeDocument/2006/relationships/image" Target="../media/image1093.png"/><Relationship Id="rId208" Type="http://schemas.openxmlformats.org/officeDocument/2006/relationships/image" Target="../media/image1100.png"/><Relationship Id="rId261" Type="http://schemas.openxmlformats.org/officeDocument/2006/relationships/customXml" Target="../ink/ink1200.xml"/><Relationship Id="rId14" Type="http://schemas.openxmlformats.org/officeDocument/2006/relationships/image" Target="../media/image1004.png"/><Relationship Id="rId35" Type="http://schemas.openxmlformats.org/officeDocument/2006/relationships/customXml" Target="../ink/ink1087.xml"/><Relationship Id="rId56" Type="http://schemas.openxmlformats.org/officeDocument/2006/relationships/image" Target="../media/image1025.png"/><Relationship Id="rId77" Type="http://schemas.openxmlformats.org/officeDocument/2006/relationships/customXml" Target="../ink/ink1108.xml"/><Relationship Id="rId100" Type="http://schemas.openxmlformats.org/officeDocument/2006/relationships/image" Target="../media/image1047.png"/><Relationship Id="rId282" Type="http://schemas.openxmlformats.org/officeDocument/2006/relationships/customXml" Target="../ink/ink1211.xml"/><Relationship Id="rId317" Type="http://schemas.openxmlformats.org/officeDocument/2006/relationships/image" Target="../media/image1154.png"/><Relationship Id="rId338" Type="http://schemas.openxmlformats.org/officeDocument/2006/relationships/customXml" Target="../ink/ink1239.xml"/><Relationship Id="rId8" Type="http://schemas.openxmlformats.org/officeDocument/2006/relationships/image" Target="../media/image1001.png"/><Relationship Id="rId98" Type="http://schemas.openxmlformats.org/officeDocument/2006/relationships/image" Target="../media/image1046.png"/><Relationship Id="rId121" Type="http://schemas.openxmlformats.org/officeDocument/2006/relationships/customXml" Target="../ink/ink1130.xml"/><Relationship Id="rId142" Type="http://schemas.openxmlformats.org/officeDocument/2006/relationships/image" Target="../media/image628.png"/><Relationship Id="rId163" Type="http://schemas.openxmlformats.org/officeDocument/2006/relationships/customXml" Target="../ink/ink1151.xml"/><Relationship Id="rId184" Type="http://schemas.openxmlformats.org/officeDocument/2006/relationships/image" Target="../media/image1088.png"/><Relationship Id="rId219" Type="http://schemas.openxmlformats.org/officeDocument/2006/relationships/customXml" Target="../ink/ink1179.xml"/><Relationship Id="rId230" Type="http://schemas.openxmlformats.org/officeDocument/2006/relationships/image" Target="../media/image1111.png"/><Relationship Id="rId251" Type="http://schemas.openxmlformats.org/officeDocument/2006/relationships/customXml" Target="../ink/ink1195.xml"/><Relationship Id="rId25" Type="http://schemas.openxmlformats.org/officeDocument/2006/relationships/customXml" Target="../ink/ink1082.xml"/><Relationship Id="rId46" Type="http://schemas.openxmlformats.org/officeDocument/2006/relationships/image" Target="../media/image1020.png"/><Relationship Id="rId67" Type="http://schemas.openxmlformats.org/officeDocument/2006/relationships/customXml" Target="../ink/ink1103.xml"/><Relationship Id="rId272" Type="http://schemas.openxmlformats.org/officeDocument/2006/relationships/customXml" Target="../ink/ink1206.xml"/><Relationship Id="rId293" Type="http://schemas.openxmlformats.org/officeDocument/2006/relationships/image" Target="../media/image1142.png"/><Relationship Id="rId307" Type="http://schemas.openxmlformats.org/officeDocument/2006/relationships/image" Target="../media/image1149.png"/><Relationship Id="rId328" Type="http://schemas.openxmlformats.org/officeDocument/2006/relationships/customXml" Target="../ink/ink1234.xml"/><Relationship Id="rId88" Type="http://schemas.openxmlformats.org/officeDocument/2006/relationships/image" Target="../media/image1041.png"/><Relationship Id="rId111" Type="http://schemas.openxmlformats.org/officeDocument/2006/relationships/customXml" Target="../ink/ink1125.xml"/><Relationship Id="rId132" Type="http://schemas.openxmlformats.org/officeDocument/2006/relationships/image" Target="../media/image1063.png"/><Relationship Id="rId153" Type="http://schemas.openxmlformats.org/officeDocument/2006/relationships/customXml" Target="../ink/ink1146.xml"/><Relationship Id="rId174" Type="http://schemas.openxmlformats.org/officeDocument/2006/relationships/image" Target="../media/image1083.png"/><Relationship Id="rId195" Type="http://schemas.openxmlformats.org/officeDocument/2006/relationships/customXml" Target="../ink/ink1167.xml"/><Relationship Id="rId209" Type="http://schemas.openxmlformats.org/officeDocument/2006/relationships/customXml" Target="../ink/ink1174.xml"/><Relationship Id="rId220" Type="http://schemas.openxmlformats.org/officeDocument/2006/relationships/image" Target="../media/image1106.png"/><Relationship Id="rId241" Type="http://schemas.openxmlformats.org/officeDocument/2006/relationships/customXml" Target="../ink/ink1190.xml"/><Relationship Id="rId15" Type="http://schemas.openxmlformats.org/officeDocument/2006/relationships/customXml" Target="../ink/ink1077.xml"/><Relationship Id="rId36" Type="http://schemas.openxmlformats.org/officeDocument/2006/relationships/image" Target="../media/image1015.png"/><Relationship Id="rId57" Type="http://schemas.openxmlformats.org/officeDocument/2006/relationships/customXml" Target="../ink/ink1098.xml"/><Relationship Id="rId262" Type="http://schemas.openxmlformats.org/officeDocument/2006/relationships/customXml" Target="../ink/ink1201.xml"/><Relationship Id="rId283" Type="http://schemas.openxmlformats.org/officeDocument/2006/relationships/image" Target="../media/image1137.png"/><Relationship Id="rId318" Type="http://schemas.openxmlformats.org/officeDocument/2006/relationships/customXml" Target="../ink/ink1229.xml"/><Relationship Id="rId339" Type="http://schemas.openxmlformats.org/officeDocument/2006/relationships/image" Target="../media/image1165.png"/><Relationship Id="rId78" Type="http://schemas.openxmlformats.org/officeDocument/2006/relationships/image" Target="../media/image1036.png"/><Relationship Id="rId99" Type="http://schemas.openxmlformats.org/officeDocument/2006/relationships/customXml" Target="../ink/ink1119.xml"/><Relationship Id="rId101" Type="http://schemas.openxmlformats.org/officeDocument/2006/relationships/customXml" Target="../ink/ink1120.xml"/><Relationship Id="rId122" Type="http://schemas.openxmlformats.org/officeDocument/2006/relationships/image" Target="../media/image1058.png"/><Relationship Id="rId143" Type="http://schemas.openxmlformats.org/officeDocument/2006/relationships/customXml" Target="../ink/ink1141.xml"/><Relationship Id="rId164" Type="http://schemas.openxmlformats.org/officeDocument/2006/relationships/image" Target="../media/image1078.png"/><Relationship Id="rId185" Type="http://schemas.openxmlformats.org/officeDocument/2006/relationships/customXml" Target="../ink/ink1162.xml"/><Relationship Id="rId9" Type="http://schemas.openxmlformats.org/officeDocument/2006/relationships/customXml" Target="../ink/ink1074.xml"/><Relationship Id="rId210" Type="http://schemas.openxmlformats.org/officeDocument/2006/relationships/image" Target="../media/image1101.png"/><Relationship Id="rId26" Type="http://schemas.openxmlformats.org/officeDocument/2006/relationships/image" Target="../media/image1010.png"/><Relationship Id="rId231" Type="http://schemas.openxmlformats.org/officeDocument/2006/relationships/customXml" Target="../ink/ink1185.xml"/><Relationship Id="rId252" Type="http://schemas.openxmlformats.org/officeDocument/2006/relationships/image" Target="../media/image1122.png"/><Relationship Id="rId273" Type="http://schemas.openxmlformats.org/officeDocument/2006/relationships/image" Target="../media/image1132.png"/><Relationship Id="rId294" Type="http://schemas.openxmlformats.org/officeDocument/2006/relationships/customXml" Target="../ink/ink1217.xml"/><Relationship Id="rId308" Type="http://schemas.openxmlformats.org/officeDocument/2006/relationships/customXml" Target="../ink/ink1224.xml"/><Relationship Id="rId329" Type="http://schemas.openxmlformats.org/officeDocument/2006/relationships/image" Target="../media/image1160.png"/><Relationship Id="rId47" Type="http://schemas.openxmlformats.org/officeDocument/2006/relationships/customXml" Target="../ink/ink1093.xml"/><Relationship Id="rId68" Type="http://schemas.openxmlformats.org/officeDocument/2006/relationships/image" Target="../media/image1031.png"/><Relationship Id="rId89" Type="http://schemas.openxmlformats.org/officeDocument/2006/relationships/customXml" Target="../ink/ink1114.xml"/><Relationship Id="rId112" Type="http://schemas.openxmlformats.org/officeDocument/2006/relationships/image" Target="../media/image1053.png"/><Relationship Id="rId133" Type="http://schemas.openxmlformats.org/officeDocument/2006/relationships/customXml" Target="../ink/ink1136.xml"/><Relationship Id="rId154" Type="http://schemas.openxmlformats.org/officeDocument/2006/relationships/image" Target="../media/image1073.png"/><Relationship Id="rId175" Type="http://schemas.openxmlformats.org/officeDocument/2006/relationships/customXml" Target="../ink/ink1157.xml"/><Relationship Id="rId340" Type="http://schemas.openxmlformats.org/officeDocument/2006/relationships/customXml" Target="../ink/ink1240.xml"/><Relationship Id="rId196" Type="http://schemas.openxmlformats.org/officeDocument/2006/relationships/image" Target="../media/image1094.png"/><Relationship Id="rId200" Type="http://schemas.openxmlformats.org/officeDocument/2006/relationships/image" Target="../media/image1096.png"/><Relationship Id="rId16" Type="http://schemas.openxmlformats.org/officeDocument/2006/relationships/image" Target="../media/image1005.png"/><Relationship Id="rId221" Type="http://schemas.openxmlformats.org/officeDocument/2006/relationships/customXml" Target="../ink/ink1180.xml"/><Relationship Id="rId242" Type="http://schemas.openxmlformats.org/officeDocument/2006/relationships/image" Target="../media/image1117.png"/><Relationship Id="rId263" Type="http://schemas.openxmlformats.org/officeDocument/2006/relationships/image" Target="../media/image1127.png"/><Relationship Id="rId284" Type="http://schemas.openxmlformats.org/officeDocument/2006/relationships/customXml" Target="../ink/ink1212.xml"/><Relationship Id="rId319" Type="http://schemas.openxmlformats.org/officeDocument/2006/relationships/image" Target="../media/image1155.png"/><Relationship Id="rId37" Type="http://schemas.openxmlformats.org/officeDocument/2006/relationships/customXml" Target="../ink/ink1088.xml"/><Relationship Id="rId58" Type="http://schemas.openxmlformats.org/officeDocument/2006/relationships/image" Target="../media/image1026.png"/><Relationship Id="rId79" Type="http://schemas.openxmlformats.org/officeDocument/2006/relationships/customXml" Target="../ink/ink1109.xml"/><Relationship Id="rId102" Type="http://schemas.openxmlformats.org/officeDocument/2006/relationships/image" Target="../media/image1048.png"/><Relationship Id="rId123" Type="http://schemas.openxmlformats.org/officeDocument/2006/relationships/customXml" Target="../ink/ink1131.xml"/><Relationship Id="rId144" Type="http://schemas.openxmlformats.org/officeDocument/2006/relationships/image" Target="../media/image1068.png"/><Relationship Id="rId330" Type="http://schemas.openxmlformats.org/officeDocument/2006/relationships/customXml" Target="../ink/ink1235.xml"/><Relationship Id="rId90" Type="http://schemas.openxmlformats.org/officeDocument/2006/relationships/image" Target="../media/image1042.png"/><Relationship Id="rId165" Type="http://schemas.openxmlformats.org/officeDocument/2006/relationships/customXml" Target="../ink/ink1152.xml"/><Relationship Id="rId186" Type="http://schemas.openxmlformats.org/officeDocument/2006/relationships/image" Target="../media/image1089.png"/><Relationship Id="rId211" Type="http://schemas.openxmlformats.org/officeDocument/2006/relationships/customXml" Target="../ink/ink1175.xml"/><Relationship Id="rId232" Type="http://schemas.openxmlformats.org/officeDocument/2006/relationships/image" Target="../media/image1112.png"/><Relationship Id="rId253" Type="http://schemas.openxmlformats.org/officeDocument/2006/relationships/customXml" Target="../ink/ink1196.xml"/><Relationship Id="rId274" Type="http://schemas.openxmlformats.org/officeDocument/2006/relationships/customXml" Target="../ink/ink1207.xml"/><Relationship Id="rId295" Type="http://schemas.openxmlformats.org/officeDocument/2006/relationships/image" Target="../media/image1143.png"/><Relationship Id="rId309" Type="http://schemas.openxmlformats.org/officeDocument/2006/relationships/image" Target="../media/image1150.png"/><Relationship Id="rId27" Type="http://schemas.openxmlformats.org/officeDocument/2006/relationships/customXml" Target="../ink/ink1083.xml"/><Relationship Id="rId48" Type="http://schemas.openxmlformats.org/officeDocument/2006/relationships/image" Target="../media/image1021.png"/><Relationship Id="rId69" Type="http://schemas.openxmlformats.org/officeDocument/2006/relationships/customXml" Target="../ink/ink1104.xml"/><Relationship Id="rId113" Type="http://schemas.openxmlformats.org/officeDocument/2006/relationships/customXml" Target="../ink/ink1126.xml"/><Relationship Id="rId134" Type="http://schemas.openxmlformats.org/officeDocument/2006/relationships/image" Target="../media/image1064.png"/><Relationship Id="rId320" Type="http://schemas.openxmlformats.org/officeDocument/2006/relationships/customXml" Target="../ink/ink1230.xml"/><Relationship Id="rId80" Type="http://schemas.openxmlformats.org/officeDocument/2006/relationships/image" Target="../media/image1037.png"/><Relationship Id="rId155" Type="http://schemas.openxmlformats.org/officeDocument/2006/relationships/customXml" Target="../ink/ink1147.xml"/><Relationship Id="rId176" Type="http://schemas.openxmlformats.org/officeDocument/2006/relationships/image" Target="../media/image1084.png"/><Relationship Id="rId197" Type="http://schemas.openxmlformats.org/officeDocument/2006/relationships/customXml" Target="../ink/ink1168.xml"/><Relationship Id="rId341" Type="http://schemas.openxmlformats.org/officeDocument/2006/relationships/image" Target="../media/image1166.png"/><Relationship Id="rId201" Type="http://schemas.openxmlformats.org/officeDocument/2006/relationships/customXml" Target="../ink/ink1170.xml"/><Relationship Id="rId222" Type="http://schemas.openxmlformats.org/officeDocument/2006/relationships/image" Target="../media/image1107.png"/><Relationship Id="rId243" Type="http://schemas.openxmlformats.org/officeDocument/2006/relationships/customXml" Target="../ink/ink1191.xml"/><Relationship Id="rId264" Type="http://schemas.openxmlformats.org/officeDocument/2006/relationships/customXml" Target="../ink/ink1202.xml"/><Relationship Id="rId285" Type="http://schemas.openxmlformats.org/officeDocument/2006/relationships/image" Target="../media/image1138.png"/><Relationship Id="rId17" Type="http://schemas.openxmlformats.org/officeDocument/2006/relationships/customXml" Target="../ink/ink1078.xml"/><Relationship Id="rId38" Type="http://schemas.openxmlformats.org/officeDocument/2006/relationships/image" Target="../media/image1016.png"/><Relationship Id="rId59" Type="http://schemas.openxmlformats.org/officeDocument/2006/relationships/customXml" Target="../ink/ink1099.xml"/><Relationship Id="rId103" Type="http://schemas.openxmlformats.org/officeDocument/2006/relationships/customXml" Target="../ink/ink1121.xml"/><Relationship Id="rId124" Type="http://schemas.openxmlformats.org/officeDocument/2006/relationships/image" Target="../media/image1059.png"/><Relationship Id="rId310" Type="http://schemas.openxmlformats.org/officeDocument/2006/relationships/customXml" Target="../ink/ink1225.xml"/><Relationship Id="rId70" Type="http://schemas.openxmlformats.org/officeDocument/2006/relationships/image" Target="../media/image1032.png"/><Relationship Id="rId91" Type="http://schemas.openxmlformats.org/officeDocument/2006/relationships/customXml" Target="../ink/ink1115.xml"/><Relationship Id="rId145" Type="http://schemas.openxmlformats.org/officeDocument/2006/relationships/customXml" Target="../ink/ink1142.xml"/><Relationship Id="rId166" Type="http://schemas.openxmlformats.org/officeDocument/2006/relationships/image" Target="../media/image1079.png"/><Relationship Id="rId187" Type="http://schemas.openxmlformats.org/officeDocument/2006/relationships/customXml" Target="../ink/ink1163.xml"/><Relationship Id="rId331" Type="http://schemas.openxmlformats.org/officeDocument/2006/relationships/image" Target="../media/image1161.png"/><Relationship Id="rId1" Type="http://schemas.openxmlformats.org/officeDocument/2006/relationships/slideLayout" Target="../slideLayouts/slideLayout2.xml"/><Relationship Id="rId212" Type="http://schemas.openxmlformats.org/officeDocument/2006/relationships/image" Target="../media/image1102.png"/><Relationship Id="rId233" Type="http://schemas.openxmlformats.org/officeDocument/2006/relationships/customXml" Target="../ink/ink1186.xml"/><Relationship Id="rId254" Type="http://schemas.openxmlformats.org/officeDocument/2006/relationships/image" Target="../media/image1123.png"/><Relationship Id="rId28" Type="http://schemas.openxmlformats.org/officeDocument/2006/relationships/image" Target="../media/image1011.png"/><Relationship Id="rId49" Type="http://schemas.openxmlformats.org/officeDocument/2006/relationships/customXml" Target="../ink/ink1094.xml"/><Relationship Id="rId114" Type="http://schemas.openxmlformats.org/officeDocument/2006/relationships/image" Target="../media/image1054.png"/><Relationship Id="rId275" Type="http://schemas.openxmlformats.org/officeDocument/2006/relationships/image" Target="../media/image1133.png"/><Relationship Id="rId296" Type="http://schemas.openxmlformats.org/officeDocument/2006/relationships/customXml" Target="../ink/ink1218.xml"/><Relationship Id="rId300" Type="http://schemas.openxmlformats.org/officeDocument/2006/relationships/customXml" Target="../ink/ink1220.xml"/><Relationship Id="rId60" Type="http://schemas.openxmlformats.org/officeDocument/2006/relationships/image" Target="../media/image1027.png"/><Relationship Id="rId81" Type="http://schemas.openxmlformats.org/officeDocument/2006/relationships/customXml" Target="../ink/ink1110.xml"/><Relationship Id="rId135" Type="http://schemas.openxmlformats.org/officeDocument/2006/relationships/customXml" Target="../ink/ink1137.xml"/><Relationship Id="rId156" Type="http://schemas.openxmlformats.org/officeDocument/2006/relationships/image" Target="../media/image1074.png"/><Relationship Id="rId177" Type="http://schemas.openxmlformats.org/officeDocument/2006/relationships/customXml" Target="../ink/ink1158.xml"/><Relationship Id="rId198" Type="http://schemas.openxmlformats.org/officeDocument/2006/relationships/image" Target="../media/image1095.png"/><Relationship Id="rId321" Type="http://schemas.openxmlformats.org/officeDocument/2006/relationships/image" Target="../media/image1156.png"/><Relationship Id="rId342" Type="http://schemas.openxmlformats.org/officeDocument/2006/relationships/customXml" Target="../ink/ink1241.xml"/><Relationship Id="rId202" Type="http://schemas.openxmlformats.org/officeDocument/2006/relationships/image" Target="../media/image1097.png"/><Relationship Id="rId223" Type="http://schemas.openxmlformats.org/officeDocument/2006/relationships/customXml" Target="../ink/ink1181.xml"/><Relationship Id="rId244" Type="http://schemas.openxmlformats.org/officeDocument/2006/relationships/image" Target="../media/image1118.png"/><Relationship Id="rId18" Type="http://schemas.openxmlformats.org/officeDocument/2006/relationships/image" Target="../media/image1006.png"/><Relationship Id="rId39" Type="http://schemas.openxmlformats.org/officeDocument/2006/relationships/customXml" Target="../ink/ink1089.xml"/><Relationship Id="rId265" Type="http://schemas.openxmlformats.org/officeDocument/2006/relationships/image" Target="../media/image1128.png"/><Relationship Id="rId286" Type="http://schemas.openxmlformats.org/officeDocument/2006/relationships/customXml" Target="../ink/ink1213.xml"/><Relationship Id="rId50" Type="http://schemas.openxmlformats.org/officeDocument/2006/relationships/image" Target="../media/image1022.png"/><Relationship Id="rId104" Type="http://schemas.openxmlformats.org/officeDocument/2006/relationships/image" Target="../media/image1049.png"/><Relationship Id="rId125" Type="http://schemas.openxmlformats.org/officeDocument/2006/relationships/customXml" Target="../ink/ink1132.xml"/><Relationship Id="rId146" Type="http://schemas.openxmlformats.org/officeDocument/2006/relationships/image" Target="../media/image1069.png"/><Relationship Id="rId167" Type="http://schemas.openxmlformats.org/officeDocument/2006/relationships/customXml" Target="../ink/ink1153.xml"/><Relationship Id="rId188" Type="http://schemas.openxmlformats.org/officeDocument/2006/relationships/image" Target="../media/image1090.png"/><Relationship Id="rId311" Type="http://schemas.openxmlformats.org/officeDocument/2006/relationships/image" Target="../media/image1151.png"/><Relationship Id="rId332" Type="http://schemas.openxmlformats.org/officeDocument/2006/relationships/customXml" Target="../ink/ink1236.xml"/><Relationship Id="rId71" Type="http://schemas.openxmlformats.org/officeDocument/2006/relationships/customXml" Target="../ink/ink1105.xml"/><Relationship Id="rId92" Type="http://schemas.openxmlformats.org/officeDocument/2006/relationships/image" Target="../media/image1043.png"/><Relationship Id="rId213" Type="http://schemas.openxmlformats.org/officeDocument/2006/relationships/customXml" Target="../ink/ink1176.xml"/><Relationship Id="rId234" Type="http://schemas.openxmlformats.org/officeDocument/2006/relationships/image" Target="../media/image1113.png"/><Relationship Id="rId2" Type="http://schemas.openxmlformats.org/officeDocument/2006/relationships/hyperlink" Target="https://git-scm.com/downloads" TargetMode="External"/><Relationship Id="rId29" Type="http://schemas.openxmlformats.org/officeDocument/2006/relationships/customXml" Target="../ink/ink1084.xml"/><Relationship Id="rId255" Type="http://schemas.openxmlformats.org/officeDocument/2006/relationships/customXml" Target="../ink/ink1197.xml"/><Relationship Id="rId276" Type="http://schemas.openxmlformats.org/officeDocument/2006/relationships/customXml" Target="../ink/ink1208.xml"/><Relationship Id="rId297" Type="http://schemas.openxmlformats.org/officeDocument/2006/relationships/image" Target="../media/image1144.png"/><Relationship Id="rId40" Type="http://schemas.openxmlformats.org/officeDocument/2006/relationships/image" Target="../media/image1017.png"/><Relationship Id="rId115" Type="http://schemas.openxmlformats.org/officeDocument/2006/relationships/customXml" Target="../ink/ink1127.xml"/><Relationship Id="rId136" Type="http://schemas.openxmlformats.org/officeDocument/2006/relationships/image" Target="../media/image1065.png"/><Relationship Id="rId157" Type="http://schemas.openxmlformats.org/officeDocument/2006/relationships/customXml" Target="../ink/ink1148.xml"/><Relationship Id="rId178" Type="http://schemas.openxmlformats.org/officeDocument/2006/relationships/image" Target="../media/image1085.png"/><Relationship Id="rId301" Type="http://schemas.openxmlformats.org/officeDocument/2006/relationships/image" Target="../media/image1146.png"/><Relationship Id="rId322" Type="http://schemas.openxmlformats.org/officeDocument/2006/relationships/customXml" Target="../ink/ink1231.xml"/><Relationship Id="rId343" Type="http://schemas.openxmlformats.org/officeDocument/2006/relationships/image" Target="../media/image1167.png"/><Relationship Id="rId61" Type="http://schemas.openxmlformats.org/officeDocument/2006/relationships/customXml" Target="../ink/ink1100.xml"/><Relationship Id="rId82" Type="http://schemas.openxmlformats.org/officeDocument/2006/relationships/image" Target="../media/image1038.png"/><Relationship Id="rId199" Type="http://schemas.openxmlformats.org/officeDocument/2006/relationships/customXml" Target="../ink/ink1169.xml"/><Relationship Id="rId203" Type="http://schemas.openxmlformats.org/officeDocument/2006/relationships/customXml" Target="../ink/ink1171.xml"/><Relationship Id="rId19" Type="http://schemas.openxmlformats.org/officeDocument/2006/relationships/customXml" Target="../ink/ink1079.xml"/><Relationship Id="rId224" Type="http://schemas.openxmlformats.org/officeDocument/2006/relationships/image" Target="../media/image1108.png"/><Relationship Id="rId245" Type="http://schemas.openxmlformats.org/officeDocument/2006/relationships/customXml" Target="../ink/ink1192.xml"/><Relationship Id="rId266" Type="http://schemas.openxmlformats.org/officeDocument/2006/relationships/customXml" Target="../ink/ink1203.xml"/><Relationship Id="rId287" Type="http://schemas.openxmlformats.org/officeDocument/2006/relationships/image" Target="../media/image1139.png"/><Relationship Id="rId30" Type="http://schemas.openxmlformats.org/officeDocument/2006/relationships/image" Target="../media/image1012.png"/><Relationship Id="rId105" Type="http://schemas.openxmlformats.org/officeDocument/2006/relationships/customXml" Target="../ink/ink1122.xml"/><Relationship Id="rId126" Type="http://schemas.openxmlformats.org/officeDocument/2006/relationships/image" Target="../media/image1060.png"/><Relationship Id="rId147" Type="http://schemas.openxmlformats.org/officeDocument/2006/relationships/customXml" Target="../ink/ink1143.xml"/><Relationship Id="rId168" Type="http://schemas.openxmlformats.org/officeDocument/2006/relationships/image" Target="../media/image1080.png"/><Relationship Id="rId312" Type="http://schemas.openxmlformats.org/officeDocument/2006/relationships/customXml" Target="../ink/ink1226.xml"/><Relationship Id="rId333" Type="http://schemas.openxmlformats.org/officeDocument/2006/relationships/image" Target="../media/image1162.png"/><Relationship Id="rId51" Type="http://schemas.openxmlformats.org/officeDocument/2006/relationships/customXml" Target="../ink/ink1095.xml"/><Relationship Id="rId72" Type="http://schemas.openxmlformats.org/officeDocument/2006/relationships/image" Target="../media/image1033.png"/><Relationship Id="rId93" Type="http://schemas.openxmlformats.org/officeDocument/2006/relationships/customXml" Target="../ink/ink1116.xml"/><Relationship Id="rId189" Type="http://schemas.openxmlformats.org/officeDocument/2006/relationships/customXml" Target="../ink/ink1164.xml"/><Relationship Id="rId3" Type="http://schemas.openxmlformats.org/officeDocument/2006/relationships/hyperlink" Target="https://github.com/cloudfoundry/cli/wiki/V6-CLI-Installation-Guide" TargetMode="External"/><Relationship Id="rId214" Type="http://schemas.openxmlformats.org/officeDocument/2006/relationships/image" Target="../media/image1103.png"/><Relationship Id="rId235" Type="http://schemas.openxmlformats.org/officeDocument/2006/relationships/customXml" Target="../ink/ink1187.xml"/><Relationship Id="rId256" Type="http://schemas.openxmlformats.org/officeDocument/2006/relationships/image" Target="../media/image1124.png"/><Relationship Id="rId277" Type="http://schemas.openxmlformats.org/officeDocument/2006/relationships/image" Target="../media/image1134.png"/><Relationship Id="rId298" Type="http://schemas.openxmlformats.org/officeDocument/2006/relationships/customXml" Target="../ink/ink1219.xml"/><Relationship Id="rId116" Type="http://schemas.openxmlformats.org/officeDocument/2006/relationships/image" Target="../media/image1055.png"/><Relationship Id="rId137" Type="http://schemas.openxmlformats.org/officeDocument/2006/relationships/customXml" Target="../ink/ink1138.xml"/><Relationship Id="rId158" Type="http://schemas.openxmlformats.org/officeDocument/2006/relationships/image" Target="../media/image1075.png"/><Relationship Id="rId302" Type="http://schemas.openxmlformats.org/officeDocument/2006/relationships/customXml" Target="../ink/ink1221.xml"/><Relationship Id="rId323" Type="http://schemas.openxmlformats.org/officeDocument/2006/relationships/image" Target="../media/image1157.png"/><Relationship Id="rId344" Type="http://schemas.openxmlformats.org/officeDocument/2006/relationships/customXml" Target="../ink/ink1242.xml"/><Relationship Id="rId20" Type="http://schemas.openxmlformats.org/officeDocument/2006/relationships/image" Target="../media/image1007.png"/><Relationship Id="rId41" Type="http://schemas.openxmlformats.org/officeDocument/2006/relationships/customXml" Target="../ink/ink1090.xml"/><Relationship Id="rId62" Type="http://schemas.openxmlformats.org/officeDocument/2006/relationships/image" Target="../media/image1028.png"/><Relationship Id="rId83" Type="http://schemas.openxmlformats.org/officeDocument/2006/relationships/customXml" Target="../ink/ink1111.xml"/><Relationship Id="rId179" Type="http://schemas.openxmlformats.org/officeDocument/2006/relationships/customXml" Target="../ink/ink1159.xml"/><Relationship Id="rId190" Type="http://schemas.openxmlformats.org/officeDocument/2006/relationships/image" Target="../media/image1091.png"/><Relationship Id="rId204" Type="http://schemas.openxmlformats.org/officeDocument/2006/relationships/image" Target="../media/image1098.png"/><Relationship Id="rId225" Type="http://schemas.openxmlformats.org/officeDocument/2006/relationships/customXml" Target="../ink/ink1182.xml"/><Relationship Id="rId246" Type="http://schemas.openxmlformats.org/officeDocument/2006/relationships/image" Target="../media/image1119.png"/><Relationship Id="rId267" Type="http://schemas.openxmlformats.org/officeDocument/2006/relationships/image" Target="../media/image1129.png"/><Relationship Id="rId288" Type="http://schemas.openxmlformats.org/officeDocument/2006/relationships/customXml" Target="../ink/ink1214.xml"/><Relationship Id="rId106" Type="http://schemas.openxmlformats.org/officeDocument/2006/relationships/image" Target="../media/image1050.png"/><Relationship Id="rId127" Type="http://schemas.openxmlformats.org/officeDocument/2006/relationships/customXml" Target="../ink/ink1133.xml"/><Relationship Id="rId313" Type="http://schemas.openxmlformats.org/officeDocument/2006/relationships/image" Target="../media/image1152.png"/><Relationship Id="rId10" Type="http://schemas.openxmlformats.org/officeDocument/2006/relationships/image" Target="../media/image1002.png"/><Relationship Id="rId31" Type="http://schemas.openxmlformats.org/officeDocument/2006/relationships/customXml" Target="../ink/ink1085.xml"/><Relationship Id="rId52" Type="http://schemas.openxmlformats.org/officeDocument/2006/relationships/image" Target="../media/image1023.png"/><Relationship Id="rId73" Type="http://schemas.openxmlformats.org/officeDocument/2006/relationships/customXml" Target="../ink/ink1106.xml"/><Relationship Id="rId94" Type="http://schemas.openxmlformats.org/officeDocument/2006/relationships/image" Target="../media/image1044.png"/><Relationship Id="rId148" Type="http://schemas.openxmlformats.org/officeDocument/2006/relationships/image" Target="../media/image1070.png"/><Relationship Id="rId169" Type="http://schemas.openxmlformats.org/officeDocument/2006/relationships/customXml" Target="../ink/ink1154.xml"/><Relationship Id="rId334" Type="http://schemas.openxmlformats.org/officeDocument/2006/relationships/customXml" Target="../ink/ink1237.xml"/><Relationship Id="rId4" Type="http://schemas.openxmlformats.org/officeDocument/2006/relationships/hyperlink" Target="https://code.visualstudio.com/download" TargetMode="External"/><Relationship Id="rId180" Type="http://schemas.openxmlformats.org/officeDocument/2006/relationships/image" Target="../media/image1086.png"/><Relationship Id="rId215" Type="http://schemas.openxmlformats.org/officeDocument/2006/relationships/customXml" Target="../ink/ink1177.xml"/><Relationship Id="rId236" Type="http://schemas.openxmlformats.org/officeDocument/2006/relationships/image" Target="../media/image1114.png"/><Relationship Id="rId257" Type="http://schemas.openxmlformats.org/officeDocument/2006/relationships/customXml" Target="../ink/ink1198.xml"/><Relationship Id="rId278" Type="http://schemas.openxmlformats.org/officeDocument/2006/relationships/customXml" Target="../ink/ink1209.xml"/><Relationship Id="rId303" Type="http://schemas.openxmlformats.org/officeDocument/2006/relationships/image" Target="../media/image1147.png"/><Relationship Id="rId42" Type="http://schemas.openxmlformats.org/officeDocument/2006/relationships/image" Target="../media/image1018.png"/><Relationship Id="rId84" Type="http://schemas.openxmlformats.org/officeDocument/2006/relationships/image" Target="../media/image1039.png"/><Relationship Id="rId138" Type="http://schemas.openxmlformats.org/officeDocument/2006/relationships/image" Target="../media/image1066.png"/><Relationship Id="rId345" Type="http://schemas.openxmlformats.org/officeDocument/2006/relationships/image" Target="../media/image1168.png"/><Relationship Id="rId191" Type="http://schemas.openxmlformats.org/officeDocument/2006/relationships/customXml" Target="../ink/ink1165.xml"/><Relationship Id="rId205" Type="http://schemas.openxmlformats.org/officeDocument/2006/relationships/customXml" Target="../ink/ink1172.xml"/><Relationship Id="rId247" Type="http://schemas.openxmlformats.org/officeDocument/2006/relationships/customXml" Target="../ink/ink1193.xml"/><Relationship Id="rId107" Type="http://schemas.openxmlformats.org/officeDocument/2006/relationships/customXml" Target="../ink/ink1123.xml"/><Relationship Id="rId289" Type="http://schemas.openxmlformats.org/officeDocument/2006/relationships/image" Target="../media/image1140.png"/><Relationship Id="rId11" Type="http://schemas.openxmlformats.org/officeDocument/2006/relationships/customXml" Target="../ink/ink1075.xml"/><Relationship Id="rId53" Type="http://schemas.openxmlformats.org/officeDocument/2006/relationships/customXml" Target="../ink/ink1096.xml"/><Relationship Id="rId149" Type="http://schemas.openxmlformats.org/officeDocument/2006/relationships/customXml" Target="../ink/ink1144.xml"/><Relationship Id="rId314" Type="http://schemas.openxmlformats.org/officeDocument/2006/relationships/customXml" Target="../ink/ink1227.xml"/><Relationship Id="rId95" Type="http://schemas.openxmlformats.org/officeDocument/2006/relationships/customXml" Target="../ink/ink1117.xml"/><Relationship Id="rId160" Type="http://schemas.openxmlformats.org/officeDocument/2006/relationships/image" Target="../media/image1076.png"/><Relationship Id="rId216" Type="http://schemas.openxmlformats.org/officeDocument/2006/relationships/image" Target="../media/image1104.png"/><Relationship Id="rId258" Type="http://schemas.openxmlformats.org/officeDocument/2006/relationships/image" Target="../media/image1125.png"/><Relationship Id="rId22" Type="http://schemas.openxmlformats.org/officeDocument/2006/relationships/image" Target="../media/image1008.png"/><Relationship Id="rId64" Type="http://schemas.openxmlformats.org/officeDocument/2006/relationships/image" Target="../media/image1029.png"/><Relationship Id="rId118" Type="http://schemas.openxmlformats.org/officeDocument/2006/relationships/image" Target="../media/image1056.png"/><Relationship Id="rId325" Type="http://schemas.openxmlformats.org/officeDocument/2006/relationships/image" Target="../media/image1158.png"/><Relationship Id="rId171" Type="http://schemas.openxmlformats.org/officeDocument/2006/relationships/customXml" Target="../ink/ink1155.xml"/><Relationship Id="rId227" Type="http://schemas.openxmlformats.org/officeDocument/2006/relationships/customXml" Target="../ink/ink1183.xml"/><Relationship Id="rId269" Type="http://schemas.openxmlformats.org/officeDocument/2006/relationships/image" Target="../media/image1130.png"/><Relationship Id="rId33" Type="http://schemas.openxmlformats.org/officeDocument/2006/relationships/customXml" Target="../ink/ink1086.xml"/><Relationship Id="rId129" Type="http://schemas.openxmlformats.org/officeDocument/2006/relationships/customXml" Target="../ink/ink1134.xml"/><Relationship Id="rId280" Type="http://schemas.openxmlformats.org/officeDocument/2006/relationships/customXml" Target="../ink/ink1210.xml"/><Relationship Id="rId336" Type="http://schemas.openxmlformats.org/officeDocument/2006/relationships/customXml" Target="../ink/ink1238.xml"/><Relationship Id="rId75" Type="http://schemas.openxmlformats.org/officeDocument/2006/relationships/customXml" Target="../ink/ink1107.xml"/><Relationship Id="rId140" Type="http://schemas.openxmlformats.org/officeDocument/2006/relationships/image" Target="../media/image1067.png"/><Relationship Id="rId182" Type="http://schemas.openxmlformats.org/officeDocument/2006/relationships/image" Target="../media/image1087.png"/><Relationship Id="rId6" Type="http://schemas.openxmlformats.org/officeDocument/2006/relationships/image" Target="../media/image1000.png"/><Relationship Id="rId238" Type="http://schemas.openxmlformats.org/officeDocument/2006/relationships/image" Target="../media/image1115.png"/><Relationship Id="rId291" Type="http://schemas.openxmlformats.org/officeDocument/2006/relationships/image" Target="../media/image1141.png"/><Relationship Id="rId305" Type="http://schemas.openxmlformats.org/officeDocument/2006/relationships/image" Target="../media/image1148.png"/><Relationship Id="rId44" Type="http://schemas.openxmlformats.org/officeDocument/2006/relationships/image" Target="../media/image1019.png"/><Relationship Id="rId86" Type="http://schemas.openxmlformats.org/officeDocument/2006/relationships/image" Target="../media/image1040.png"/><Relationship Id="rId151" Type="http://schemas.openxmlformats.org/officeDocument/2006/relationships/customXml" Target="../ink/ink1145.xml"/><Relationship Id="rId193" Type="http://schemas.openxmlformats.org/officeDocument/2006/relationships/customXml" Target="../ink/ink1166.xml"/><Relationship Id="rId207" Type="http://schemas.openxmlformats.org/officeDocument/2006/relationships/customXml" Target="../ink/ink1173.xml"/><Relationship Id="rId249" Type="http://schemas.openxmlformats.org/officeDocument/2006/relationships/customXml" Target="../ink/ink1194.xml"/><Relationship Id="rId13" Type="http://schemas.openxmlformats.org/officeDocument/2006/relationships/customXml" Target="../ink/ink1076.xml"/><Relationship Id="rId109" Type="http://schemas.openxmlformats.org/officeDocument/2006/relationships/customXml" Target="../ink/ink1124.xml"/><Relationship Id="rId260" Type="http://schemas.openxmlformats.org/officeDocument/2006/relationships/image" Target="../media/image1126.png"/><Relationship Id="rId316" Type="http://schemas.openxmlformats.org/officeDocument/2006/relationships/customXml" Target="../ink/ink1228.xml"/><Relationship Id="rId55" Type="http://schemas.openxmlformats.org/officeDocument/2006/relationships/customXml" Target="../ink/ink1097.xml"/><Relationship Id="rId97" Type="http://schemas.openxmlformats.org/officeDocument/2006/relationships/customXml" Target="../ink/ink1118.xml"/><Relationship Id="rId120" Type="http://schemas.openxmlformats.org/officeDocument/2006/relationships/image" Target="../media/image1057.png"/><Relationship Id="rId162" Type="http://schemas.openxmlformats.org/officeDocument/2006/relationships/image" Target="../media/image1077.png"/><Relationship Id="rId218" Type="http://schemas.openxmlformats.org/officeDocument/2006/relationships/image" Target="../media/image1105.png"/><Relationship Id="rId271" Type="http://schemas.openxmlformats.org/officeDocument/2006/relationships/image" Target="../media/image1131.png"/><Relationship Id="rId24" Type="http://schemas.openxmlformats.org/officeDocument/2006/relationships/image" Target="../media/image1009.png"/><Relationship Id="rId66" Type="http://schemas.openxmlformats.org/officeDocument/2006/relationships/image" Target="../media/image1030.png"/><Relationship Id="rId131" Type="http://schemas.openxmlformats.org/officeDocument/2006/relationships/customXml" Target="../ink/ink1135.xml"/><Relationship Id="rId327" Type="http://schemas.openxmlformats.org/officeDocument/2006/relationships/image" Target="../media/image1159.png"/><Relationship Id="rId173" Type="http://schemas.openxmlformats.org/officeDocument/2006/relationships/customXml" Target="../ink/ink1156.xml"/><Relationship Id="rId229" Type="http://schemas.openxmlformats.org/officeDocument/2006/relationships/customXml" Target="../ink/ink1184.xml"/><Relationship Id="rId240" Type="http://schemas.openxmlformats.org/officeDocument/2006/relationships/image" Target="../media/image1116.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oyuztechnologies/BTP_Architect_Training/blob/master/Day%201/helloworld.zip" TargetMode="External"/><Relationship Id="rId2" Type="http://schemas.openxmlformats.org/officeDocument/2006/relationships/image" Target="../media/image116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7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171.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1172.png"/><Relationship Id="rId4" Type="http://schemas.openxmlformats.org/officeDocument/2006/relationships/hyperlink" Target="http://www.dribbble.com/"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1178.jpeg"/><Relationship Id="rId3" Type="http://schemas.openxmlformats.org/officeDocument/2006/relationships/image" Target="../media/image1173.jpeg"/><Relationship Id="rId7" Type="http://schemas.openxmlformats.org/officeDocument/2006/relationships/image" Target="../media/image1177.tiff"/><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176.tiff"/><Relationship Id="rId5" Type="http://schemas.openxmlformats.org/officeDocument/2006/relationships/image" Target="../media/image1175.tiff"/><Relationship Id="rId4" Type="http://schemas.openxmlformats.org/officeDocument/2006/relationships/image" Target="../media/image1174.tiff"/><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discovery-center.cloud.sap/serviceCatalog?" TargetMode="External"/></Relationships>
</file>

<file path=ppt/slides/_rels/slide7.xml.rels><?xml version="1.0" encoding="UTF-8" standalone="yes"?>
<Relationships xmlns="http://schemas.openxmlformats.org/package/2006/relationships"><Relationship Id="rId117" Type="http://schemas.openxmlformats.org/officeDocument/2006/relationships/image" Target="../media/image70.png"/><Relationship Id="rId299" Type="http://schemas.openxmlformats.org/officeDocument/2006/relationships/customXml" Target="../ink/ink150.xml"/><Relationship Id="rId21" Type="http://schemas.openxmlformats.org/officeDocument/2006/relationships/image" Target="../media/image22.png"/><Relationship Id="rId63" Type="http://schemas.openxmlformats.org/officeDocument/2006/relationships/image" Target="../media/image43.png"/><Relationship Id="rId159" Type="http://schemas.openxmlformats.org/officeDocument/2006/relationships/image" Target="../media/image91.png"/><Relationship Id="rId324" Type="http://schemas.openxmlformats.org/officeDocument/2006/relationships/image" Target="../media/image173.png"/><Relationship Id="rId170" Type="http://schemas.openxmlformats.org/officeDocument/2006/relationships/customXml" Target="../ink/ink85.xml"/><Relationship Id="rId226" Type="http://schemas.openxmlformats.org/officeDocument/2006/relationships/customXml" Target="../ink/ink113.xml"/><Relationship Id="rId268" Type="http://schemas.openxmlformats.org/officeDocument/2006/relationships/customXml" Target="../ink/ink134.xml"/><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64.xml"/><Relationship Id="rId335" Type="http://schemas.openxmlformats.org/officeDocument/2006/relationships/customXml" Target="../ink/ink168.xml"/><Relationship Id="rId5" Type="http://schemas.openxmlformats.org/officeDocument/2006/relationships/image" Target="../media/image14.png"/><Relationship Id="rId181" Type="http://schemas.openxmlformats.org/officeDocument/2006/relationships/image" Target="../media/image102.png"/><Relationship Id="rId237" Type="http://schemas.openxmlformats.org/officeDocument/2006/relationships/image" Target="../media/image130.png"/><Relationship Id="rId279" Type="http://schemas.openxmlformats.org/officeDocument/2006/relationships/image" Target="../media/image151.png"/><Relationship Id="rId43" Type="http://schemas.openxmlformats.org/officeDocument/2006/relationships/image" Target="../media/image33.png"/><Relationship Id="rId139" Type="http://schemas.openxmlformats.org/officeDocument/2006/relationships/image" Target="../media/image81.png"/><Relationship Id="rId290" Type="http://schemas.openxmlformats.org/officeDocument/2006/relationships/customXml" Target="../ink/ink145.xml"/><Relationship Id="rId304" Type="http://schemas.openxmlformats.org/officeDocument/2006/relationships/image" Target="../media/image163.png"/><Relationship Id="rId346" Type="http://schemas.openxmlformats.org/officeDocument/2006/relationships/image" Target="../media/image184.png"/><Relationship Id="rId85" Type="http://schemas.openxmlformats.org/officeDocument/2006/relationships/image" Target="../media/image54.png"/><Relationship Id="rId150" Type="http://schemas.openxmlformats.org/officeDocument/2006/relationships/customXml" Target="../ink/ink75.xml"/><Relationship Id="rId192" Type="http://schemas.openxmlformats.org/officeDocument/2006/relationships/customXml" Target="../ink/ink96.xml"/><Relationship Id="rId206" Type="http://schemas.openxmlformats.org/officeDocument/2006/relationships/customXml" Target="../ink/ink103.xml"/><Relationship Id="rId248" Type="http://schemas.openxmlformats.org/officeDocument/2006/relationships/customXml" Target="../ink/ink124.xml"/><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customXml" Target="../ink/ink158.xml"/><Relationship Id="rId54" Type="http://schemas.openxmlformats.org/officeDocument/2006/relationships/customXml" Target="../ink/ink27.xml"/><Relationship Id="rId96" Type="http://schemas.openxmlformats.org/officeDocument/2006/relationships/customXml" Target="../ink/ink48.xml"/><Relationship Id="rId161" Type="http://schemas.openxmlformats.org/officeDocument/2006/relationships/image" Target="../media/image92.png"/><Relationship Id="rId217" Type="http://schemas.openxmlformats.org/officeDocument/2006/relationships/image" Target="../media/image120.png"/><Relationship Id="rId259" Type="http://schemas.openxmlformats.org/officeDocument/2006/relationships/image" Target="../media/image141.png"/><Relationship Id="rId23" Type="http://schemas.openxmlformats.org/officeDocument/2006/relationships/image" Target="../media/image23.png"/><Relationship Id="rId119" Type="http://schemas.openxmlformats.org/officeDocument/2006/relationships/image" Target="../media/image71.png"/><Relationship Id="rId270" Type="http://schemas.openxmlformats.org/officeDocument/2006/relationships/customXml" Target="../ink/ink135.xml"/><Relationship Id="rId326" Type="http://schemas.openxmlformats.org/officeDocument/2006/relationships/image" Target="../media/image174.png"/><Relationship Id="rId65" Type="http://schemas.openxmlformats.org/officeDocument/2006/relationships/image" Target="../media/image44.png"/><Relationship Id="rId130" Type="http://schemas.openxmlformats.org/officeDocument/2006/relationships/customXml" Target="../ink/ink65.xml"/><Relationship Id="rId172" Type="http://schemas.openxmlformats.org/officeDocument/2006/relationships/customXml" Target="../ink/ink86.xml"/><Relationship Id="rId228" Type="http://schemas.openxmlformats.org/officeDocument/2006/relationships/customXml" Target="../ink/ink114.xml"/><Relationship Id="rId281" Type="http://schemas.openxmlformats.org/officeDocument/2006/relationships/image" Target="../media/image152.png"/><Relationship Id="rId337" Type="http://schemas.openxmlformats.org/officeDocument/2006/relationships/customXml" Target="../ink/ink169.xml"/><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82.png"/><Relationship Id="rId7" Type="http://schemas.openxmlformats.org/officeDocument/2006/relationships/image" Target="../media/image15.png"/><Relationship Id="rId183" Type="http://schemas.openxmlformats.org/officeDocument/2006/relationships/image" Target="../media/image103.png"/><Relationship Id="rId239" Type="http://schemas.openxmlformats.org/officeDocument/2006/relationships/image" Target="../media/image131.png"/><Relationship Id="rId250" Type="http://schemas.openxmlformats.org/officeDocument/2006/relationships/customXml" Target="../ink/ink125.xml"/><Relationship Id="rId292" Type="http://schemas.openxmlformats.org/officeDocument/2006/relationships/customXml" Target="../ink/ink146.xml"/><Relationship Id="rId306" Type="http://schemas.openxmlformats.org/officeDocument/2006/relationships/image" Target="../media/image164.png"/><Relationship Id="rId45" Type="http://schemas.openxmlformats.org/officeDocument/2006/relationships/image" Target="../media/image34.png"/><Relationship Id="rId87" Type="http://schemas.openxmlformats.org/officeDocument/2006/relationships/image" Target="../media/image55.png"/><Relationship Id="rId110" Type="http://schemas.openxmlformats.org/officeDocument/2006/relationships/customXml" Target="../ink/ink55.xml"/><Relationship Id="rId348" Type="http://schemas.openxmlformats.org/officeDocument/2006/relationships/image" Target="../media/image185.png"/><Relationship Id="rId152" Type="http://schemas.openxmlformats.org/officeDocument/2006/relationships/customXml" Target="../ink/ink76.xml"/><Relationship Id="rId194" Type="http://schemas.openxmlformats.org/officeDocument/2006/relationships/customXml" Target="../ink/ink97.xml"/><Relationship Id="rId208" Type="http://schemas.openxmlformats.org/officeDocument/2006/relationships/customXml" Target="../ink/ink104.xml"/><Relationship Id="rId261" Type="http://schemas.openxmlformats.org/officeDocument/2006/relationships/image" Target="../media/image142.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customXml" Target="../ink/ink159.xml"/><Relationship Id="rId8" Type="http://schemas.openxmlformats.org/officeDocument/2006/relationships/customXml" Target="../ink/ink4.xml"/><Relationship Id="rId98" Type="http://schemas.openxmlformats.org/officeDocument/2006/relationships/customXml" Target="../ink/ink49.xml"/><Relationship Id="rId121" Type="http://schemas.openxmlformats.org/officeDocument/2006/relationships/image" Target="../media/image72.png"/><Relationship Id="rId142" Type="http://schemas.openxmlformats.org/officeDocument/2006/relationships/customXml" Target="../ink/ink71.xml"/><Relationship Id="rId163" Type="http://schemas.openxmlformats.org/officeDocument/2006/relationships/image" Target="../media/image93.png"/><Relationship Id="rId184" Type="http://schemas.openxmlformats.org/officeDocument/2006/relationships/customXml" Target="../ink/ink92.xml"/><Relationship Id="rId219" Type="http://schemas.openxmlformats.org/officeDocument/2006/relationships/image" Target="../media/image121.png"/><Relationship Id="rId230" Type="http://schemas.openxmlformats.org/officeDocument/2006/relationships/customXml" Target="../ink/ink115.xml"/><Relationship Id="rId251" Type="http://schemas.openxmlformats.org/officeDocument/2006/relationships/image" Target="../media/image137.png"/><Relationship Id="rId25" Type="http://schemas.openxmlformats.org/officeDocument/2006/relationships/image" Target="../media/image24.png"/><Relationship Id="rId46" Type="http://schemas.openxmlformats.org/officeDocument/2006/relationships/customXml" Target="../ink/ink23.xml"/><Relationship Id="rId67" Type="http://schemas.openxmlformats.org/officeDocument/2006/relationships/image" Target="../media/image45.png"/><Relationship Id="rId272" Type="http://schemas.openxmlformats.org/officeDocument/2006/relationships/customXml" Target="../ink/ink136.xml"/><Relationship Id="rId293" Type="http://schemas.openxmlformats.org/officeDocument/2006/relationships/customXml" Target="../ink/ink147.xml"/><Relationship Id="rId307" Type="http://schemas.openxmlformats.org/officeDocument/2006/relationships/customXml" Target="../ink/ink154.xml"/><Relationship Id="rId328" Type="http://schemas.openxmlformats.org/officeDocument/2006/relationships/image" Target="../media/image175.png"/><Relationship Id="rId349" Type="http://schemas.openxmlformats.org/officeDocument/2006/relationships/customXml" Target="../ink/ink175.xml"/><Relationship Id="rId88" Type="http://schemas.openxmlformats.org/officeDocument/2006/relationships/customXml" Target="../ink/ink44.xml"/><Relationship Id="rId111" Type="http://schemas.openxmlformats.org/officeDocument/2006/relationships/image" Target="../media/image67.png"/><Relationship Id="rId132" Type="http://schemas.openxmlformats.org/officeDocument/2006/relationships/customXml" Target="../ink/ink66.xml"/><Relationship Id="rId153" Type="http://schemas.openxmlformats.org/officeDocument/2006/relationships/image" Target="../media/image88.png"/><Relationship Id="rId174" Type="http://schemas.openxmlformats.org/officeDocument/2006/relationships/customXml" Target="../ink/ink87.xml"/><Relationship Id="rId195" Type="http://schemas.openxmlformats.org/officeDocument/2006/relationships/image" Target="../media/image109.png"/><Relationship Id="rId209" Type="http://schemas.openxmlformats.org/officeDocument/2006/relationships/image" Target="../media/image116.png"/><Relationship Id="rId220" Type="http://schemas.openxmlformats.org/officeDocument/2006/relationships/customXml" Target="../ink/ink110.xml"/><Relationship Id="rId241" Type="http://schemas.openxmlformats.org/officeDocument/2006/relationships/image" Target="../media/image132.png"/><Relationship Id="rId15" Type="http://schemas.openxmlformats.org/officeDocument/2006/relationships/image" Target="../media/image19.png"/><Relationship Id="rId36" Type="http://schemas.openxmlformats.org/officeDocument/2006/relationships/customXml" Target="../ink/ink18.xml"/><Relationship Id="rId57" Type="http://schemas.openxmlformats.org/officeDocument/2006/relationships/image" Target="../media/image40.png"/><Relationship Id="rId262" Type="http://schemas.openxmlformats.org/officeDocument/2006/relationships/customXml" Target="../ink/ink131.xml"/><Relationship Id="rId283" Type="http://schemas.openxmlformats.org/officeDocument/2006/relationships/image" Target="../media/image153.png"/><Relationship Id="rId318" Type="http://schemas.openxmlformats.org/officeDocument/2006/relationships/image" Target="../media/image170.png"/><Relationship Id="rId339" Type="http://schemas.openxmlformats.org/officeDocument/2006/relationships/customXml" Target="../ink/ink170.xml"/><Relationship Id="rId78" Type="http://schemas.openxmlformats.org/officeDocument/2006/relationships/customXml" Target="../ink/ink39.xml"/><Relationship Id="rId99" Type="http://schemas.openxmlformats.org/officeDocument/2006/relationships/image" Target="../media/image61.png"/><Relationship Id="rId101" Type="http://schemas.openxmlformats.org/officeDocument/2006/relationships/image" Target="../media/image62.png"/><Relationship Id="rId122" Type="http://schemas.openxmlformats.org/officeDocument/2006/relationships/customXml" Target="../ink/ink61.xml"/><Relationship Id="rId143" Type="http://schemas.openxmlformats.org/officeDocument/2006/relationships/image" Target="../media/image83.png"/><Relationship Id="rId164" Type="http://schemas.openxmlformats.org/officeDocument/2006/relationships/customXml" Target="../ink/ink82.xml"/><Relationship Id="rId185" Type="http://schemas.openxmlformats.org/officeDocument/2006/relationships/image" Target="../media/image104.png"/><Relationship Id="rId350" Type="http://schemas.openxmlformats.org/officeDocument/2006/relationships/image" Target="../media/image186.png"/><Relationship Id="rId9" Type="http://schemas.openxmlformats.org/officeDocument/2006/relationships/image" Target="../media/image16.png"/><Relationship Id="rId210" Type="http://schemas.openxmlformats.org/officeDocument/2006/relationships/customXml" Target="../ink/ink105.xml"/><Relationship Id="rId26" Type="http://schemas.openxmlformats.org/officeDocument/2006/relationships/customXml" Target="../ink/ink13.xml"/><Relationship Id="rId231" Type="http://schemas.openxmlformats.org/officeDocument/2006/relationships/image" Target="../media/image127.png"/><Relationship Id="rId252" Type="http://schemas.openxmlformats.org/officeDocument/2006/relationships/customXml" Target="../ink/ink126.xml"/><Relationship Id="rId273" Type="http://schemas.openxmlformats.org/officeDocument/2006/relationships/image" Target="../media/image148.png"/><Relationship Id="rId294" Type="http://schemas.openxmlformats.org/officeDocument/2006/relationships/image" Target="../media/image158.png"/><Relationship Id="rId308" Type="http://schemas.openxmlformats.org/officeDocument/2006/relationships/image" Target="../media/image165.png"/><Relationship Id="rId329" Type="http://schemas.openxmlformats.org/officeDocument/2006/relationships/customXml" Target="../ink/ink165.xml"/><Relationship Id="rId47" Type="http://schemas.openxmlformats.org/officeDocument/2006/relationships/image" Target="../media/image35.png"/><Relationship Id="rId68" Type="http://schemas.openxmlformats.org/officeDocument/2006/relationships/customXml" Target="../ink/ink34.xml"/><Relationship Id="rId89" Type="http://schemas.openxmlformats.org/officeDocument/2006/relationships/image" Target="../media/image56.png"/><Relationship Id="rId112" Type="http://schemas.openxmlformats.org/officeDocument/2006/relationships/customXml" Target="../ink/ink56.xml"/><Relationship Id="rId133" Type="http://schemas.openxmlformats.org/officeDocument/2006/relationships/image" Target="../media/image78.png"/><Relationship Id="rId154" Type="http://schemas.openxmlformats.org/officeDocument/2006/relationships/customXml" Target="../ink/ink77.xml"/><Relationship Id="rId175" Type="http://schemas.openxmlformats.org/officeDocument/2006/relationships/image" Target="../media/image99.png"/><Relationship Id="rId340" Type="http://schemas.openxmlformats.org/officeDocument/2006/relationships/image" Target="../media/image181.png"/><Relationship Id="rId196" Type="http://schemas.openxmlformats.org/officeDocument/2006/relationships/customXml" Target="../ink/ink98.xml"/><Relationship Id="rId200" Type="http://schemas.openxmlformats.org/officeDocument/2006/relationships/customXml" Target="../ink/ink100.xml"/><Relationship Id="rId16" Type="http://schemas.openxmlformats.org/officeDocument/2006/relationships/customXml" Target="../ink/ink8.xml"/><Relationship Id="rId221" Type="http://schemas.openxmlformats.org/officeDocument/2006/relationships/image" Target="../media/image122.png"/><Relationship Id="rId242" Type="http://schemas.openxmlformats.org/officeDocument/2006/relationships/customXml" Target="../ink/ink121.xml"/><Relationship Id="rId263" Type="http://schemas.openxmlformats.org/officeDocument/2006/relationships/image" Target="../media/image143.png"/><Relationship Id="rId284" Type="http://schemas.openxmlformats.org/officeDocument/2006/relationships/customXml" Target="../ink/ink142.xml"/><Relationship Id="rId319" Type="http://schemas.openxmlformats.org/officeDocument/2006/relationships/customXml" Target="../ink/ink160.xml"/><Relationship Id="rId37" Type="http://schemas.openxmlformats.org/officeDocument/2006/relationships/image" Target="../media/image30.png"/><Relationship Id="rId58" Type="http://schemas.openxmlformats.org/officeDocument/2006/relationships/customXml" Target="../ink/ink29.xml"/><Relationship Id="rId79" Type="http://schemas.openxmlformats.org/officeDocument/2006/relationships/image" Target="../media/image51.png"/><Relationship Id="rId102" Type="http://schemas.openxmlformats.org/officeDocument/2006/relationships/customXml" Target="../ink/ink51.xml"/><Relationship Id="rId123" Type="http://schemas.openxmlformats.org/officeDocument/2006/relationships/image" Target="../media/image73.png"/><Relationship Id="rId144" Type="http://schemas.openxmlformats.org/officeDocument/2006/relationships/customXml" Target="../ink/ink72.xml"/><Relationship Id="rId330" Type="http://schemas.openxmlformats.org/officeDocument/2006/relationships/image" Target="../media/image176.png"/><Relationship Id="rId90" Type="http://schemas.openxmlformats.org/officeDocument/2006/relationships/customXml" Target="../ink/ink45.xml"/><Relationship Id="rId165" Type="http://schemas.openxmlformats.org/officeDocument/2006/relationships/image" Target="../media/image94.png"/><Relationship Id="rId186" Type="http://schemas.openxmlformats.org/officeDocument/2006/relationships/customXml" Target="../ink/ink93.xml"/><Relationship Id="rId211" Type="http://schemas.openxmlformats.org/officeDocument/2006/relationships/image" Target="../media/image117.png"/><Relationship Id="rId232" Type="http://schemas.openxmlformats.org/officeDocument/2006/relationships/customXml" Target="../ink/ink116.xml"/><Relationship Id="rId253" Type="http://schemas.openxmlformats.org/officeDocument/2006/relationships/image" Target="../media/image138.png"/><Relationship Id="rId274" Type="http://schemas.openxmlformats.org/officeDocument/2006/relationships/customXml" Target="../ink/ink137.xml"/><Relationship Id="rId295" Type="http://schemas.openxmlformats.org/officeDocument/2006/relationships/customXml" Target="../ink/ink148.xml"/><Relationship Id="rId309" Type="http://schemas.openxmlformats.org/officeDocument/2006/relationships/customXml" Target="../ink/ink155.xml"/><Relationship Id="rId27" Type="http://schemas.openxmlformats.org/officeDocument/2006/relationships/image" Target="../media/image25.png"/><Relationship Id="rId48" Type="http://schemas.openxmlformats.org/officeDocument/2006/relationships/customXml" Target="../ink/ink24.xml"/><Relationship Id="rId69" Type="http://schemas.openxmlformats.org/officeDocument/2006/relationships/image" Target="../media/image46.png"/><Relationship Id="rId113" Type="http://schemas.openxmlformats.org/officeDocument/2006/relationships/image" Target="../media/image68.png"/><Relationship Id="rId134" Type="http://schemas.openxmlformats.org/officeDocument/2006/relationships/customXml" Target="../ink/ink67.xml"/><Relationship Id="rId320" Type="http://schemas.openxmlformats.org/officeDocument/2006/relationships/image" Target="../media/image171.png"/><Relationship Id="rId80" Type="http://schemas.openxmlformats.org/officeDocument/2006/relationships/customXml" Target="../ink/ink40.xml"/><Relationship Id="rId155" Type="http://schemas.openxmlformats.org/officeDocument/2006/relationships/image" Target="../media/image89.png"/><Relationship Id="rId176" Type="http://schemas.openxmlformats.org/officeDocument/2006/relationships/customXml" Target="../ink/ink88.xml"/><Relationship Id="rId197" Type="http://schemas.openxmlformats.org/officeDocument/2006/relationships/image" Target="../media/image110.png"/><Relationship Id="rId341" Type="http://schemas.openxmlformats.org/officeDocument/2006/relationships/customXml" Target="../ink/ink171.xml"/><Relationship Id="rId201" Type="http://schemas.openxmlformats.org/officeDocument/2006/relationships/image" Target="../media/image112.png"/><Relationship Id="rId222" Type="http://schemas.openxmlformats.org/officeDocument/2006/relationships/customXml" Target="../ink/ink111.xml"/><Relationship Id="rId243" Type="http://schemas.openxmlformats.org/officeDocument/2006/relationships/image" Target="../media/image133.png"/><Relationship Id="rId264" Type="http://schemas.openxmlformats.org/officeDocument/2006/relationships/customXml" Target="../ink/ink132.xml"/><Relationship Id="rId285" Type="http://schemas.openxmlformats.org/officeDocument/2006/relationships/image" Target="../media/image154.png"/><Relationship Id="rId17" Type="http://schemas.openxmlformats.org/officeDocument/2006/relationships/image" Target="../media/image20.png"/><Relationship Id="rId38" Type="http://schemas.openxmlformats.org/officeDocument/2006/relationships/customXml" Target="../ink/ink19.xml"/><Relationship Id="rId59" Type="http://schemas.openxmlformats.org/officeDocument/2006/relationships/image" Target="../media/image41.png"/><Relationship Id="rId103" Type="http://schemas.openxmlformats.org/officeDocument/2006/relationships/image" Target="../media/image63.png"/><Relationship Id="rId124" Type="http://schemas.openxmlformats.org/officeDocument/2006/relationships/customXml" Target="../ink/ink62.xml"/><Relationship Id="rId310" Type="http://schemas.openxmlformats.org/officeDocument/2006/relationships/image" Target="../media/image166.png"/><Relationship Id="rId70" Type="http://schemas.openxmlformats.org/officeDocument/2006/relationships/customXml" Target="../ink/ink35.xml"/><Relationship Id="rId91" Type="http://schemas.openxmlformats.org/officeDocument/2006/relationships/image" Target="../media/image57.png"/><Relationship Id="rId145" Type="http://schemas.openxmlformats.org/officeDocument/2006/relationships/image" Target="../media/image84.png"/><Relationship Id="rId166" Type="http://schemas.openxmlformats.org/officeDocument/2006/relationships/customXml" Target="../ink/ink83.xml"/><Relationship Id="rId187" Type="http://schemas.openxmlformats.org/officeDocument/2006/relationships/image" Target="../media/image105.png"/><Relationship Id="rId331" Type="http://schemas.openxmlformats.org/officeDocument/2006/relationships/customXml" Target="../ink/ink166.xml"/><Relationship Id="rId1" Type="http://schemas.openxmlformats.org/officeDocument/2006/relationships/slideLayout" Target="../slideLayouts/slideLayout2.xml"/><Relationship Id="rId212" Type="http://schemas.openxmlformats.org/officeDocument/2006/relationships/customXml" Target="../ink/ink106.xml"/><Relationship Id="rId233" Type="http://schemas.openxmlformats.org/officeDocument/2006/relationships/image" Target="../media/image128.png"/><Relationship Id="rId254" Type="http://schemas.openxmlformats.org/officeDocument/2006/relationships/customXml" Target="../ink/ink127.xml"/><Relationship Id="rId28" Type="http://schemas.openxmlformats.org/officeDocument/2006/relationships/customXml" Target="../ink/ink14.xml"/><Relationship Id="rId49" Type="http://schemas.openxmlformats.org/officeDocument/2006/relationships/image" Target="../media/image36.png"/><Relationship Id="rId114" Type="http://schemas.openxmlformats.org/officeDocument/2006/relationships/customXml" Target="../ink/ink57.xml"/><Relationship Id="rId275" Type="http://schemas.openxmlformats.org/officeDocument/2006/relationships/image" Target="../media/image149.png"/><Relationship Id="rId296" Type="http://schemas.openxmlformats.org/officeDocument/2006/relationships/image" Target="../media/image159.png"/><Relationship Id="rId300" Type="http://schemas.openxmlformats.org/officeDocument/2006/relationships/image" Target="../media/image161.png"/><Relationship Id="rId60" Type="http://schemas.openxmlformats.org/officeDocument/2006/relationships/customXml" Target="../ink/ink30.xml"/><Relationship Id="rId81" Type="http://schemas.openxmlformats.org/officeDocument/2006/relationships/image" Target="../media/image52.png"/><Relationship Id="rId135" Type="http://schemas.openxmlformats.org/officeDocument/2006/relationships/image" Target="../media/image79.png"/><Relationship Id="rId156" Type="http://schemas.openxmlformats.org/officeDocument/2006/relationships/customXml" Target="../ink/ink78.xml"/><Relationship Id="rId177" Type="http://schemas.openxmlformats.org/officeDocument/2006/relationships/image" Target="../media/image100.png"/><Relationship Id="rId198" Type="http://schemas.openxmlformats.org/officeDocument/2006/relationships/customXml" Target="../ink/ink99.xml"/><Relationship Id="rId321" Type="http://schemas.openxmlformats.org/officeDocument/2006/relationships/customXml" Target="../ink/ink161.xml"/><Relationship Id="rId342" Type="http://schemas.openxmlformats.org/officeDocument/2006/relationships/image" Target="../media/image182.png"/><Relationship Id="rId202" Type="http://schemas.openxmlformats.org/officeDocument/2006/relationships/customXml" Target="../ink/ink101.xml"/><Relationship Id="rId223" Type="http://schemas.openxmlformats.org/officeDocument/2006/relationships/image" Target="../media/image123.png"/><Relationship Id="rId244" Type="http://schemas.openxmlformats.org/officeDocument/2006/relationships/customXml" Target="../ink/ink122.xml"/><Relationship Id="rId18" Type="http://schemas.openxmlformats.org/officeDocument/2006/relationships/customXml" Target="../ink/ink9.xml"/><Relationship Id="rId39" Type="http://schemas.openxmlformats.org/officeDocument/2006/relationships/image" Target="../media/image31.png"/><Relationship Id="rId265" Type="http://schemas.openxmlformats.org/officeDocument/2006/relationships/image" Target="../media/image144.png"/><Relationship Id="rId286" Type="http://schemas.openxmlformats.org/officeDocument/2006/relationships/customXml" Target="../ink/ink143.xml"/><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74.png"/><Relationship Id="rId146" Type="http://schemas.openxmlformats.org/officeDocument/2006/relationships/customXml" Target="../ink/ink73.xml"/><Relationship Id="rId167" Type="http://schemas.openxmlformats.org/officeDocument/2006/relationships/image" Target="../media/image95.png"/><Relationship Id="rId188" Type="http://schemas.openxmlformats.org/officeDocument/2006/relationships/customXml" Target="../ink/ink94.xml"/><Relationship Id="rId311" Type="http://schemas.openxmlformats.org/officeDocument/2006/relationships/customXml" Target="../ink/ink156.xml"/><Relationship Id="rId332" Type="http://schemas.openxmlformats.org/officeDocument/2006/relationships/image" Target="../media/image177.png"/><Relationship Id="rId71" Type="http://schemas.openxmlformats.org/officeDocument/2006/relationships/image" Target="../media/image47.png"/><Relationship Id="rId92" Type="http://schemas.openxmlformats.org/officeDocument/2006/relationships/customXml" Target="../ink/ink46.xml"/><Relationship Id="rId213" Type="http://schemas.openxmlformats.org/officeDocument/2006/relationships/image" Target="../media/image118.png"/><Relationship Id="rId234" Type="http://schemas.openxmlformats.org/officeDocument/2006/relationships/customXml" Target="../ink/ink117.xml"/><Relationship Id="rId2" Type="http://schemas.openxmlformats.org/officeDocument/2006/relationships/customXml" Target="../ink/ink1.xml"/><Relationship Id="rId29" Type="http://schemas.openxmlformats.org/officeDocument/2006/relationships/image" Target="../media/image26.png"/><Relationship Id="rId255" Type="http://schemas.openxmlformats.org/officeDocument/2006/relationships/image" Target="../media/image139.png"/><Relationship Id="rId276" Type="http://schemas.openxmlformats.org/officeDocument/2006/relationships/customXml" Target="../ink/ink138.xml"/><Relationship Id="rId297" Type="http://schemas.openxmlformats.org/officeDocument/2006/relationships/customXml" Target="../ink/ink149.xml"/><Relationship Id="rId40" Type="http://schemas.openxmlformats.org/officeDocument/2006/relationships/customXml" Target="../ink/ink20.xml"/><Relationship Id="rId115" Type="http://schemas.openxmlformats.org/officeDocument/2006/relationships/image" Target="../media/image69.png"/><Relationship Id="rId136" Type="http://schemas.openxmlformats.org/officeDocument/2006/relationships/customXml" Target="../ink/ink68.xml"/><Relationship Id="rId157" Type="http://schemas.openxmlformats.org/officeDocument/2006/relationships/image" Target="../media/image90.png"/><Relationship Id="rId178" Type="http://schemas.openxmlformats.org/officeDocument/2006/relationships/customXml" Target="../ink/ink89.xml"/><Relationship Id="rId301" Type="http://schemas.openxmlformats.org/officeDocument/2006/relationships/customXml" Target="../ink/ink151.xml"/><Relationship Id="rId322" Type="http://schemas.openxmlformats.org/officeDocument/2006/relationships/image" Target="../media/image172.png"/><Relationship Id="rId343" Type="http://schemas.openxmlformats.org/officeDocument/2006/relationships/customXml" Target="../ink/ink172.xml"/><Relationship Id="rId61" Type="http://schemas.openxmlformats.org/officeDocument/2006/relationships/image" Target="../media/image42.png"/><Relationship Id="rId82" Type="http://schemas.openxmlformats.org/officeDocument/2006/relationships/customXml" Target="../ink/ink41.xml"/><Relationship Id="rId199" Type="http://schemas.openxmlformats.org/officeDocument/2006/relationships/image" Target="../media/image111.png"/><Relationship Id="rId203" Type="http://schemas.openxmlformats.org/officeDocument/2006/relationships/image" Target="../media/image113.png"/><Relationship Id="rId19" Type="http://schemas.openxmlformats.org/officeDocument/2006/relationships/image" Target="../media/image21.png"/><Relationship Id="rId224" Type="http://schemas.openxmlformats.org/officeDocument/2006/relationships/customXml" Target="../ink/ink112.xml"/><Relationship Id="rId245" Type="http://schemas.openxmlformats.org/officeDocument/2006/relationships/image" Target="../media/image134.png"/><Relationship Id="rId266" Type="http://schemas.openxmlformats.org/officeDocument/2006/relationships/customXml" Target="../ink/ink133.xml"/><Relationship Id="rId287" Type="http://schemas.openxmlformats.org/officeDocument/2006/relationships/image" Target="../media/image155.png"/><Relationship Id="rId30" Type="http://schemas.openxmlformats.org/officeDocument/2006/relationships/customXml" Target="../ink/ink15.xml"/><Relationship Id="rId105" Type="http://schemas.openxmlformats.org/officeDocument/2006/relationships/image" Target="../media/image64.png"/><Relationship Id="rId126" Type="http://schemas.openxmlformats.org/officeDocument/2006/relationships/customXml" Target="../ink/ink63.xml"/><Relationship Id="rId147" Type="http://schemas.openxmlformats.org/officeDocument/2006/relationships/image" Target="../media/image85.png"/><Relationship Id="rId168" Type="http://schemas.openxmlformats.org/officeDocument/2006/relationships/customXml" Target="../ink/ink84.xml"/><Relationship Id="rId312" Type="http://schemas.openxmlformats.org/officeDocument/2006/relationships/image" Target="../media/image167.png"/><Relationship Id="rId333" Type="http://schemas.openxmlformats.org/officeDocument/2006/relationships/customXml" Target="../ink/ink167.xml"/><Relationship Id="rId51" Type="http://schemas.openxmlformats.org/officeDocument/2006/relationships/image" Target="../media/image37.png"/><Relationship Id="rId72" Type="http://schemas.openxmlformats.org/officeDocument/2006/relationships/customXml" Target="../ink/ink36.xml"/><Relationship Id="rId93" Type="http://schemas.openxmlformats.org/officeDocument/2006/relationships/image" Target="../media/image58.png"/><Relationship Id="rId189" Type="http://schemas.openxmlformats.org/officeDocument/2006/relationships/image" Target="../media/image106.png"/><Relationship Id="rId3" Type="http://schemas.openxmlformats.org/officeDocument/2006/relationships/image" Target="../media/image13.png"/><Relationship Id="rId214" Type="http://schemas.openxmlformats.org/officeDocument/2006/relationships/customXml" Target="../ink/ink107.xml"/><Relationship Id="rId235" Type="http://schemas.openxmlformats.org/officeDocument/2006/relationships/image" Target="../media/image129.png"/><Relationship Id="rId256" Type="http://schemas.openxmlformats.org/officeDocument/2006/relationships/customXml" Target="../ink/ink128.xml"/><Relationship Id="rId277" Type="http://schemas.openxmlformats.org/officeDocument/2006/relationships/image" Target="../media/image150.png"/><Relationship Id="rId298" Type="http://schemas.openxmlformats.org/officeDocument/2006/relationships/image" Target="../media/image160.png"/><Relationship Id="rId116" Type="http://schemas.openxmlformats.org/officeDocument/2006/relationships/customXml" Target="../ink/ink58.xml"/><Relationship Id="rId137" Type="http://schemas.openxmlformats.org/officeDocument/2006/relationships/image" Target="../media/image80.png"/><Relationship Id="rId158" Type="http://schemas.openxmlformats.org/officeDocument/2006/relationships/customXml" Target="../ink/ink79.xml"/><Relationship Id="rId302" Type="http://schemas.openxmlformats.org/officeDocument/2006/relationships/image" Target="../media/image162.png"/><Relationship Id="rId323" Type="http://schemas.openxmlformats.org/officeDocument/2006/relationships/customXml" Target="../ink/ink162.xml"/><Relationship Id="rId344" Type="http://schemas.openxmlformats.org/officeDocument/2006/relationships/image" Target="../media/image183.png"/><Relationship Id="rId20" Type="http://schemas.openxmlformats.org/officeDocument/2006/relationships/customXml" Target="../ink/ink10.xml"/><Relationship Id="rId41" Type="http://schemas.openxmlformats.org/officeDocument/2006/relationships/image" Target="../media/image32.png"/><Relationship Id="rId62" Type="http://schemas.openxmlformats.org/officeDocument/2006/relationships/customXml" Target="../ink/ink31.xml"/><Relationship Id="rId83" Type="http://schemas.openxmlformats.org/officeDocument/2006/relationships/image" Target="../media/image53.png"/><Relationship Id="rId179" Type="http://schemas.openxmlformats.org/officeDocument/2006/relationships/image" Target="../media/image101.png"/><Relationship Id="rId190" Type="http://schemas.openxmlformats.org/officeDocument/2006/relationships/customXml" Target="../ink/ink95.xml"/><Relationship Id="rId204" Type="http://schemas.openxmlformats.org/officeDocument/2006/relationships/customXml" Target="../ink/ink102.xml"/><Relationship Id="rId225" Type="http://schemas.openxmlformats.org/officeDocument/2006/relationships/image" Target="../media/image124.png"/><Relationship Id="rId246" Type="http://schemas.openxmlformats.org/officeDocument/2006/relationships/customXml" Target="../ink/ink123.xml"/><Relationship Id="rId267" Type="http://schemas.openxmlformats.org/officeDocument/2006/relationships/image" Target="../media/image145.png"/><Relationship Id="rId288" Type="http://schemas.openxmlformats.org/officeDocument/2006/relationships/customXml" Target="../ink/ink144.xml"/><Relationship Id="rId106" Type="http://schemas.openxmlformats.org/officeDocument/2006/relationships/customXml" Target="../ink/ink53.xml"/><Relationship Id="rId127" Type="http://schemas.openxmlformats.org/officeDocument/2006/relationships/image" Target="../media/image75.png"/><Relationship Id="rId313" Type="http://schemas.openxmlformats.org/officeDocument/2006/relationships/customXml" Target="../ink/ink157.xml"/><Relationship Id="rId10" Type="http://schemas.openxmlformats.org/officeDocument/2006/relationships/customXml" Target="../ink/ink5.xml"/><Relationship Id="rId31" Type="http://schemas.openxmlformats.org/officeDocument/2006/relationships/image" Target="../media/image27.png"/><Relationship Id="rId52" Type="http://schemas.openxmlformats.org/officeDocument/2006/relationships/customXml" Target="../ink/ink26.xml"/><Relationship Id="rId73" Type="http://schemas.openxmlformats.org/officeDocument/2006/relationships/image" Target="../media/image48.png"/><Relationship Id="rId94" Type="http://schemas.openxmlformats.org/officeDocument/2006/relationships/customXml" Target="../ink/ink47.xml"/><Relationship Id="rId148" Type="http://schemas.openxmlformats.org/officeDocument/2006/relationships/customXml" Target="../ink/ink74.xml"/><Relationship Id="rId169" Type="http://schemas.openxmlformats.org/officeDocument/2006/relationships/image" Target="../media/image96.png"/><Relationship Id="rId334" Type="http://schemas.openxmlformats.org/officeDocument/2006/relationships/image" Target="../media/image178.png"/><Relationship Id="rId4" Type="http://schemas.openxmlformats.org/officeDocument/2006/relationships/customXml" Target="../ink/ink2.xml"/><Relationship Id="rId180" Type="http://schemas.openxmlformats.org/officeDocument/2006/relationships/customXml" Target="../ink/ink90.xml"/><Relationship Id="rId215" Type="http://schemas.openxmlformats.org/officeDocument/2006/relationships/image" Target="../media/image119.png"/><Relationship Id="rId236" Type="http://schemas.openxmlformats.org/officeDocument/2006/relationships/customXml" Target="../ink/ink118.xml"/><Relationship Id="rId257" Type="http://schemas.openxmlformats.org/officeDocument/2006/relationships/image" Target="../media/image140.png"/><Relationship Id="rId278" Type="http://schemas.openxmlformats.org/officeDocument/2006/relationships/customXml" Target="../ink/ink139.xml"/><Relationship Id="rId303" Type="http://schemas.openxmlformats.org/officeDocument/2006/relationships/customXml" Target="../ink/ink152.xml"/><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345" Type="http://schemas.openxmlformats.org/officeDocument/2006/relationships/customXml" Target="../ink/ink173.xml"/><Relationship Id="rId191" Type="http://schemas.openxmlformats.org/officeDocument/2006/relationships/image" Target="../media/image107.png"/><Relationship Id="rId205" Type="http://schemas.openxmlformats.org/officeDocument/2006/relationships/image" Target="../media/image114.png"/><Relationship Id="rId247" Type="http://schemas.openxmlformats.org/officeDocument/2006/relationships/image" Target="../media/image135.png"/><Relationship Id="rId107" Type="http://schemas.openxmlformats.org/officeDocument/2006/relationships/image" Target="../media/image65.png"/><Relationship Id="rId289" Type="http://schemas.openxmlformats.org/officeDocument/2006/relationships/image" Target="../media/image156.png"/><Relationship Id="rId11" Type="http://schemas.openxmlformats.org/officeDocument/2006/relationships/image" Target="../media/image17.png"/><Relationship Id="rId53" Type="http://schemas.openxmlformats.org/officeDocument/2006/relationships/image" Target="../media/image38.png"/><Relationship Id="rId149" Type="http://schemas.openxmlformats.org/officeDocument/2006/relationships/image" Target="../media/image86.png"/><Relationship Id="rId314" Type="http://schemas.openxmlformats.org/officeDocument/2006/relationships/image" Target="../media/image168.png"/><Relationship Id="rId95" Type="http://schemas.openxmlformats.org/officeDocument/2006/relationships/image" Target="../media/image59.png"/><Relationship Id="rId160" Type="http://schemas.openxmlformats.org/officeDocument/2006/relationships/customXml" Target="../ink/ink80.xml"/><Relationship Id="rId216" Type="http://schemas.openxmlformats.org/officeDocument/2006/relationships/customXml" Target="../ink/ink108.xml"/><Relationship Id="rId258" Type="http://schemas.openxmlformats.org/officeDocument/2006/relationships/customXml" Target="../ink/ink129.xml"/><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customXml" Target="../ink/ink163.xml"/><Relationship Id="rId171" Type="http://schemas.openxmlformats.org/officeDocument/2006/relationships/image" Target="../media/image97.png"/><Relationship Id="rId227" Type="http://schemas.openxmlformats.org/officeDocument/2006/relationships/image" Target="../media/image125.png"/><Relationship Id="rId269" Type="http://schemas.openxmlformats.org/officeDocument/2006/relationships/image" Target="../media/image146.png"/><Relationship Id="rId33" Type="http://schemas.openxmlformats.org/officeDocument/2006/relationships/image" Target="../media/image28.png"/><Relationship Id="rId129" Type="http://schemas.openxmlformats.org/officeDocument/2006/relationships/image" Target="../media/image76.png"/><Relationship Id="rId280" Type="http://schemas.openxmlformats.org/officeDocument/2006/relationships/customXml" Target="../ink/ink140.xml"/><Relationship Id="rId336" Type="http://schemas.openxmlformats.org/officeDocument/2006/relationships/image" Target="../media/image179.png"/><Relationship Id="rId75" Type="http://schemas.openxmlformats.org/officeDocument/2006/relationships/image" Target="../media/image49.png"/><Relationship Id="rId140" Type="http://schemas.openxmlformats.org/officeDocument/2006/relationships/customXml" Target="../ink/ink70.xml"/><Relationship Id="rId182" Type="http://schemas.openxmlformats.org/officeDocument/2006/relationships/customXml" Target="../ink/ink91.xml"/><Relationship Id="rId6" Type="http://schemas.openxmlformats.org/officeDocument/2006/relationships/customXml" Target="../ink/ink3.xml"/><Relationship Id="rId238" Type="http://schemas.openxmlformats.org/officeDocument/2006/relationships/customXml" Target="../ink/ink119.xml"/><Relationship Id="rId291" Type="http://schemas.openxmlformats.org/officeDocument/2006/relationships/image" Target="../media/image157.png"/><Relationship Id="rId305" Type="http://schemas.openxmlformats.org/officeDocument/2006/relationships/customXml" Target="../ink/ink153.xml"/><Relationship Id="rId347" Type="http://schemas.openxmlformats.org/officeDocument/2006/relationships/customXml" Target="../ink/ink174.xml"/><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87.png"/><Relationship Id="rId193" Type="http://schemas.openxmlformats.org/officeDocument/2006/relationships/image" Target="../media/image108.png"/><Relationship Id="rId207" Type="http://schemas.openxmlformats.org/officeDocument/2006/relationships/image" Target="../media/image115.png"/><Relationship Id="rId249" Type="http://schemas.openxmlformats.org/officeDocument/2006/relationships/image" Target="../media/image136.png"/><Relationship Id="rId13" Type="http://schemas.openxmlformats.org/officeDocument/2006/relationships/image" Target="../media/image18.png"/><Relationship Id="rId109" Type="http://schemas.openxmlformats.org/officeDocument/2006/relationships/image" Target="../media/image66.png"/><Relationship Id="rId260" Type="http://schemas.openxmlformats.org/officeDocument/2006/relationships/customXml" Target="../ink/ink130.xml"/><Relationship Id="rId316" Type="http://schemas.openxmlformats.org/officeDocument/2006/relationships/image" Target="../media/image169.png"/><Relationship Id="rId55" Type="http://schemas.openxmlformats.org/officeDocument/2006/relationships/image" Target="../media/image39.png"/><Relationship Id="rId97" Type="http://schemas.openxmlformats.org/officeDocument/2006/relationships/image" Target="../media/image60.png"/><Relationship Id="rId120" Type="http://schemas.openxmlformats.org/officeDocument/2006/relationships/customXml" Target="../ink/ink60.xml"/><Relationship Id="rId162" Type="http://schemas.openxmlformats.org/officeDocument/2006/relationships/customXml" Target="../ink/ink81.xml"/><Relationship Id="rId218" Type="http://schemas.openxmlformats.org/officeDocument/2006/relationships/customXml" Target="../ink/ink109.xml"/><Relationship Id="rId271" Type="http://schemas.openxmlformats.org/officeDocument/2006/relationships/image" Target="../media/image147.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77.png"/><Relationship Id="rId327" Type="http://schemas.openxmlformats.org/officeDocument/2006/relationships/customXml" Target="../ink/ink164.xml"/><Relationship Id="rId173" Type="http://schemas.openxmlformats.org/officeDocument/2006/relationships/image" Target="../media/image98.png"/><Relationship Id="rId229" Type="http://schemas.openxmlformats.org/officeDocument/2006/relationships/image" Target="../media/image126.png"/><Relationship Id="rId240" Type="http://schemas.openxmlformats.org/officeDocument/2006/relationships/customXml" Target="../ink/ink120.xml"/><Relationship Id="rId35" Type="http://schemas.openxmlformats.org/officeDocument/2006/relationships/image" Target="../media/image29.png"/><Relationship Id="rId77" Type="http://schemas.openxmlformats.org/officeDocument/2006/relationships/image" Target="../media/image50.png"/><Relationship Id="rId100" Type="http://schemas.openxmlformats.org/officeDocument/2006/relationships/customXml" Target="../ink/ink50.xml"/><Relationship Id="rId282" Type="http://schemas.openxmlformats.org/officeDocument/2006/relationships/customXml" Target="../ink/ink141.xml"/><Relationship Id="rId338" Type="http://schemas.openxmlformats.org/officeDocument/2006/relationships/image" Target="../media/image180.png"/></Relationships>
</file>

<file path=ppt/slides/_rels/slide8.xml.rels><?xml version="1.0" encoding="UTF-8" standalone="yes"?>
<Relationships xmlns="http://schemas.openxmlformats.org/package/2006/relationships"><Relationship Id="rId8" Type="http://schemas.openxmlformats.org/officeDocument/2006/relationships/image" Target="../media/image193.svg"/><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1.svg"/><Relationship Id="rId5" Type="http://schemas.openxmlformats.org/officeDocument/2006/relationships/image" Target="../media/image190.png"/><Relationship Id="rId10" Type="http://schemas.openxmlformats.org/officeDocument/2006/relationships/image" Target="../media/image195.svg"/><Relationship Id="rId4" Type="http://schemas.openxmlformats.org/officeDocument/2006/relationships/image" Target="../media/image189.svg"/><Relationship Id="rId9" Type="http://schemas.openxmlformats.org/officeDocument/2006/relationships/image" Target="../media/image194.png"/></Relationships>
</file>

<file path=ppt/slides/_rels/slide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8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Extension Suite Training</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07AD4BE1-A039-0C39-03C6-B87E08B37A06}"/>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1</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12F – App Support</a:t>
            </a:r>
          </a:p>
        </p:txBody>
      </p:sp>
      <p:pic>
        <p:nvPicPr>
          <p:cNvPr id="8" name="Picture 7">
            <a:extLst>
              <a:ext uri="{FF2B5EF4-FFF2-40B4-BE49-F238E27FC236}">
                <a16:creationId xmlns:a16="http://schemas.microsoft.com/office/drawing/2014/main" id="{9477AEF2-9BD7-3652-D958-61C5BD1AB202}"/>
              </a:ext>
            </a:extLst>
          </p:cNvPr>
          <p:cNvPicPr>
            <a:picLocks noChangeAspect="1"/>
          </p:cNvPicPr>
          <p:nvPr/>
        </p:nvPicPr>
        <p:blipFill>
          <a:blip r:embed="rId2"/>
          <a:stretch>
            <a:fillRect/>
          </a:stretch>
        </p:blipFill>
        <p:spPr>
          <a:xfrm>
            <a:off x="697826" y="2079402"/>
            <a:ext cx="6309251" cy="3775615"/>
          </a:xfrm>
          <a:prstGeom prst="rect">
            <a:avLst/>
          </a:prstGeom>
        </p:spPr>
      </p:pic>
      <p:grpSp>
        <p:nvGrpSpPr>
          <p:cNvPr id="9" name="Group 8">
            <a:extLst>
              <a:ext uri="{FF2B5EF4-FFF2-40B4-BE49-F238E27FC236}">
                <a16:creationId xmlns:a16="http://schemas.microsoft.com/office/drawing/2014/main" id="{B31ADE84-7204-AB89-3536-76C9B14DC8BC}"/>
              </a:ext>
            </a:extLst>
          </p:cNvPr>
          <p:cNvGrpSpPr/>
          <p:nvPr/>
        </p:nvGrpSpPr>
        <p:grpSpPr>
          <a:xfrm>
            <a:off x="7463712" y="2079402"/>
            <a:ext cx="4211707" cy="3570943"/>
            <a:chOff x="6237459" y="1535378"/>
            <a:chExt cx="2651760" cy="3293762"/>
          </a:xfrm>
        </p:grpSpPr>
        <p:sp>
          <p:nvSpPr>
            <p:cNvPr id="10" name="Snip Same Side Corner Rectangle 96">
              <a:extLst>
                <a:ext uri="{FF2B5EF4-FFF2-40B4-BE49-F238E27FC236}">
                  <a16:creationId xmlns:a16="http://schemas.microsoft.com/office/drawing/2014/main" id="{0F1DE3B2-C747-F12B-8D03-D02103BA978A}"/>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11" name="Snip Same Side Corner Rectangle 97">
              <a:extLst>
                <a:ext uri="{FF2B5EF4-FFF2-40B4-BE49-F238E27FC236}">
                  <a16:creationId xmlns:a16="http://schemas.microsoft.com/office/drawing/2014/main" id="{10AF9AC2-1D8B-2EFE-FE2C-A4927D8F16CD}"/>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12" name="Rectangle 11">
              <a:extLst>
                <a:ext uri="{FF2B5EF4-FFF2-40B4-BE49-F238E27FC236}">
                  <a16:creationId xmlns:a16="http://schemas.microsoft.com/office/drawing/2014/main" id="{19F3A965-9DE1-BF3A-F009-99D2B6CBCF2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13" name="TextBox 12">
            <a:extLst>
              <a:ext uri="{FF2B5EF4-FFF2-40B4-BE49-F238E27FC236}">
                <a16:creationId xmlns:a16="http://schemas.microsoft.com/office/drawing/2014/main" id="{9679CAB4-3386-EACF-6032-E08297608E62}"/>
              </a:ext>
            </a:extLst>
          </p:cNvPr>
          <p:cNvSpPr txBox="1"/>
          <p:nvPr/>
        </p:nvSpPr>
        <p:spPr>
          <a:xfrm>
            <a:off x="7853774" y="2688598"/>
            <a:ext cx="3640400" cy="646331"/>
          </a:xfrm>
          <a:prstGeom prst="rect">
            <a:avLst/>
          </a:prstGeom>
          <a:noFill/>
        </p:spPr>
        <p:txBody>
          <a:bodyPr wrap="square">
            <a:spAutoFit/>
          </a:bodyPr>
          <a:lstStyle/>
          <a:p>
            <a:pPr defTabSz="914400"/>
            <a:r>
              <a:rPr lang="en-US" sz="1800" dirty="0">
                <a:solidFill>
                  <a:srgbClr val="000000"/>
                </a:solidFill>
                <a:latin typeface="Arial"/>
              </a:rPr>
              <a:t>It is a strategy to build software-as-a-service</a:t>
            </a:r>
          </a:p>
        </p:txBody>
      </p:sp>
      <p:sp>
        <p:nvSpPr>
          <p:cNvPr id="14" name="TextBox 13">
            <a:extLst>
              <a:ext uri="{FF2B5EF4-FFF2-40B4-BE49-F238E27FC236}">
                <a16:creationId xmlns:a16="http://schemas.microsoft.com/office/drawing/2014/main" id="{C226E362-35BB-FEE2-3231-8F7289B11EF3}"/>
              </a:ext>
            </a:extLst>
          </p:cNvPr>
          <p:cNvSpPr txBox="1"/>
          <p:nvPr/>
        </p:nvSpPr>
        <p:spPr>
          <a:xfrm>
            <a:off x="7853774" y="4979890"/>
            <a:ext cx="3236686" cy="369332"/>
          </a:xfrm>
          <a:prstGeom prst="rect">
            <a:avLst/>
          </a:prstGeom>
          <a:noFill/>
        </p:spPr>
        <p:txBody>
          <a:bodyPr wrap="square">
            <a:spAutoFit/>
          </a:bodyPr>
          <a:lstStyle/>
          <a:p>
            <a:pPr defTabSz="914400"/>
            <a:r>
              <a:rPr lang="en-US" sz="1800" dirty="0">
                <a:solidFill>
                  <a:srgbClr val="000000"/>
                </a:solidFill>
                <a:latin typeface="Arial"/>
              </a:rPr>
              <a:t>https://12factor.net/</a:t>
            </a:r>
          </a:p>
        </p:txBody>
      </p:sp>
      <p:pic>
        <p:nvPicPr>
          <p:cNvPr id="15" name="Graphic 14" descr="Internet outline">
            <a:extLst>
              <a:ext uri="{FF2B5EF4-FFF2-40B4-BE49-F238E27FC236}">
                <a16:creationId xmlns:a16="http://schemas.microsoft.com/office/drawing/2014/main" id="{61788456-82D9-4C9B-C6C0-93B3AA0CDE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9937" y="4065490"/>
            <a:ext cx="914400" cy="914400"/>
          </a:xfrm>
          <a:prstGeom prst="rect">
            <a:avLst/>
          </a:prstGeom>
        </p:spPr>
      </p:pic>
    </p:spTree>
    <p:extLst>
      <p:ext uri="{BB962C8B-B14F-4D97-AF65-F5344CB8AC3E}">
        <p14:creationId xmlns:p14="http://schemas.microsoft.com/office/powerpoint/2010/main" val="228037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C3C7-C0F4-3839-9418-858F35544B10}"/>
              </a:ext>
            </a:extLst>
          </p:cNvPr>
          <p:cNvSpPr>
            <a:spLocks noGrp="1"/>
          </p:cNvSpPr>
          <p:nvPr>
            <p:ph type="title"/>
          </p:nvPr>
        </p:nvSpPr>
        <p:spPr/>
        <p:txBody>
          <a:bodyPr/>
          <a:lstStyle/>
          <a:p>
            <a:r>
              <a:rPr lang="en-US" dirty="0"/>
              <a:t>SAP BTP Architecture</a:t>
            </a:r>
          </a:p>
        </p:txBody>
      </p:sp>
      <p:pic>
        <p:nvPicPr>
          <p:cNvPr id="1026" name="Picture 2" descr="Developer's Intro to Integrations and Extensions with the SAP Business  Technology Platform | SAP Blogs">
            <a:extLst>
              <a:ext uri="{FF2B5EF4-FFF2-40B4-BE49-F238E27FC236}">
                <a16:creationId xmlns:a16="http://schemas.microsoft.com/office/drawing/2014/main" id="{C8182D5F-6C74-87B3-E8D5-9C84CE486FB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18143" y="836712"/>
            <a:ext cx="10513168" cy="572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86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A4072C73-980C-A1C5-E3B5-0F2D4F9D8DC0}"/>
                  </a:ext>
                </a:extLst>
              </p14:cNvPr>
              <p14:cNvContentPartPr/>
              <p14:nvPr/>
            </p14:nvContentPartPr>
            <p14:xfrm>
              <a:off x="2894205" y="6879190"/>
              <a:ext cx="6480" cy="10080"/>
            </p14:xfrm>
          </p:contentPart>
        </mc:Choice>
        <mc:Fallback>
          <p:pic>
            <p:nvPicPr>
              <p:cNvPr id="6" name="Ink 5">
                <a:extLst>
                  <a:ext uri="{FF2B5EF4-FFF2-40B4-BE49-F238E27FC236}">
                    <a16:creationId xmlns:a16="http://schemas.microsoft.com/office/drawing/2014/main" id="{A4072C73-980C-A1C5-E3B5-0F2D4F9D8DC0}"/>
                  </a:ext>
                </a:extLst>
              </p:cNvPr>
              <p:cNvPicPr/>
              <p:nvPr/>
            </p:nvPicPr>
            <p:blipFill>
              <a:blip r:embed="rId3"/>
              <a:stretch>
                <a:fillRect/>
              </a:stretch>
            </p:blipFill>
            <p:spPr>
              <a:xfrm>
                <a:off x="2888085" y="6873070"/>
                <a:ext cx="1872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74" name="Ink 173">
                <a:extLst>
                  <a:ext uri="{FF2B5EF4-FFF2-40B4-BE49-F238E27FC236}">
                    <a16:creationId xmlns:a16="http://schemas.microsoft.com/office/drawing/2014/main" id="{E431DAFB-ECAE-B0B5-7DEB-0AC6C832E5C0}"/>
                  </a:ext>
                </a:extLst>
              </p14:cNvPr>
              <p14:cNvContentPartPr/>
              <p14:nvPr/>
            </p14:nvContentPartPr>
            <p14:xfrm>
              <a:off x="4024245" y="3718917"/>
              <a:ext cx="164880" cy="60120"/>
            </p14:xfrm>
          </p:contentPart>
        </mc:Choice>
        <mc:Fallback>
          <p:pic>
            <p:nvPicPr>
              <p:cNvPr id="174" name="Ink 173">
                <a:extLst>
                  <a:ext uri="{FF2B5EF4-FFF2-40B4-BE49-F238E27FC236}">
                    <a16:creationId xmlns:a16="http://schemas.microsoft.com/office/drawing/2014/main" id="{E431DAFB-ECAE-B0B5-7DEB-0AC6C832E5C0}"/>
                  </a:ext>
                </a:extLst>
              </p:cNvPr>
              <p:cNvPicPr/>
              <p:nvPr/>
            </p:nvPicPr>
            <p:blipFill>
              <a:blip r:embed="rId5"/>
              <a:stretch>
                <a:fillRect/>
              </a:stretch>
            </p:blipFill>
            <p:spPr>
              <a:xfrm>
                <a:off x="4018125" y="3712797"/>
                <a:ext cx="17712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35" name="Ink 234">
                <a:extLst>
                  <a:ext uri="{FF2B5EF4-FFF2-40B4-BE49-F238E27FC236}">
                    <a16:creationId xmlns:a16="http://schemas.microsoft.com/office/drawing/2014/main" id="{50F8F91E-A7F4-D1DF-B23F-930595DD1417}"/>
                  </a:ext>
                </a:extLst>
              </p14:cNvPr>
              <p14:cNvContentPartPr/>
              <p14:nvPr/>
            </p14:nvContentPartPr>
            <p14:xfrm>
              <a:off x="3899325" y="3656997"/>
              <a:ext cx="624600" cy="153360"/>
            </p14:xfrm>
          </p:contentPart>
        </mc:Choice>
        <mc:Fallback>
          <p:pic>
            <p:nvPicPr>
              <p:cNvPr id="235" name="Ink 234">
                <a:extLst>
                  <a:ext uri="{FF2B5EF4-FFF2-40B4-BE49-F238E27FC236}">
                    <a16:creationId xmlns:a16="http://schemas.microsoft.com/office/drawing/2014/main" id="{50F8F91E-A7F4-D1DF-B23F-930595DD1417}"/>
                  </a:ext>
                </a:extLst>
              </p:cNvPr>
              <p:cNvPicPr/>
              <p:nvPr/>
            </p:nvPicPr>
            <p:blipFill>
              <a:blip r:embed="rId7"/>
              <a:stretch>
                <a:fillRect/>
              </a:stretch>
            </p:blipFill>
            <p:spPr>
              <a:xfrm>
                <a:off x="3893205" y="3650877"/>
                <a:ext cx="636840" cy="165600"/>
              </a:xfrm>
              <a:prstGeom prst="rect">
                <a:avLst/>
              </a:prstGeom>
            </p:spPr>
          </p:pic>
        </mc:Fallback>
      </mc:AlternateContent>
      <p:grpSp>
        <p:nvGrpSpPr>
          <p:cNvPr id="250" name="Group 249">
            <a:extLst>
              <a:ext uri="{FF2B5EF4-FFF2-40B4-BE49-F238E27FC236}">
                <a16:creationId xmlns:a16="http://schemas.microsoft.com/office/drawing/2014/main" id="{0B3CE077-EAD3-EE94-C21F-52368232B88A}"/>
              </a:ext>
            </a:extLst>
          </p:cNvPr>
          <p:cNvGrpSpPr/>
          <p:nvPr/>
        </p:nvGrpSpPr>
        <p:grpSpPr>
          <a:xfrm>
            <a:off x="528285" y="-14283"/>
            <a:ext cx="11691000" cy="6560640"/>
            <a:chOff x="528285" y="-14283"/>
            <a:chExt cx="11691000" cy="6560640"/>
          </a:xfrm>
        </p:grpSpPr>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FCC1DDDD-7A4B-F356-61FE-A9942A6D8714}"/>
                    </a:ext>
                  </a:extLst>
                </p14:cNvPr>
                <p14:cNvContentPartPr/>
                <p14:nvPr/>
              </p14:nvContentPartPr>
              <p14:xfrm>
                <a:off x="3082125" y="5982957"/>
                <a:ext cx="279000" cy="563400"/>
              </p14:xfrm>
            </p:contentPart>
          </mc:Choice>
          <mc:Fallback>
            <p:pic>
              <p:nvPicPr>
                <p:cNvPr id="7" name="Ink 6">
                  <a:extLst>
                    <a:ext uri="{FF2B5EF4-FFF2-40B4-BE49-F238E27FC236}">
                      <a16:creationId xmlns:a16="http://schemas.microsoft.com/office/drawing/2014/main" id="{FCC1DDDD-7A4B-F356-61FE-A9942A6D8714}"/>
                    </a:ext>
                  </a:extLst>
                </p:cNvPr>
                <p:cNvPicPr/>
                <p:nvPr/>
              </p:nvPicPr>
              <p:blipFill>
                <a:blip r:embed="rId9"/>
                <a:stretch>
                  <a:fillRect/>
                </a:stretch>
              </p:blipFill>
              <p:spPr>
                <a:xfrm>
                  <a:off x="3076005" y="5976837"/>
                  <a:ext cx="291240" cy="575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F98F8A38-26E7-777F-29CC-47860862B3EC}"/>
                    </a:ext>
                  </a:extLst>
                </p14:cNvPr>
                <p14:cNvContentPartPr/>
                <p14:nvPr/>
              </p14:nvContentPartPr>
              <p14:xfrm>
                <a:off x="2752365" y="5213637"/>
                <a:ext cx="4167000" cy="1176120"/>
              </p14:xfrm>
            </p:contentPart>
          </mc:Choice>
          <mc:Fallback>
            <p:pic>
              <p:nvPicPr>
                <p:cNvPr id="8" name="Ink 7">
                  <a:extLst>
                    <a:ext uri="{FF2B5EF4-FFF2-40B4-BE49-F238E27FC236}">
                      <a16:creationId xmlns:a16="http://schemas.microsoft.com/office/drawing/2014/main" id="{F98F8A38-26E7-777F-29CC-47860862B3EC}"/>
                    </a:ext>
                  </a:extLst>
                </p:cNvPr>
                <p:cNvPicPr/>
                <p:nvPr/>
              </p:nvPicPr>
              <p:blipFill>
                <a:blip r:embed="rId11"/>
                <a:stretch>
                  <a:fillRect/>
                </a:stretch>
              </p:blipFill>
              <p:spPr>
                <a:xfrm>
                  <a:off x="2746245" y="5207517"/>
                  <a:ext cx="4179240" cy="1188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157BFCC9-B5A3-4D11-CF4E-4A93E092FF37}"/>
                    </a:ext>
                  </a:extLst>
                </p14:cNvPr>
                <p14:cNvContentPartPr/>
                <p14:nvPr/>
              </p14:nvContentPartPr>
              <p14:xfrm>
                <a:off x="2821485" y="4940757"/>
                <a:ext cx="5321520" cy="1321920"/>
              </p14:xfrm>
            </p:contentPart>
          </mc:Choice>
          <mc:Fallback>
            <p:pic>
              <p:nvPicPr>
                <p:cNvPr id="9" name="Ink 8">
                  <a:extLst>
                    <a:ext uri="{FF2B5EF4-FFF2-40B4-BE49-F238E27FC236}">
                      <a16:creationId xmlns:a16="http://schemas.microsoft.com/office/drawing/2014/main" id="{157BFCC9-B5A3-4D11-CF4E-4A93E092FF37}"/>
                    </a:ext>
                  </a:extLst>
                </p:cNvPr>
                <p:cNvPicPr/>
                <p:nvPr/>
              </p:nvPicPr>
              <p:blipFill>
                <a:blip r:embed="rId13"/>
                <a:stretch>
                  <a:fillRect/>
                </a:stretch>
              </p:blipFill>
              <p:spPr>
                <a:xfrm>
                  <a:off x="2815365" y="4934637"/>
                  <a:ext cx="5333760" cy="1334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0E91694E-20C8-B79C-86EA-811DEEA8411A}"/>
                    </a:ext>
                  </a:extLst>
                </p14:cNvPr>
                <p14:cNvContentPartPr/>
                <p14:nvPr/>
              </p14:nvContentPartPr>
              <p14:xfrm>
                <a:off x="3693765" y="5356197"/>
                <a:ext cx="86040" cy="308520"/>
              </p14:xfrm>
            </p:contentPart>
          </mc:Choice>
          <mc:Fallback>
            <p:pic>
              <p:nvPicPr>
                <p:cNvPr id="11" name="Ink 10">
                  <a:extLst>
                    <a:ext uri="{FF2B5EF4-FFF2-40B4-BE49-F238E27FC236}">
                      <a16:creationId xmlns:a16="http://schemas.microsoft.com/office/drawing/2014/main" id="{0E91694E-20C8-B79C-86EA-811DEEA8411A}"/>
                    </a:ext>
                  </a:extLst>
                </p:cNvPr>
                <p:cNvPicPr/>
                <p:nvPr/>
              </p:nvPicPr>
              <p:blipFill>
                <a:blip r:embed="rId15"/>
                <a:stretch>
                  <a:fillRect/>
                </a:stretch>
              </p:blipFill>
              <p:spPr>
                <a:xfrm>
                  <a:off x="3687645" y="5350077"/>
                  <a:ext cx="9828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DAB56884-EA7C-D2A4-D40E-FC44ADBB068B}"/>
                    </a:ext>
                  </a:extLst>
                </p14:cNvPr>
                <p14:cNvContentPartPr/>
                <p14:nvPr/>
              </p14:nvContentPartPr>
              <p14:xfrm>
                <a:off x="3591885" y="5580117"/>
                <a:ext cx="333720" cy="82440"/>
              </p14:xfrm>
            </p:contentPart>
          </mc:Choice>
          <mc:Fallback>
            <p:pic>
              <p:nvPicPr>
                <p:cNvPr id="12" name="Ink 11">
                  <a:extLst>
                    <a:ext uri="{FF2B5EF4-FFF2-40B4-BE49-F238E27FC236}">
                      <a16:creationId xmlns:a16="http://schemas.microsoft.com/office/drawing/2014/main" id="{DAB56884-EA7C-D2A4-D40E-FC44ADBB068B}"/>
                    </a:ext>
                  </a:extLst>
                </p:cNvPr>
                <p:cNvPicPr/>
                <p:nvPr/>
              </p:nvPicPr>
              <p:blipFill>
                <a:blip r:embed="rId17"/>
                <a:stretch>
                  <a:fillRect/>
                </a:stretch>
              </p:blipFill>
              <p:spPr>
                <a:xfrm>
                  <a:off x="3585765" y="5573997"/>
                  <a:ext cx="34596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4F5F6BAC-A5C4-A476-2489-1DE452C485EE}"/>
                    </a:ext>
                  </a:extLst>
                </p14:cNvPr>
                <p14:cNvContentPartPr/>
                <p14:nvPr/>
              </p14:nvContentPartPr>
              <p14:xfrm>
                <a:off x="3591165" y="5315157"/>
                <a:ext cx="311040" cy="146880"/>
              </p14:xfrm>
            </p:contentPart>
          </mc:Choice>
          <mc:Fallback>
            <p:pic>
              <p:nvPicPr>
                <p:cNvPr id="13" name="Ink 12">
                  <a:extLst>
                    <a:ext uri="{FF2B5EF4-FFF2-40B4-BE49-F238E27FC236}">
                      <a16:creationId xmlns:a16="http://schemas.microsoft.com/office/drawing/2014/main" id="{4F5F6BAC-A5C4-A476-2489-1DE452C485EE}"/>
                    </a:ext>
                  </a:extLst>
                </p:cNvPr>
                <p:cNvPicPr/>
                <p:nvPr/>
              </p:nvPicPr>
              <p:blipFill>
                <a:blip r:embed="rId19"/>
                <a:stretch>
                  <a:fillRect/>
                </a:stretch>
              </p:blipFill>
              <p:spPr>
                <a:xfrm>
                  <a:off x="3585045" y="5309037"/>
                  <a:ext cx="32328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E10B9E11-67FF-DA15-218D-6E682F752BC7}"/>
                    </a:ext>
                  </a:extLst>
                </p14:cNvPr>
                <p14:cNvContentPartPr/>
                <p14:nvPr/>
              </p14:nvContentPartPr>
              <p14:xfrm>
                <a:off x="4013445" y="5419917"/>
                <a:ext cx="170280" cy="170640"/>
              </p14:xfrm>
            </p:contentPart>
          </mc:Choice>
          <mc:Fallback>
            <p:pic>
              <p:nvPicPr>
                <p:cNvPr id="14" name="Ink 13">
                  <a:extLst>
                    <a:ext uri="{FF2B5EF4-FFF2-40B4-BE49-F238E27FC236}">
                      <a16:creationId xmlns:a16="http://schemas.microsoft.com/office/drawing/2014/main" id="{E10B9E11-67FF-DA15-218D-6E682F752BC7}"/>
                    </a:ext>
                  </a:extLst>
                </p:cNvPr>
                <p:cNvPicPr/>
                <p:nvPr/>
              </p:nvPicPr>
              <p:blipFill>
                <a:blip r:embed="rId21"/>
                <a:stretch>
                  <a:fillRect/>
                </a:stretch>
              </p:blipFill>
              <p:spPr>
                <a:xfrm>
                  <a:off x="4007325" y="5413797"/>
                  <a:ext cx="18252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257CAB90-CED4-BA99-7DFD-FA3CAE274640}"/>
                    </a:ext>
                  </a:extLst>
                </p14:cNvPr>
                <p14:cNvContentPartPr/>
                <p14:nvPr/>
              </p14:nvContentPartPr>
              <p14:xfrm>
                <a:off x="4268325" y="5396517"/>
                <a:ext cx="195120" cy="158760"/>
              </p14:xfrm>
            </p:contentPart>
          </mc:Choice>
          <mc:Fallback>
            <p:pic>
              <p:nvPicPr>
                <p:cNvPr id="15" name="Ink 14">
                  <a:extLst>
                    <a:ext uri="{FF2B5EF4-FFF2-40B4-BE49-F238E27FC236}">
                      <a16:creationId xmlns:a16="http://schemas.microsoft.com/office/drawing/2014/main" id="{257CAB90-CED4-BA99-7DFD-FA3CAE274640}"/>
                    </a:ext>
                  </a:extLst>
                </p:cNvPr>
                <p:cNvPicPr/>
                <p:nvPr/>
              </p:nvPicPr>
              <p:blipFill>
                <a:blip r:embed="rId23"/>
                <a:stretch>
                  <a:fillRect/>
                </a:stretch>
              </p:blipFill>
              <p:spPr>
                <a:xfrm>
                  <a:off x="4262205" y="5390397"/>
                  <a:ext cx="20736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4A3F2F67-0844-AD8C-751E-1996889FEFCE}"/>
                    </a:ext>
                  </a:extLst>
                </p14:cNvPr>
                <p14:cNvContentPartPr/>
                <p14:nvPr/>
              </p14:nvContentPartPr>
              <p14:xfrm>
                <a:off x="4595565" y="5281677"/>
                <a:ext cx="180360" cy="259920"/>
              </p14:xfrm>
            </p:contentPart>
          </mc:Choice>
          <mc:Fallback>
            <p:pic>
              <p:nvPicPr>
                <p:cNvPr id="16" name="Ink 15">
                  <a:extLst>
                    <a:ext uri="{FF2B5EF4-FFF2-40B4-BE49-F238E27FC236}">
                      <a16:creationId xmlns:a16="http://schemas.microsoft.com/office/drawing/2014/main" id="{4A3F2F67-0844-AD8C-751E-1996889FEFCE}"/>
                    </a:ext>
                  </a:extLst>
                </p:cNvPr>
                <p:cNvPicPr/>
                <p:nvPr/>
              </p:nvPicPr>
              <p:blipFill>
                <a:blip r:embed="rId25"/>
                <a:stretch>
                  <a:fillRect/>
                </a:stretch>
              </p:blipFill>
              <p:spPr>
                <a:xfrm>
                  <a:off x="4589445" y="5275557"/>
                  <a:ext cx="19260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5D80424B-424E-788E-FE6F-89671855B6EC}"/>
                    </a:ext>
                  </a:extLst>
                </p14:cNvPr>
                <p14:cNvContentPartPr/>
                <p14:nvPr/>
              </p14:nvContentPartPr>
              <p14:xfrm>
                <a:off x="5893005" y="5108517"/>
                <a:ext cx="5040" cy="2520"/>
              </p14:xfrm>
            </p:contentPart>
          </mc:Choice>
          <mc:Fallback>
            <p:pic>
              <p:nvPicPr>
                <p:cNvPr id="18" name="Ink 17">
                  <a:extLst>
                    <a:ext uri="{FF2B5EF4-FFF2-40B4-BE49-F238E27FC236}">
                      <a16:creationId xmlns:a16="http://schemas.microsoft.com/office/drawing/2014/main" id="{5D80424B-424E-788E-FE6F-89671855B6EC}"/>
                    </a:ext>
                  </a:extLst>
                </p:cNvPr>
                <p:cNvPicPr/>
                <p:nvPr/>
              </p:nvPicPr>
              <p:blipFill>
                <a:blip r:embed="rId27"/>
                <a:stretch>
                  <a:fillRect/>
                </a:stretch>
              </p:blipFill>
              <p:spPr>
                <a:xfrm>
                  <a:off x="5886885" y="5102397"/>
                  <a:ext cx="17280" cy="14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0" name="Ink 19">
                  <a:extLst>
                    <a:ext uri="{FF2B5EF4-FFF2-40B4-BE49-F238E27FC236}">
                      <a16:creationId xmlns:a16="http://schemas.microsoft.com/office/drawing/2014/main" id="{4C56C17D-0D51-7FE7-0882-6FAF25655C75}"/>
                    </a:ext>
                  </a:extLst>
                </p14:cNvPr>
                <p14:cNvContentPartPr/>
                <p14:nvPr/>
              </p14:nvContentPartPr>
              <p14:xfrm>
                <a:off x="5658645" y="5302557"/>
                <a:ext cx="43560" cy="192600"/>
              </p14:xfrm>
            </p:contentPart>
          </mc:Choice>
          <mc:Fallback>
            <p:pic>
              <p:nvPicPr>
                <p:cNvPr id="20" name="Ink 19">
                  <a:extLst>
                    <a:ext uri="{FF2B5EF4-FFF2-40B4-BE49-F238E27FC236}">
                      <a16:creationId xmlns:a16="http://schemas.microsoft.com/office/drawing/2014/main" id="{4C56C17D-0D51-7FE7-0882-6FAF25655C75}"/>
                    </a:ext>
                  </a:extLst>
                </p:cNvPr>
                <p:cNvPicPr/>
                <p:nvPr/>
              </p:nvPicPr>
              <p:blipFill>
                <a:blip r:embed="rId29"/>
                <a:stretch>
                  <a:fillRect/>
                </a:stretch>
              </p:blipFill>
              <p:spPr>
                <a:xfrm>
                  <a:off x="5652525" y="5296437"/>
                  <a:ext cx="5580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1" name="Ink 20">
                  <a:extLst>
                    <a:ext uri="{FF2B5EF4-FFF2-40B4-BE49-F238E27FC236}">
                      <a16:creationId xmlns:a16="http://schemas.microsoft.com/office/drawing/2014/main" id="{1A524B68-6DD4-438C-ADF6-E2CE635B4F93}"/>
                    </a:ext>
                  </a:extLst>
                </p14:cNvPr>
                <p14:cNvContentPartPr/>
                <p14:nvPr/>
              </p14:nvContentPartPr>
              <p14:xfrm>
                <a:off x="5698245" y="5274117"/>
                <a:ext cx="102960" cy="193680"/>
              </p14:xfrm>
            </p:contentPart>
          </mc:Choice>
          <mc:Fallback>
            <p:pic>
              <p:nvPicPr>
                <p:cNvPr id="21" name="Ink 20">
                  <a:extLst>
                    <a:ext uri="{FF2B5EF4-FFF2-40B4-BE49-F238E27FC236}">
                      <a16:creationId xmlns:a16="http://schemas.microsoft.com/office/drawing/2014/main" id="{1A524B68-6DD4-438C-ADF6-E2CE635B4F93}"/>
                    </a:ext>
                  </a:extLst>
                </p:cNvPr>
                <p:cNvPicPr/>
                <p:nvPr/>
              </p:nvPicPr>
              <p:blipFill>
                <a:blip r:embed="rId31"/>
                <a:stretch>
                  <a:fillRect/>
                </a:stretch>
              </p:blipFill>
              <p:spPr>
                <a:xfrm>
                  <a:off x="5692125" y="5267997"/>
                  <a:ext cx="11520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2" name="Ink 21">
                  <a:extLst>
                    <a:ext uri="{FF2B5EF4-FFF2-40B4-BE49-F238E27FC236}">
                      <a16:creationId xmlns:a16="http://schemas.microsoft.com/office/drawing/2014/main" id="{EE24D1A8-6A02-02C0-69F1-C56DDFEFA469}"/>
                    </a:ext>
                  </a:extLst>
                </p14:cNvPr>
                <p14:cNvContentPartPr/>
                <p14:nvPr/>
              </p14:nvContentPartPr>
              <p14:xfrm>
                <a:off x="5688885" y="5381757"/>
                <a:ext cx="112320" cy="50400"/>
              </p14:xfrm>
            </p:contentPart>
          </mc:Choice>
          <mc:Fallback>
            <p:pic>
              <p:nvPicPr>
                <p:cNvPr id="22" name="Ink 21">
                  <a:extLst>
                    <a:ext uri="{FF2B5EF4-FFF2-40B4-BE49-F238E27FC236}">
                      <a16:creationId xmlns:a16="http://schemas.microsoft.com/office/drawing/2014/main" id="{EE24D1A8-6A02-02C0-69F1-C56DDFEFA469}"/>
                    </a:ext>
                  </a:extLst>
                </p:cNvPr>
                <p:cNvPicPr/>
                <p:nvPr/>
              </p:nvPicPr>
              <p:blipFill>
                <a:blip r:embed="rId33"/>
                <a:stretch>
                  <a:fillRect/>
                </a:stretch>
              </p:blipFill>
              <p:spPr>
                <a:xfrm>
                  <a:off x="5682765" y="5375637"/>
                  <a:ext cx="12456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Ink 22">
                  <a:extLst>
                    <a:ext uri="{FF2B5EF4-FFF2-40B4-BE49-F238E27FC236}">
                      <a16:creationId xmlns:a16="http://schemas.microsoft.com/office/drawing/2014/main" id="{F4A9AF3C-FABE-CBAE-5473-A7CF76876EA4}"/>
                    </a:ext>
                  </a:extLst>
                </p14:cNvPr>
                <p14:cNvContentPartPr/>
                <p14:nvPr/>
              </p14:nvContentPartPr>
              <p14:xfrm>
                <a:off x="5891925" y="5281317"/>
                <a:ext cx="218520" cy="179280"/>
              </p14:xfrm>
            </p:contentPart>
          </mc:Choice>
          <mc:Fallback>
            <p:pic>
              <p:nvPicPr>
                <p:cNvPr id="23" name="Ink 22">
                  <a:extLst>
                    <a:ext uri="{FF2B5EF4-FFF2-40B4-BE49-F238E27FC236}">
                      <a16:creationId xmlns:a16="http://schemas.microsoft.com/office/drawing/2014/main" id="{F4A9AF3C-FABE-CBAE-5473-A7CF76876EA4}"/>
                    </a:ext>
                  </a:extLst>
                </p:cNvPr>
                <p:cNvPicPr/>
                <p:nvPr/>
              </p:nvPicPr>
              <p:blipFill>
                <a:blip r:embed="rId35"/>
                <a:stretch>
                  <a:fillRect/>
                </a:stretch>
              </p:blipFill>
              <p:spPr>
                <a:xfrm>
                  <a:off x="5885805" y="5275197"/>
                  <a:ext cx="23076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 name="Ink 23">
                  <a:extLst>
                    <a:ext uri="{FF2B5EF4-FFF2-40B4-BE49-F238E27FC236}">
                      <a16:creationId xmlns:a16="http://schemas.microsoft.com/office/drawing/2014/main" id="{E272905E-97DE-C0E3-8E58-BB7B4BE10DC6}"/>
                    </a:ext>
                  </a:extLst>
                </p14:cNvPr>
                <p14:cNvContentPartPr/>
                <p14:nvPr/>
              </p14:nvContentPartPr>
              <p14:xfrm>
                <a:off x="6152925" y="5257557"/>
                <a:ext cx="125280" cy="185400"/>
              </p14:xfrm>
            </p:contentPart>
          </mc:Choice>
          <mc:Fallback>
            <p:pic>
              <p:nvPicPr>
                <p:cNvPr id="24" name="Ink 23">
                  <a:extLst>
                    <a:ext uri="{FF2B5EF4-FFF2-40B4-BE49-F238E27FC236}">
                      <a16:creationId xmlns:a16="http://schemas.microsoft.com/office/drawing/2014/main" id="{E272905E-97DE-C0E3-8E58-BB7B4BE10DC6}"/>
                    </a:ext>
                  </a:extLst>
                </p:cNvPr>
                <p:cNvPicPr/>
                <p:nvPr/>
              </p:nvPicPr>
              <p:blipFill>
                <a:blip r:embed="rId37"/>
                <a:stretch>
                  <a:fillRect/>
                </a:stretch>
              </p:blipFill>
              <p:spPr>
                <a:xfrm>
                  <a:off x="6146805" y="5251437"/>
                  <a:ext cx="13752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0A2C33A7-1D00-3A30-400A-41FD3A310900}"/>
                    </a:ext>
                  </a:extLst>
                </p14:cNvPr>
                <p14:cNvContentPartPr/>
                <p14:nvPr/>
              </p14:nvContentPartPr>
              <p14:xfrm>
                <a:off x="6365325" y="5389317"/>
                <a:ext cx="46080" cy="108720"/>
              </p14:xfrm>
            </p:contentPart>
          </mc:Choice>
          <mc:Fallback>
            <p:pic>
              <p:nvPicPr>
                <p:cNvPr id="25" name="Ink 24">
                  <a:extLst>
                    <a:ext uri="{FF2B5EF4-FFF2-40B4-BE49-F238E27FC236}">
                      <a16:creationId xmlns:a16="http://schemas.microsoft.com/office/drawing/2014/main" id="{0A2C33A7-1D00-3A30-400A-41FD3A310900}"/>
                    </a:ext>
                  </a:extLst>
                </p:cNvPr>
                <p:cNvPicPr/>
                <p:nvPr/>
              </p:nvPicPr>
              <p:blipFill>
                <a:blip r:embed="rId39"/>
                <a:stretch>
                  <a:fillRect/>
                </a:stretch>
              </p:blipFill>
              <p:spPr>
                <a:xfrm>
                  <a:off x="6359205" y="5383197"/>
                  <a:ext cx="5832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7" name="Ink 26">
                  <a:extLst>
                    <a:ext uri="{FF2B5EF4-FFF2-40B4-BE49-F238E27FC236}">
                      <a16:creationId xmlns:a16="http://schemas.microsoft.com/office/drawing/2014/main" id="{76AC93F0-F90E-FFCB-340B-BD85BACA3B7E}"/>
                    </a:ext>
                  </a:extLst>
                </p14:cNvPr>
                <p14:cNvContentPartPr/>
                <p14:nvPr/>
              </p14:nvContentPartPr>
              <p14:xfrm>
                <a:off x="6580605" y="5215437"/>
                <a:ext cx="280080" cy="204120"/>
              </p14:xfrm>
            </p:contentPart>
          </mc:Choice>
          <mc:Fallback>
            <p:pic>
              <p:nvPicPr>
                <p:cNvPr id="27" name="Ink 26">
                  <a:extLst>
                    <a:ext uri="{FF2B5EF4-FFF2-40B4-BE49-F238E27FC236}">
                      <a16:creationId xmlns:a16="http://schemas.microsoft.com/office/drawing/2014/main" id="{76AC93F0-F90E-FFCB-340B-BD85BACA3B7E}"/>
                    </a:ext>
                  </a:extLst>
                </p:cNvPr>
                <p:cNvPicPr/>
                <p:nvPr/>
              </p:nvPicPr>
              <p:blipFill>
                <a:blip r:embed="rId41"/>
                <a:stretch>
                  <a:fillRect/>
                </a:stretch>
              </p:blipFill>
              <p:spPr>
                <a:xfrm>
                  <a:off x="6574485" y="5209317"/>
                  <a:ext cx="29232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8" name="Ink 27">
                  <a:extLst>
                    <a:ext uri="{FF2B5EF4-FFF2-40B4-BE49-F238E27FC236}">
                      <a16:creationId xmlns:a16="http://schemas.microsoft.com/office/drawing/2014/main" id="{BF128BEE-9A50-E4D8-3448-8D67093C16AB}"/>
                    </a:ext>
                  </a:extLst>
                </p14:cNvPr>
                <p14:cNvContentPartPr/>
                <p14:nvPr/>
              </p14:nvContentPartPr>
              <p14:xfrm>
                <a:off x="6948525" y="5350437"/>
                <a:ext cx="41760" cy="103680"/>
              </p14:xfrm>
            </p:contentPart>
          </mc:Choice>
          <mc:Fallback>
            <p:pic>
              <p:nvPicPr>
                <p:cNvPr id="28" name="Ink 27">
                  <a:extLst>
                    <a:ext uri="{FF2B5EF4-FFF2-40B4-BE49-F238E27FC236}">
                      <a16:creationId xmlns:a16="http://schemas.microsoft.com/office/drawing/2014/main" id="{BF128BEE-9A50-E4D8-3448-8D67093C16AB}"/>
                    </a:ext>
                  </a:extLst>
                </p:cNvPr>
                <p:cNvPicPr/>
                <p:nvPr/>
              </p:nvPicPr>
              <p:blipFill>
                <a:blip r:embed="rId43"/>
                <a:stretch>
                  <a:fillRect/>
                </a:stretch>
              </p:blipFill>
              <p:spPr>
                <a:xfrm>
                  <a:off x="6942405" y="5344317"/>
                  <a:ext cx="5400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9" name="Ink 28">
                  <a:extLst>
                    <a:ext uri="{FF2B5EF4-FFF2-40B4-BE49-F238E27FC236}">
                      <a16:creationId xmlns:a16="http://schemas.microsoft.com/office/drawing/2014/main" id="{D89913C8-3ED7-1725-C1E3-4DAB3E65400D}"/>
                    </a:ext>
                  </a:extLst>
                </p14:cNvPr>
                <p14:cNvContentPartPr/>
                <p14:nvPr/>
              </p14:nvContentPartPr>
              <p14:xfrm>
                <a:off x="7091805" y="5165397"/>
                <a:ext cx="217800" cy="224640"/>
              </p14:xfrm>
            </p:contentPart>
          </mc:Choice>
          <mc:Fallback>
            <p:pic>
              <p:nvPicPr>
                <p:cNvPr id="29" name="Ink 28">
                  <a:extLst>
                    <a:ext uri="{FF2B5EF4-FFF2-40B4-BE49-F238E27FC236}">
                      <a16:creationId xmlns:a16="http://schemas.microsoft.com/office/drawing/2014/main" id="{D89913C8-3ED7-1725-C1E3-4DAB3E65400D}"/>
                    </a:ext>
                  </a:extLst>
                </p:cNvPr>
                <p:cNvPicPr/>
                <p:nvPr/>
              </p:nvPicPr>
              <p:blipFill>
                <a:blip r:embed="rId45"/>
                <a:stretch>
                  <a:fillRect/>
                </a:stretch>
              </p:blipFill>
              <p:spPr>
                <a:xfrm>
                  <a:off x="7085685" y="5159277"/>
                  <a:ext cx="23004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0" name="Ink 29">
                  <a:extLst>
                    <a:ext uri="{FF2B5EF4-FFF2-40B4-BE49-F238E27FC236}">
                      <a16:creationId xmlns:a16="http://schemas.microsoft.com/office/drawing/2014/main" id="{AC57C5CC-9DEA-3411-7D52-CEDE4191F5C0}"/>
                    </a:ext>
                  </a:extLst>
                </p14:cNvPr>
                <p14:cNvContentPartPr/>
                <p14:nvPr/>
              </p14:nvContentPartPr>
              <p14:xfrm>
                <a:off x="7359285" y="5181957"/>
                <a:ext cx="132840" cy="196560"/>
              </p14:xfrm>
            </p:contentPart>
          </mc:Choice>
          <mc:Fallback>
            <p:pic>
              <p:nvPicPr>
                <p:cNvPr id="30" name="Ink 29">
                  <a:extLst>
                    <a:ext uri="{FF2B5EF4-FFF2-40B4-BE49-F238E27FC236}">
                      <a16:creationId xmlns:a16="http://schemas.microsoft.com/office/drawing/2014/main" id="{AC57C5CC-9DEA-3411-7D52-CEDE4191F5C0}"/>
                    </a:ext>
                  </a:extLst>
                </p:cNvPr>
                <p:cNvPicPr/>
                <p:nvPr/>
              </p:nvPicPr>
              <p:blipFill>
                <a:blip r:embed="rId47"/>
                <a:stretch>
                  <a:fillRect/>
                </a:stretch>
              </p:blipFill>
              <p:spPr>
                <a:xfrm>
                  <a:off x="7353165" y="5175837"/>
                  <a:ext cx="14508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1" name="Ink 30">
                  <a:extLst>
                    <a:ext uri="{FF2B5EF4-FFF2-40B4-BE49-F238E27FC236}">
                      <a16:creationId xmlns:a16="http://schemas.microsoft.com/office/drawing/2014/main" id="{09968A23-91A9-20DC-46C4-2BDA11612606}"/>
                    </a:ext>
                  </a:extLst>
                </p14:cNvPr>
                <p14:cNvContentPartPr/>
                <p14:nvPr/>
              </p14:nvContentPartPr>
              <p14:xfrm>
                <a:off x="7526325" y="5237757"/>
                <a:ext cx="99000" cy="132840"/>
              </p14:xfrm>
            </p:contentPart>
          </mc:Choice>
          <mc:Fallback>
            <p:pic>
              <p:nvPicPr>
                <p:cNvPr id="31" name="Ink 30">
                  <a:extLst>
                    <a:ext uri="{FF2B5EF4-FFF2-40B4-BE49-F238E27FC236}">
                      <a16:creationId xmlns:a16="http://schemas.microsoft.com/office/drawing/2014/main" id="{09968A23-91A9-20DC-46C4-2BDA11612606}"/>
                    </a:ext>
                  </a:extLst>
                </p:cNvPr>
                <p:cNvPicPr/>
                <p:nvPr/>
              </p:nvPicPr>
              <p:blipFill>
                <a:blip r:embed="rId49"/>
                <a:stretch>
                  <a:fillRect/>
                </a:stretch>
              </p:blipFill>
              <p:spPr>
                <a:xfrm>
                  <a:off x="7520205" y="5231637"/>
                  <a:ext cx="11124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2" name="Ink 31">
                  <a:extLst>
                    <a:ext uri="{FF2B5EF4-FFF2-40B4-BE49-F238E27FC236}">
                      <a16:creationId xmlns:a16="http://schemas.microsoft.com/office/drawing/2014/main" id="{100E915B-59D0-9D42-724D-4040B5DF62B5}"/>
                    </a:ext>
                  </a:extLst>
                </p14:cNvPr>
                <p14:cNvContentPartPr/>
                <p14:nvPr/>
              </p14:nvContentPartPr>
              <p14:xfrm>
                <a:off x="7613445" y="5093757"/>
                <a:ext cx="137880" cy="399960"/>
              </p14:xfrm>
            </p:contentPart>
          </mc:Choice>
          <mc:Fallback>
            <p:pic>
              <p:nvPicPr>
                <p:cNvPr id="32" name="Ink 31">
                  <a:extLst>
                    <a:ext uri="{FF2B5EF4-FFF2-40B4-BE49-F238E27FC236}">
                      <a16:creationId xmlns:a16="http://schemas.microsoft.com/office/drawing/2014/main" id="{100E915B-59D0-9D42-724D-4040B5DF62B5}"/>
                    </a:ext>
                  </a:extLst>
                </p:cNvPr>
                <p:cNvPicPr/>
                <p:nvPr/>
              </p:nvPicPr>
              <p:blipFill>
                <a:blip r:embed="rId51"/>
                <a:stretch>
                  <a:fillRect/>
                </a:stretch>
              </p:blipFill>
              <p:spPr>
                <a:xfrm>
                  <a:off x="7607325" y="5087637"/>
                  <a:ext cx="150120" cy="4122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3" name="Ink 32">
                  <a:extLst>
                    <a:ext uri="{FF2B5EF4-FFF2-40B4-BE49-F238E27FC236}">
                      <a16:creationId xmlns:a16="http://schemas.microsoft.com/office/drawing/2014/main" id="{E8FBC1F7-6CB3-5B7D-D9C4-2074AFE28DDF}"/>
                    </a:ext>
                  </a:extLst>
                </p14:cNvPr>
                <p14:cNvContentPartPr/>
                <p14:nvPr/>
              </p14:nvContentPartPr>
              <p14:xfrm>
                <a:off x="7641885" y="5145597"/>
                <a:ext cx="223200" cy="221400"/>
              </p14:xfrm>
            </p:contentPart>
          </mc:Choice>
          <mc:Fallback>
            <p:pic>
              <p:nvPicPr>
                <p:cNvPr id="33" name="Ink 32">
                  <a:extLst>
                    <a:ext uri="{FF2B5EF4-FFF2-40B4-BE49-F238E27FC236}">
                      <a16:creationId xmlns:a16="http://schemas.microsoft.com/office/drawing/2014/main" id="{E8FBC1F7-6CB3-5B7D-D9C4-2074AFE28DDF}"/>
                    </a:ext>
                  </a:extLst>
                </p:cNvPr>
                <p:cNvPicPr/>
                <p:nvPr/>
              </p:nvPicPr>
              <p:blipFill>
                <a:blip r:embed="rId53"/>
                <a:stretch>
                  <a:fillRect/>
                </a:stretch>
              </p:blipFill>
              <p:spPr>
                <a:xfrm>
                  <a:off x="7635765" y="5139477"/>
                  <a:ext cx="23544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4" name="Ink 33">
                  <a:extLst>
                    <a:ext uri="{FF2B5EF4-FFF2-40B4-BE49-F238E27FC236}">
                      <a16:creationId xmlns:a16="http://schemas.microsoft.com/office/drawing/2014/main" id="{C2C83045-03AE-7422-903E-D72C98FD85B6}"/>
                    </a:ext>
                  </a:extLst>
                </p14:cNvPr>
                <p14:cNvContentPartPr/>
                <p14:nvPr/>
              </p14:nvContentPartPr>
              <p14:xfrm>
                <a:off x="7821525" y="5221917"/>
                <a:ext cx="112320" cy="65160"/>
              </p14:xfrm>
            </p:contentPart>
          </mc:Choice>
          <mc:Fallback>
            <p:pic>
              <p:nvPicPr>
                <p:cNvPr id="34" name="Ink 33">
                  <a:extLst>
                    <a:ext uri="{FF2B5EF4-FFF2-40B4-BE49-F238E27FC236}">
                      <a16:creationId xmlns:a16="http://schemas.microsoft.com/office/drawing/2014/main" id="{C2C83045-03AE-7422-903E-D72C98FD85B6}"/>
                    </a:ext>
                  </a:extLst>
                </p:cNvPr>
                <p:cNvPicPr/>
                <p:nvPr/>
              </p:nvPicPr>
              <p:blipFill>
                <a:blip r:embed="rId55"/>
                <a:stretch>
                  <a:fillRect/>
                </a:stretch>
              </p:blipFill>
              <p:spPr>
                <a:xfrm>
                  <a:off x="7815405" y="5215797"/>
                  <a:ext cx="12456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6" name="Ink 35">
                  <a:extLst>
                    <a:ext uri="{FF2B5EF4-FFF2-40B4-BE49-F238E27FC236}">
                      <a16:creationId xmlns:a16="http://schemas.microsoft.com/office/drawing/2014/main" id="{EDCDA96D-4758-0B89-541D-51656911F891}"/>
                    </a:ext>
                  </a:extLst>
                </p14:cNvPr>
                <p14:cNvContentPartPr/>
                <p14:nvPr/>
              </p14:nvContentPartPr>
              <p14:xfrm>
                <a:off x="5355885" y="5337117"/>
                <a:ext cx="15840" cy="171360"/>
              </p14:xfrm>
            </p:contentPart>
          </mc:Choice>
          <mc:Fallback>
            <p:pic>
              <p:nvPicPr>
                <p:cNvPr id="36" name="Ink 35">
                  <a:extLst>
                    <a:ext uri="{FF2B5EF4-FFF2-40B4-BE49-F238E27FC236}">
                      <a16:creationId xmlns:a16="http://schemas.microsoft.com/office/drawing/2014/main" id="{EDCDA96D-4758-0B89-541D-51656911F891}"/>
                    </a:ext>
                  </a:extLst>
                </p:cNvPr>
                <p:cNvPicPr/>
                <p:nvPr/>
              </p:nvPicPr>
              <p:blipFill>
                <a:blip r:embed="rId57"/>
                <a:stretch>
                  <a:fillRect/>
                </a:stretch>
              </p:blipFill>
              <p:spPr>
                <a:xfrm>
                  <a:off x="5349765" y="5330997"/>
                  <a:ext cx="2808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7" name="Ink 36">
                  <a:extLst>
                    <a:ext uri="{FF2B5EF4-FFF2-40B4-BE49-F238E27FC236}">
                      <a16:creationId xmlns:a16="http://schemas.microsoft.com/office/drawing/2014/main" id="{8D363964-3F86-55E4-8D44-D8D7446C158D}"/>
                    </a:ext>
                  </a:extLst>
                </p14:cNvPr>
                <p14:cNvContentPartPr/>
                <p14:nvPr/>
              </p14:nvContentPartPr>
              <p14:xfrm>
                <a:off x="5404485" y="5260077"/>
                <a:ext cx="110520" cy="311040"/>
              </p14:xfrm>
            </p:contentPart>
          </mc:Choice>
          <mc:Fallback>
            <p:pic>
              <p:nvPicPr>
                <p:cNvPr id="37" name="Ink 36">
                  <a:extLst>
                    <a:ext uri="{FF2B5EF4-FFF2-40B4-BE49-F238E27FC236}">
                      <a16:creationId xmlns:a16="http://schemas.microsoft.com/office/drawing/2014/main" id="{8D363964-3F86-55E4-8D44-D8D7446C158D}"/>
                    </a:ext>
                  </a:extLst>
                </p:cNvPr>
                <p:cNvPicPr/>
                <p:nvPr/>
              </p:nvPicPr>
              <p:blipFill>
                <a:blip r:embed="rId59"/>
                <a:stretch>
                  <a:fillRect/>
                </a:stretch>
              </p:blipFill>
              <p:spPr>
                <a:xfrm>
                  <a:off x="5398365" y="5253957"/>
                  <a:ext cx="122760" cy="3232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8" name="Ink 37">
                  <a:extLst>
                    <a:ext uri="{FF2B5EF4-FFF2-40B4-BE49-F238E27FC236}">
                      <a16:creationId xmlns:a16="http://schemas.microsoft.com/office/drawing/2014/main" id="{4F2403A3-03C2-6A9B-41D5-00C2F872F32F}"/>
                    </a:ext>
                  </a:extLst>
                </p14:cNvPr>
                <p14:cNvContentPartPr/>
                <p14:nvPr/>
              </p14:nvContentPartPr>
              <p14:xfrm>
                <a:off x="5280285" y="5838957"/>
                <a:ext cx="197640" cy="206640"/>
              </p14:xfrm>
            </p:contentPart>
          </mc:Choice>
          <mc:Fallback>
            <p:pic>
              <p:nvPicPr>
                <p:cNvPr id="38" name="Ink 37">
                  <a:extLst>
                    <a:ext uri="{FF2B5EF4-FFF2-40B4-BE49-F238E27FC236}">
                      <a16:creationId xmlns:a16="http://schemas.microsoft.com/office/drawing/2014/main" id="{4F2403A3-03C2-6A9B-41D5-00C2F872F32F}"/>
                    </a:ext>
                  </a:extLst>
                </p:cNvPr>
                <p:cNvPicPr/>
                <p:nvPr/>
              </p:nvPicPr>
              <p:blipFill>
                <a:blip r:embed="rId61"/>
                <a:stretch>
                  <a:fillRect/>
                </a:stretch>
              </p:blipFill>
              <p:spPr>
                <a:xfrm>
                  <a:off x="5274165" y="5832837"/>
                  <a:ext cx="20988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9" name="Ink 38">
                  <a:extLst>
                    <a:ext uri="{FF2B5EF4-FFF2-40B4-BE49-F238E27FC236}">
                      <a16:creationId xmlns:a16="http://schemas.microsoft.com/office/drawing/2014/main" id="{648129ED-AC5F-8A2E-B5AB-34860B8BE50C}"/>
                    </a:ext>
                  </a:extLst>
                </p14:cNvPr>
                <p14:cNvContentPartPr/>
                <p14:nvPr/>
              </p14:nvContentPartPr>
              <p14:xfrm>
                <a:off x="5474325" y="5813037"/>
                <a:ext cx="94320" cy="250920"/>
              </p14:xfrm>
            </p:contentPart>
          </mc:Choice>
          <mc:Fallback>
            <p:pic>
              <p:nvPicPr>
                <p:cNvPr id="39" name="Ink 38">
                  <a:extLst>
                    <a:ext uri="{FF2B5EF4-FFF2-40B4-BE49-F238E27FC236}">
                      <a16:creationId xmlns:a16="http://schemas.microsoft.com/office/drawing/2014/main" id="{648129ED-AC5F-8A2E-B5AB-34860B8BE50C}"/>
                    </a:ext>
                  </a:extLst>
                </p:cNvPr>
                <p:cNvPicPr/>
                <p:nvPr/>
              </p:nvPicPr>
              <p:blipFill>
                <a:blip r:embed="rId63"/>
                <a:stretch>
                  <a:fillRect/>
                </a:stretch>
              </p:blipFill>
              <p:spPr>
                <a:xfrm>
                  <a:off x="5468205" y="5806917"/>
                  <a:ext cx="10656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0" name="Ink 39">
                  <a:extLst>
                    <a:ext uri="{FF2B5EF4-FFF2-40B4-BE49-F238E27FC236}">
                      <a16:creationId xmlns:a16="http://schemas.microsoft.com/office/drawing/2014/main" id="{3F324FB8-D6E6-5D89-CDF8-61474C1650BE}"/>
                    </a:ext>
                  </a:extLst>
                </p14:cNvPr>
                <p14:cNvContentPartPr/>
                <p14:nvPr/>
              </p14:nvContentPartPr>
              <p14:xfrm>
                <a:off x="5875005" y="5785677"/>
                <a:ext cx="29520" cy="193680"/>
              </p14:xfrm>
            </p:contentPart>
          </mc:Choice>
          <mc:Fallback>
            <p:pic>
              <p:nvPicPr>
                <p:cNvPr id="40" name="Ink 39">
                  <a:extLst>
                    <a:ext uri="{FF2B5EF4-FFF2-40B4-BE49-F238E27FC236}">
                      <a16:creationId xmlns:a16="http://schemas.microsoft.com/office/drawing/2014/main" id="{3F324FB8-D6E6-5D89-CDF8-61474C1650BE}"/>
                    </a:ext>
                  </a:extLst>
                </p:cNvPr>
                <p:cNvPicPr/>
                <p:nvPr/>
              </p:nvPicPr>
              <p:blipFill>
                <a:blip r:embed="rId65"/>
                <a:stretch>
                  <a:fillRect/>
                </a:stretch>
              </p:blipFill>
              <p:spPr>
                <a:xfrm>
                  <a:off x="5868885" y="5779557"/>
                  <a:ext cx="4176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1" name="Ink 40">
                  <a:extLst>
                    <a:ext uri="{FF2B5EF4-FFF2-40B4-BE49-F238E27FC236}">
                      <a16:creationId xmlns:a16="http://schemas.microsoft.com/office/drawing/2014/main" id="{D873EA5E-414A-6F99-39ED-507876B5E8D1}"/>
                    </a:ext>
                  </a:extLst>
                </p14:cNvPr>
                <p14:cNvContentPartPr/>
                <p14:nvPr/>
              </p14:nvContentPartPr>
              <p14:xfrm>
                <a:off x="5732445" y="5729157"/>
                <a:ext cx="219240" cy="284040"/>
              </p14:xfrm>
            </p:contentPart>
          </mc:Choice>
          <mc:Fallback>
            <p:pic>
              <p:nvPicPr>
                <p:cNvPr id="41" name="Ink 40">
                  <a:extLst>
                    <a:ext uri="{FF2B5EF4-FFF2-40B4-BE49-F238E27FC236}">
                      <a16:creationId xmlns:a16="http://schemas.microsoft.com/office/drawing/2014/main" id="{D873EA5E-414A-6F99-39ED-507876B5E8D1}"/>
                    </a:ext>
                  </a:extLst>
                </p:cNvPr>
                <p:cNvPicPr/>
                <p:nvPr/>
              </p:nvPicPr>
              <p:blipFill>
                <a:blip r:embed="rId67"/>
                <a:stretch>
                  <a:fillRect/>
                </a:stretch>
              </p:blipFill>
              <p:spPr>
                <a:xfrm>
                  <a:off x="5726325" y="5723037"/>
                  <a:ext cx="23148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2" name="Ink 41">
                  <a:extLst>
                    <a:ext uri="{FF2B5EF4-FFF2-40B4-BE49-F238E27FC236}">
                      <a16:creationId xmlns:a16="http://schemas.microsoft.com/office/drawing/2014/main" id="{B64FF6D1-A83A-E2B2-61A3-AE80266177BB}"/>
                    </a:ext>
                  </a:extLst>
                </p14:cNvPr>
                <p14:cNvContentPartPr/>
                <p14:nvPr/>
              </p14:nvContentPartPr>
              <p14:xfrm>
                <a:off x="6026925" y="5728797"/>
                <a:ext cx="293760" cy="223560"/>
              </p14:xfrm>
            </p:contentPart>
          </mc:Choice>
          <mc:Fallback>
            <p:pic>
              <p:nvPicPr>
                <p:cNvPr id="42" name="Ink 41">
                  <a:extLst>
                    <a:ext uri="{FF2B5EF4-FFF2-40B4-BE49-F238E27FC236}">
                      <a16:creationId xmlns:a16="http://schemas.microsoft.com/office/drawing/2014/main" id="{B64FF6D1-A83A-E2B2-61A3-AE80266177BB}"/>
                    </a:ext>
                  </a:extLst>
                </p:cNvPr>
                <p:cNvPicPr/>
                <p:nvPr/>
              </p:nvPicPr>
              <p:blipFill>
                <a:blip r:embed="rId69"/>
                <a:stretch>
                  <a:fillRect/>
                </a:stretch>
              </p:blipFill>
              <p:spPr>
                <a:xfrm>
                  <a:off x="6020805" y="5722677"/>
                  <a:ext cx="30600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3" name="Ink 42">
                  <a:extLst>
                    <a:ext uri="{FF2B5EF4-FFF2-40B4-BE49-F238E27FC236}">
                      <a16:creationId xmlns:a16="http://schemas.microsoft.com/office/drawing/2014/main" id="{3B1F5B25-D2D4-6D49-64E7-6F894B632F83}"/>
                    </a:ext>
                  </a:extLst>
                </p14:cNvPr>
                <p14:cNvContentPartPr/>
                <p14:nvPr/>
              </p14:nvContentPartPr>
              <p14:xfrm>
                <a:off x="6269565" y="5807997"/>
                <a:ext cx="273240" cy="147600"/>
              </p14:xfrm>
            </p:contentPart>
          </mc:Choice>
          <mc:Fallback>
            <p:pic>
              <p:nvPicPr>
                <p:cNvPr id="43" name="Ink 42">
                  <a:extLst>
                    <a:ext uri="{FF2B5EF4-FFF2-40B4-BE49-F238E27FC236}">
                      <a16:creationId xmlns:a16="http://schemas.microsoft.com/office/drawing/2014/main" id="{3B1F5B25-D2D4-6D49-64E7-6F894B632F83}"/>
                    </a:ext>
                  </a:extLst>
                </p:cNvPr>
                <p:cNvPicPr/>
                <p:nvPr/>
              </p:nvPicPr>
              <p:blipFill>
                <a:blip r:embed="rId71"/>
                <a:stretch>
                  <a:fillRect/>
                </a:stretch>
              </p:blipFill>
              <p:spPr>
                <a:xfrm>
                  <a:off x="6263445" y="5801877"/>
                  <a:ext cx="28548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4" name="Ink 43">
                  <a:extLst>
                    <a:ext uri="{FF2B5EF4-FFF2-40B4-BE49-F238E27FC236}">
                      <a16:creationId xmlns:a16="http://schemas.microsoft.com/office/drawing/2014/main" id="{77A046D3-1B74-4502-A452-DA04588102F9}"/>
                    </a:ext>
                  </a:extLst>
                </p14:cNvPr>
                <p14:cNvContentPartPr/>
                <p14:nvPr/>
              </p14:nvContentPartPr>
              <p14:xfrm>
                <a:off x="6644325" y="5735997"/>
                <a:ext cx="136800" cy="242280"/>
              </p14:xfrm>
            </p:contentPart>
          </mc:Choice>
          <mc:Fallback>
            <p:pic>
              <p:nvPicPr>
                <p:cNvPr id="44" name="Ink 43">
                  <a:extLst>
                    <a:ext uri="{FF2B5EF4-FFF2-40B4-BE49-F238E27FC236}">
                      <a16:creationId xmlns:a16="http://schemas.microsoft.com/office/drawing/2014/main" id="{77A046D3-1B74-4502-A452-DA04588102F9}"/>
                    </a:ext>
                  </a:extLst>
                </p:cNvPr>
                <p:cNvPicPr/>
                <p:nvPr/>
              </p:nvPicPr>
              <p:blipFill>
                <a:blip r:embed="rId73"/>
                <a:stretch>
                  <a:fillRect/>
                </a:stretch>
              </p:blipFill>
              <p:spPr>
                <a:xfrm>
                  <a:off x="6638205" y="5729877"/>
                  <a:ext cx="14904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5" name="Ink 44">
                  <a:extLst>
                    <a:ext uri="{FF2B5EF4-FFF2-40B4-BE49-F238E27FC236}">
                      <a16:creationId xmlns:a16="http://schemas.microsoft.com/office/drawing/2014/main" id="{88969EBC-5FD7-8396-AA5A-EA22F077A30A}"/>
                    </a:ext>
                  </a:extLst>
                </p14:cNvPr>
                <p14:cNvContentPartPr/>
                <p14:nvPr/>
              </p14:nvContentPartPr>
              <p14:xfrm>
                <a:off x="6817845" y="5835357"/>
                <a:ext cx="127080" cy="118440"/>
              </p14:xfrm>
            </p:contentPart>
          </mc:Choice>
          <mc:Fallback>
            <p:pic>
              <p:nvPicPr>
                <p:cNvPr id="45" name="Ink 44">
                  <a:extLst>
                    <a:ext uri="{FF2B5EF4-FFF2-40B4-BE49-F238E27FC236}">
                      <a16:creationId xmlns:a16="http://schemas.microsoft.com/office/drawing/2014/main" id="{88969EBC-5FD7-8396-AA5A-EA22F077A30A}"/>
                    </a:ext>
                  </a:extLst>
                </p:cNvPr>
                <p:cNvPicPr/>
                <p:nvPr/>
              </p:nvPicPr>
              <p:blipFill>
                <a:blip r:embed="rId75"/>
                <a:stretch>
                  <a:fillRect/>
                </a:stretch>
              </p:blipFill>
              <p:spPr>
                <a:xfrm>
                  <a:off x="6811725" y="5829237"/>
                  <a:ext cx="13932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6" name="Ink 45">
                  <a:extLst>
                    <a:ext uri="{FF2B5EF4-FFF2-40B4-BE49-F238E27FC236}">
                      <a16:creationId xmlns:a16="http://schemas.microsoft.com/office/drawing/2014/main" id="{D6CF6D8C-ECB5-CA3E-71A5-551CD3DEB479}"/>
                    </a:ext>
                  </a:extLst>
                </p14:cNvPr>
                <p14:cNvContentPartPr/>
                <p14:nvPr/>
              </p14:nvContentPartPr>
              <p14:xfrm>
                <a:off x="6988845" y="5808717"/>
                <a:ext cx="131400" cy="119160"/>
              </p14:xfrm>
            </p:contentPart>
          </mc:Choice>
          <mc:Fallback>
            <p:pic>
              <p:nvPicPr>
                <p:cNvPr id="46" name="Ink 45">
                  <a:extLst>
                    <a:ext uri="{FF2B5EF4-FFF2-40B4-BE49-F238E27FC236}">
                      <a16:creationId xmlns:a16="http://schemas.microsoft.com/office/drawing/2014/main" id="{D6CF6D8C-ECB5-CA3E-71A5-551CD3DEB479}"/>
                    </a:ext>
                  </a:extLst>
                </p:cNvPr>
                <p:cNvPicPr/>
                <p:nvPr/>
              </p:nvPicPr>
              <p:blipFill>
                <a:blip r:embed="rId77"/>
                <a:stretch>
                  <a:fillRect/>
                </a:stretch>
              </p:blipFill>
              <p:spPr>
                <a:xfrm>
                  <a:off x="6982725" y="5802597"/>
                  <a:ext cx="14364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7" name="Ink 46">
                  <a:extLst>
                    <a:ext uri="{FF2B5EF4-FFF2-40B4-BE49-F238E27FC236}">
                      <a16:creationId xmlns:a16="http://schemas.microsoft.com/office/drawing/2014/main" id="{48C8D047-02AC-4FED-D6A1-5D2571AC9685}"/>
                    </a:ext>
                  </a:extLst>
                </p14:cNvPr>
                <p14:cNvContentPartPr/>
                <p14:nvPr/>
              </p14:nvContentPartPr>
              <p14:xfrm>
                <a:off x="7149765" y="5725557"/>
                <a:ext cx="20520" cy="204840"/>
              </p14:xfrm>
            </p:contentPart>
          </mc:Choice>
          <mc:Fallback>
            <p:pic>
              <p:nvPicPr>
                <p:cNvPr id="47" name="Ink 46">
                  <a:extLst>
                    <a:ext uri="{FF2B5EF4-FFF2-40B4-BE49-F238E27FC236}">
                      <a16:creationId xmlns:a16="http://schemas.microsoft.com/office/drawing/2014/main" id="{48C8D047-02AC-4FED-D6A1-5D2571AC9685}"/>
                    </a:ext>
                  </a:extLst>
                </p:cNvPr>
                <p:cNvPicPr/>
                <p:nvPr/>
              </p:nvPicPr>
              <p:blipFill>
                <a:blip r:embed="rId79"/>
                <a:stretch>
                  <a:fillRect/>
                </a:stretch>
              </p:blipFill>
              <p:spPr>
                <a:xfrm>
                  <a:off x="7143645" y="5719437"/>
                  <a:ext cx="3276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8" name="Ink 47">
                  <a:extLst>
                    <a:ext uri="{FF2B5EF4-FFF2-40B4-BE49-F238E27FC236}">
                      <a16:creationId xmlns:a16="http://schemas.microsoft.com/office/drawing/2014/main" id="{751C5610-3F8F-8AD0-297D-2C91A832EBA1}"/>
                    </a:ext>
                  </a:extLst>
                </p14:cNvPr>
                <p14:cNvContentPartPr/>
                <p14:nvPr/>
              </p14:nvContentPartPr>
              <p14:xfrm>
                <a:off x="7128885" y="5825997"/>
                <a:ext cx="161280" cy="18000"/>
              </p14:xfrm>
            </p:contentPart>
          </mc:Choice>
          <mc:Fallback>
            <p:pic>
              <p:nvPicPr>
                <p:cNvPr id="48" name="Ink 47">
                  <a:extLst>
                    <a:ext uri="{FF2B5EF4-FFF2-40B4-BE49-F238E27FC236}">
                      <a16:creationId xmlns:a16="http://schemas.microsoft.com/office/drawing/2014/main" id="{751C5610-3F8F-8AD0-297D-2C91A832EBA1}"/>
                    </a:ext>
                  </a:extLst>
                </p:cNvPr>
                <p:cNvPicPr/>
                <p:nvPr/>
              </p:nvPicPr>
              <p:blipFill>
                <a:blip r:embed="rId81"/>
                <a:stretch>
                  <a:fillRect/>
                </a:stretch>
              </p:blipFill>
              <p:spPr>
                <a:xfrm>
                  <a:off x="7122765" y="5819877"/>
                  <a:ext cx="17352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9" name="Ink 48">
                  <a:extLst>
                    <a:ext uri="{FF2B5EF4-FFF2-40B4-BE49-F238E27FC236}">
                      <a16:creationId xmlns:a16="http://schemas.microsoft.com/office/drawing/2014/main" id="{A09A6F02-A71C-9F70-111A-8E55B20010CA}"/>
                    </a:ext>
                  </a:extLst>
                </p14:cNvPr>
                <p14:cNvContentPartPr/>
                <p14:nvPr/>
              </p14:nvContentPartPr>
              <p14:xfrm>
                <a:off x="7246245" y="5784597"/>
                <a:ext cx="278280" cy="118440"/>
              </p14:xfrm>
            </p:contentPart>
          </mc:Choice>
          <mc:Fallback>
            <p:pic>
              <p:nvPicPr>
                <p:cNvPr id="49" name="Ink 48">
                  <a:extLst>
                    <a:ext uri="{FF2B5EF4-FFF2-40B4-BE49-F238E27FC236}">
                      <a16:creationId xmlns:a16="http://schemas.microsoft.com/office/drawing/2014/main" id="{A09A6F02-A71C-9F70-111A-8E55B20010CA}"/>
                    </a:ext>
                  </a:extLst>
                </p:cNvPr>
                <p:cNvPicPr/>
                <p:nvPr/>
              </p:nvPicPr>
              <p:blipFill>
                <a:blip r:embed="rId83"/>
                <a:stretch>
                  <a:fillRect/>
                </a:stretch>
              </p:blipFill>
              <p:spPr>
                <a:xfrm>
                  <a:off x="7240125" y="5778477"/>
                  <a:ext cx="29052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0" name="Ink 49">
                  <a:extLst>
                    <a:ext uri="{FF2B5EF4-FFF2-40B4-BE49-F238E27FC236}">
                      <a16:creationId xmlns:a16="http://schemas.microsoft.com/office/drawing/2014/main" id="{58F599A8-BD90-1551-53F4-FFED7B2D5A1C}"/>
                    </a:ext>
                  </a:extLst>
                </p14:cNvPr>
                <p14:cNvContentPartPr/>
                <p14:nvPr/>
              </p14:nvContentPartPr>
              <p14:xfrm>
                <a:off x="8883525" y="5140917"/>
                <a:ext cx="73440" cy="24840"/>
              </p14:xfrm>
            </p:contentPart>
          </mc:Choice>
          <mc:Fallback>
            <p:pic>
              <p:nvPicPr>
                <p:cNvPr id="50" name="Ink 49">
                  <a:extLst>
                    <a:ext uri="{FF2B5EF4-FFF2-40B4-BE49-F238E27FC236}">
                      <a16:creationId xmlns:a16="http://schemas.microsoft.com/office/drawing/2014/main" id="{58F599A8-BD90-1551-53F4-FFED7B2D5A1C}"/>
                    </a:ext>
                  </a:extLst>
                </p:cNvPr>
                <p:cNvPicPr/>
                <p:nvPr/>
              </p:nvPicPr>
              <p:blipFill>
                <a:blip r:embed="rId85"/>
                <a:stretch>
                  <a:fillRect/>
                </a:stretch>
              </p:blipFill>
              <p:spPr>
                <a:xfrm>
                  <a:off x="8877405" y="5134797"/>
                  <a:ext cx="856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2" name="Ink 51">
                  <a:extLst>
                    <a:ext uri="{FF2B5EF4-FFF2-40B4-BE49-F238E27FC236}">
                      <a16:creationId xmlns:a16="http://schemas.microsoft.com/office/drawing/2014/main" id="{5D85A443-D3A2-414F-605D-323DEDF9DAFE}"/>
                    </a:ext>
                  </a:extLst>
                </p14:cNvPr>
                <p14:cNvContentPartPr/>
                <p14:nvPr/>
              </p14:nvContentPartPr>
              <p14:xfrm>
                <a:off x="10413165" y="4272957"/>
                <a:ext cx="245520" cy="219960"/>
              </p14:xfrm>
            </p:contentPart>
          </mc:Choice>
          <mc:Fallback>
            <p:pic>
              <p:nvPicPr>
                <p:cNvPr id="52" name="Ink 51">
                  <a:extLst>
                    <a:ext uri="{FF2B5EF4-FFF2-40B4-BE49-F238E27FC236}">
                      <a16:creationId xmlns:a16="http://schemas.microsoft.com/office/drawing/2014/main" id="{5D85A443-D3A2-414F-605D-323DEDF9DAFE}"/>
                    </a:ext>
                  </a:extLst>
                </p:cNvPr>
                <p:cNvPicPr/>
                <p:nvPr/>
              </p:nvPicPr>
              <p:blipFill>
                <a:blip r:embed="rId87"/>
                <a:stretch>
                  <a:fillRect/>
                </a:stretch>
              </p:blipFill>
              <p:spPr>
                <a:xfrm>
                  <a:off x="10407045" y="4266837"/>
                  <a:ext cx="25776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3" name="Ink 52">
                  <a:extLst>
                    <a:ext uri="{FF2B5EF4-FFF2-40B4-BE49-F238E27FC236}">
                      <a16:creationId xmlns:a16="http://schemas.microsoft.com/office/drawing/2014/main" id="{87881DE9-6725-6E14-E6D5-08B17E07561E}"/>
                    </a:ext>
                  </a:extLst>
                </p14:cNvPr>
                <p14:cNvContentPartPr/>
                <p14:nvPr/>
              </p14:nvContentPartPr>
              <p14:xfrm>
                <a:off x="10445925" y="4208157"/>
                <a:ext cx="92520" cy="351360"/>
              </p14:xfrm>
            </p:contentPart>
          </mc:Choice>
          <mc:Fallback>
            <p:pic>
              <p:nvPicPr>
                <p:cNvPr id="53" name="Ink 52">
                  <a:extLst>
                    <a:ext uri="{FF2B5EF4-FFF2-40B4-BE49-F238E27FC236}">
                      <a16:creationId xmlns:a16="http://schemas.microsoft.com/office/drawing/2014/main" id="{87881DE9-6725-6E14-E6D5-08B17E07561E}"/>
                    </a:ext>
                  </a:extLst>
                </p:cNvPr>
                <p:cNvPicPr/>
                <p:nvPr/>
              </p:nvPicPr>
              <p:blipFill>
                <a:blip r:embed="rId89"/>
                <a:stretch>
                  <a:fillRect/>
                </a:stretch>
              </p:blipFill>
              <p:spPr>
                <a:xfrm>
                  <a:off x="10439805" y="4202037"/>
                  <a:ext cx="104760" cy="3636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4" name="Ink 53">
                  <a:extLst>
                    <a:ext uri="{FF2B5EF4-FFF2-40B4-BE49-F238E27FC236}">
                      <a16:creationId xmlns:a16="http://schemas.microsoft.com/office/drawing/2014/main" id="{25F4C14D-74E1-3A02-67F6-83A44BC261AC}"/>
                    </a:ext>
                  </a:extLst>
                </p14:cNvPr>
                <p14:cNvContentPartPr/>
                <p14:nvPr/>
              </p14:nvContentPartPr>
              <p14:xfrm>
                <a:off x="10765965" y="4241637"/>
                <a:ext cx="11160" cy="227520"/>
              </p14:xfrm>
            </p:contentPart>
          </mc:Choice>
          <mc:Fallback>
            <p:pic>
              <p:nvPicPr>
                <p:cNvPr id="54" name="Ink 53">
                  <a:extLst>
                    <a:ext uri="{FF2B5EF4-FFF2-40B4-BE49-F238E27FC236}">
                      <a16:creationId xmlns:a16="http://schemas.microsoft.com/office/drawing/2014/main" id="{25F4C14D-74E1-3A02-67F6-83A44BC261AC}"/>
                    </a:ext>
                  </a:extLst>
                </p:cNvPr>
                <p:cNvPicPr/>
                <p:nvPr/>
              </p:nvPicPr>
              <p:blipFill>
                <a:blip r:embed="rId91"/>
                <a:stretch>
                  <a:fillRect/>
                </a:stretch>
              </p:blipFill>
              <p:spPr>
                <a:xfrm>
                  <a:off x="10759845" y="4235517"/>
                  <a:ext cx="2340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5" name="Ink 54">
                  <a:extLst>
                    <a:ext uri="{FF2B5EF4-FFF2-40B4-BE49-F238E27FC236}">
                      <a16:creationId xmlns:a16="http://schemas.microsoft.com/office/drawing/2014/main" id="{1D478332-32D4-BC99-90BF-963099DDC203}"/>
                    </a:ext>
                  </a:extLst>
                </p14:cNvPr>
                <p14:cNvContentPartPr/>
                <p14:nvPr/>
              </p14:nvContentPartPr>
              <p14:xfrm>
                <a:off x="10744725" y="4311117"/>
                <a:ext cx="316080" cy="127440"/>
              </p14:xfrm>
            </p:contentPart>
          </mc:Choice>
          <mc:Fallback>
            <p:pic>
              <p:nvPicPr>
                <p:cNvPr id="55" name="Ink 54">
                  <a:extLst>
                    <a:ext uri="{FF2B5EF4-FFF2-40B4-BE49-F238E27FC236}">
                      <a16:creationId xmlns:a16="http://schemas.microsoft.com/office/drawing/2014/main" id="{1D478332-32D4-BC99-90BF-963099DDC203}"/>
                    </a:ext>
                  </a:extLst>
                </p:cNvPr>
                <p:cNvPicPr/>
                <p:nvPr/>
              </p:nvPicPr>
              <p:blipFill>
                <a:blip r:embed="rId93"/>
                <a:stretch>
                  <a:fillRect/>
                </a:stretch>
              </p:blipFill>
              <p:spPr>
                <a:xfrm>
                  <a:off x="10738605" y="4304997"/>
                  <a:ext cx="32832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5" name="Ink 64">
                  <a:extLst>
                    <a:ext uri="{FF2B5EF4-FFF2-40B4-BE49-F238E27FC236}">
                      <a16:creationId xmlns:a16="http://schemas.microsoft.com/office/drawing/2014/main" id="{1D4336DD-50F4-C711-11CB-55FFC5E30AF5}"/>
                    </a:ext>
                  </a:extLst>
                </p14:cNvPr>
                <p14:cNvContentPartPr/>
                <p14:nvPr/>
              </p14:nvContentPartPr>
              <p14:xfrm>
                <a:off x="8348205" y="5564997"/>
                <a:ext cx="45000" cy="13680"/>
              </p14:xfrm>
            </p:contentPart>
          </mc:Choice>
          <mc:Fallback>
            <p:pic>
              <p:nvPicPr>
                <p:cNvPr id="65" name="Ink 64">
                  <a:extLst>
                    <a:ext uri="{FF2B5EF4-FFF2-40B4-BE49-F238E27FC236}">
                      <a16:creationId xmlns:a16="http://schemas.microsoft.com/office/drawing/2014/main" id="{1D4336DD-50F4-C711-11CB-55FFC5E30AF5}"/>
                    </a:ext>
                  </a:extLst>
                </p:cNvPr>
                <p:cNvPicPr/>
                <p:nvPr/>
              </p:nvPicPr>
              <p:blipFill>
                <a:blip r:embed="rId95"/>
                <a:stretch>
                  <a:fillRect/>
                </a:stretch>
              </p:blipFill>
              <p:spPr>
                <a:xfrm>
                  <a:off x="8342085" y="5558877"/>
                  <a:ext cx="5724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7" name="Ink 56">
                  <a:extLst>
                    <a:ext uri="{FF2B5EF4-FFF2-40B4-BE49-F238E27FC236}">
                      <a16:creationId xmlns:a16="http://schemas.microsoft.com/office/drawing/2014/main" id="{58696079-9BDF-DBA4-FC3B-BF11D011FBD1}"/>
                    </a:ext>
                  </a:extLst>
                </p14:cNvPr>
                <p14:cNvContentPartPr/>
                <p14:nvPr/>
              </p14:nvContentPartPr>
              <p14:xfrm>
                <a:off x="8796765" y="5025717"/>
                <a:ext cx="2544840" cy="1075320"/>
              </p14:xfrm>
            </p:contentPart>
          </mc:Choice>
          <mc:Fallback>
            <p:pic>
              <p:nvPicPr>
                <p:cNvPr id="57" name="Ink 56">
                  <a:extLst>
                    <a:ext uri="{FF2B5EF4-FFF2-40B4-BE49-F238E27FC236}">
                      <a16:creationId xmlns:a16="http://schemas.microsoft.com/office/drawing/2014/main" id="{58696079-9BDF-DBA4-FC3B-BF11D011FBD1}"/>
                    </a:ext>
                  </a:extLst>
                </p:cNvPr>
                <p:cNvPicPr/>
                <p:nvPr/>
              </p:nvPicPr>
              <p:blipFill>
                <a:blip r:embed="rId97"/>
                <a:stretch>
                  <a:fillRect/>
                </a:stretch>
              </p:blipFill>
              <p:spPr>
                <a:xfrm>
                  <a:off x="8790645" y="5019597"/>
                  <a:ext cx="2557080" cy="10875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8" name="Ink 57">
                  <a:extLst>
                    <a:ext uri="{FF2B5EF4-FFF2-40B4-BE49-F238E27FC236}">
                      <a16:creationId xmlns:a16="http://schemas.microsoft.com/office/drawing/2014/main" id="{9328C8C2-D0C3-C569-8A66-8DDC3FEEC98C}"/>
                    </a:ext>
                  </a:extLst>
                </p14:cNvPr>
                <p14:cNvContentPartPr/>
                <p14:nvPr/>
              </p14:nvContentPartPr>
              <p14:xfrm>
                <a:off x="9022845" y="4916637"/>
                <a:ext cx="3196440" cy="1145880"/>
              </p14:xfrm>
            </p:contentPart>
          </mc:Choice>
          <mc:Fallback>
            <p:pic>
              <p:nvPicPr>
                <p:cNvPr id="58" name="Ink 57">
                  <a:extLst>
                    <a:ext uri="{FF2B5EF4-FFF2-40B4-BE49-F238E27FC236}">
                      <a16:creationId xmlns:a16="http://schemas.microsoft.com/office/drawing/2014/main" id="{9328C8C2-D0C3-C569-8A66-8DDC3FEEC98C}"/>
                    </a:ext>
                  </a:extLst>
                </p:cNvPr>
                <p:cNvPicPr/>
                <p:nvPr/>
              </p:nvPicPr>
              <p:blipFill>
                <a:blip r:embed="rId99"/>
                <a:stretch>
                  <a:fillRect/>
                </a:stretch>
              </p:blipFill>
              <p:spPr>
                <a:xfrm>
                  <a:off x="9016725" y="4910517"/>
                  <a:ext cx="3208680" cy="11581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9" name="Ink 58">
                  <a:extLst>
                    <a:ext uri="{FF2B5EF4-FFF2-40B4-BE49-F238E27FC236}">
                      <a16:creationId xmlns:a16="http://schemas.microsoft.com/office/drawing/2014/main" id="{9069FA27-3CFC-2247-8916-EAD34DFDDCA6}"/>
                    </a:ext>
                  </a:extLst>
                </p14:cNvPr>
                <p14:cNvContentPartPr/>
                <p14:nvPr/>
              </p14:nvContentPartPr>
              <p14:xfrm>
                <a:off x="9158925" y="5140197"/>
                <a:ext cx="460800" cy="344880"/>
              </p14:xfrm>
            </p:contentPart>
          </mc:Choice>
          <mc:Fallback>
            <p:pic>
              <p:nvPicPr>
                <p:cNvPr id="59" name="Ink 58">
                  <a:extLst>
                    <a:ext uri="{FF2B5EF4-FFF2-40B4-BE49-F238E27FC236}">
                      <a16:creationId xmlns:a16="http://schemas.microsoft.com/office/drawing/2014/main" id="{9069FA27-3CFC-2247-8916-EAD34DFDDCA6}"/>
                    </a:ext>
                  </a:extLst>
                </p:cNvPr>
                <p:cNvPicPr/>
                <p:nvPr/>
              </p:nvPicPr>
              <p:blipFill>
                <a:blip r:embed="rId101"/>
                <a:stretch>
                  <a:fillRect/>
                </a:stretch>
              </p:blipFill>
              <p:spPr>
                <a:xfrm>
                  <a:off x="9152805" y="5134077"/>
                  <a:ext cx="47304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0" name="Ink 59">
                  <a:extLst>
                    <a:ext uri="{FF2B5EF4-FFF2-40B4-BE49-F238E27FC236}">
                      <a16:creationId xmlns:a16="http://schemas.microsoft.com/office/drawing/2014/main" id="{1EBC2696-F55B-D89C-5F97-24EE7398A95D}"/>
                    </a:ext>
                  </a:extLst>
                </p14:cNvPr>
                <p14:cNvContentPartPr/>
                <p14:nvPr/>
              </p14:nvContentPartPr>
              <p14:xfrm>
                <a:off x="9556725" y="5590557"/>
                <a:ext cx="563040" cy="533520"/>
              </p14:xfrm>
            </p:contentPart>
          </mc:Choice>
          <mc:Fallback>
            <p:pic>
              <p:nvPicPr>
                <p:cNvPr id="60" name="Ink 59">
                  <a:extLst>
                    <a:ext uri="{FF2B5EF4-FFF2-40B4-BE49-F238E27FC236}">
                      <a16:creationId xmlns:a16="http://schemas.microsoft.com/office/drawing/2014/main" id="{1EBC2696-F55B-D89C-5F97-24EE7398A95D}"/>
                    </a:ext>
                  </a:extLst>
                </p:cNvPr>
                <p:cNvPicPr/>
                <p:nvPr/>
              </p:nvPicPr>
              <p:blipFill>
                <a:blip r:embed="rId103"/>
                <a:stretch>
                  <a:fillRect/>
                </a:stretch>
              </p:blipFill>
              <p:spPr>
                <a:xfrm>
                  <a:off x="9550605" y="5584437"/>
                  <a:ext cx="575280" cy="5457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1" name="Ink 60">
                  <a:extLst>
                    <a:ext uri="{FF2B5EF4-FFF2-40B4-BE49-F238E27FC236}">
                      <a16:creationId xmlns:a16="http://schemas.microsoft.com/office/drawing/2014/main" id="{3494F92A-92C1-91AF-6997-837FF097F902}"/>
                    </a:ext>
                  </a:extLst>
                </p14:cNvPr>
                <p14:cNvContentPartPr/>
                <p14:nvPr/>
              </p14:nvContentPartPr>
              <p14:xfrm>
                <a:off x="10294365" y="5064237"/>
                <a:ext cx="442440" cy="453600"/>
              </p14:xfrm>
            </p:contentPart>
          </mc:Choice>
          <mc:Fallback>
            <p:pic>
              <p:nvPicPr>
                <p:cNvPr id="61" name="Ink 60">
                  <a:extLst>
                    <a:ext uri="{FF2B5EF4-FFF2-40B4-BE49-F238E27FC236}">
                      <a16:creationId xmlns:a16="http://schemas.microsoft.com/office/drawing/2014/main" id="{3494F92A-92C1-91AF-6997-837FF097F902}"/>
                    </a:ext>
                  </a:extLst>
                </p:cNvPr>
                <p:cNvPicPr/>
                <p:nvPr/>
              </p:nvPicPr>
              <p:blipFill>
                <a:blip r:embed="rId105"/>
                <a:stretch>
                  <a:fillRect/>
                </a:stretch>
              </p:blipFill>
              <p:spPr>
                <a:xfrm>
                  <a:off x="10288245" y="5058117"/>
                  <a:ext cx="454680" cy="4658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2" name="Ink 61">
                  <a:extLst>
                    <a:ext uri="{FF2B5EF4-FFF2-40B4-BE49-F238E27FC236}">
                      <a16:creationId xmlns:a16="http://schemas.microsoft.com/office/drawing/2014/main" id="{0B6A0967-DD70-27AF-8370-FB5E0723FA09}"/>
                    </a:ext>
                  </a:extLst>
                </p14:cNvPr>
                <p14:cNvContentPartPr/>
                <p14:nvPr/>
              </p14:nvContentPartPr>
              <p14:xfrm>
                <a:off x="10557525" y="5633037"/>
                <a:ext cx="482760" cy="412920"/>
              </p14:xfrm>
            </p:contentPart>
          </mc:Choice>
          <mc:Fallback>
            <p:pic>
              <p:nvPicPr>
                <p:cNvPr id="62" name="Ink 61">
                  <a:extLst>
                    <a:ext uri="{FF2B5EF4-FFF2-40B4-BE49-F238E27FC236}">
                      <a16:creationId xmlns:a16="http://schemas.microsoft.com/office/drawing/2014/main" id="{0B6A0967-DD70-27AF-8370-FB5E0723FA09}"/>
                    </a:ext>
                  </a:extLst>
                </p:cNvPr>
                <p:cNvPicPr/>
                <p:nvPr/>
              </p:nvPicPr>
              <p:blipFill>
                <a:blip r:embed="rId107"/>
                <a:stretch>
                  <a:fillRect/>
                </a:stretch>
              </p:blipFill>
              <p:spPr>
                <a:xfrm>
                  <a:off x="10551405" y="5626917"/>
                  <a:ext cx="495000" cy="4251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3" name="Ink 62">
                  <a:extLst>
                    <a:ext uri="{FF2B5EF4-FFF2-40B4-BE49-F238E27FC236}">
                      <a16:creationId xmlns:a16="http://schemas.microsoft.com/office/drawing/2014/main" id="{7F017996-5927-6ACB-A4B4-9E08210D6C40}"/>
                    </a:ext>
                  </a:extLst>
                </p14:cNvPr>
                <p14:cNvContentPartPr/>
                <p14:nvPr/>
              </p14:nvContentPartPr>
              <p14:xfrm>
                <a:off x="11320365" y="5056317"/>
                <a:ext cx="470880" cy="436680"/>
              </p14:xfrm>
            </p:contentPart>
          </mc:Choice>
          <mc:Fallback>
            <p:pic>
              <p:nvPicPr>
                <p:cNvPr id="63" name="Ink 62">
                  <a:extLst>
                    <a:ext uri="{FF2B5EF4-FFF2-40B4-BE49-F238E27FC236}">
                      <a16:creationId xmlns:a16="http://schemas.microsoft.com/office/drawing/2014/main" id="{7F017996-5927-6ACB-A4B4-9E08210D6C40}"/>
                    </a:ext>
                  </a:extLst>
                </p:cNvPr>
                <p:cNvPicPr/>
                <p:nvPr/>
              </p:nvPicPr>
              <p:blipFill>
                <a:blip r:embed="rId109"/>
                <a:stretch>
                  <a:fillRect/>
                </a:stretch>
              </p:blipFill>
              <p:spPr>
                <a:xfrm>
                  <a:off x="11314245" y="5050197"/>
                  <a:ext cx="483120" cy="4489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4" name="Ink 63">
                  <a:extLst>
                    <a:ext uri="{FF2B5EF4-FFF2-40B4-BE49-F238E27FC236}">
                      <a16:creationId xmlns:a16="http://schemas.microsoft.com/office/drawing/2014/main" id="{B4DEA6E7-1FD9-11BF-8710-1BF78D68E508}"/>
                    </a:ext>
                  </a:extLst>
                </p14:cNvPr>
                <p14:cNvContentPartPr/>
                <p14:nvPr/>
              </p14:nvContentPartPr>
              <p14:xfrm>
                <a:off x="11531685" y="5729877"/>
                <a:ext cx="417240" cy="327600"/>
              </p14:xfrm>
            </p:contentPart>
          </mc:Choice>
          <mc:Fallback>
            <p:pic>
              <p:nvPicPr>
                <p:cNvPr id="64" name="Ink 63">
                  <a:extLst>
                    <a:ext uri="{FF2B5EF4-FFF2-40B4-BE49-F238E27FC236}">
                      <a16:creationId xmlns:a16="http://schemas.microsoft.com/office/drawing/2014/main" id="{B4DEA6E7-1FD9-11BF-8710-1BF78D68E508}"/>
                    </a:ext>
                  </a:extLst>
                </p:cNvPr>
                <p:cNvPicPr/>
                <p:nvPr/>
              </p:nvPicPr>
              <p:blipFill>
                <a:blip r:embed="rId111"/>
                <a:stretch>
                  <a:fillRect/>
                </a:stretch>
              </p:blipFill>
              <p:spPr>
                <a:xfrm>
                  <a:off x="11525565" y="5723757"/>
                  <a:ext cx="429480" cy="3398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6" name="Ink 65">
                  <a:extLst>
                    <a:ext uri="{FF2B5EF4-FFF2-40B4-BE49-F238E27FC236}">
                      <a16:creationId xmlns:a16="http://schemas.microsoft.com/office/drawing/2014/main" id="{40A89C1E-13C2-4D9B-504C-2A057621D861}"/>
                    </a:ext>
                  </a:extLst>
                </p14:cNvPr>
                <p14:cNvContentPartPr/>
                <p14:nvPr/>
              </p14:nvContentPartPr>
              <p14:xfrm>
                <a:off x="9276645" y="5341797"/>
                <a:ext cx="24840" cy="128520"/>
              </p14:xfrm>
            </p:contentPart>
          </mc:Choice>
          <mc:Fallback>
            <p:pic>
              <p:nvPicPr>
                <p:cNvPr id="66" name="Ink 65">
                  <a:extLst>
                    <a:ext uri="{FF2B5EF4-FFF2-40B4-BE49-F238E27FC236}">
                      <a16:creationId xmlns:a16="http://schemas.microsoft.com/office/drawing/2014/main" id="{40A89C1E-13C2-4D9B-504C-2A057621D861}"/>
                    </a:ext>
                  </a:extLst>
                </p:cNvPr>
                <p:cNvPicPr/>
                <p:nvPr/>
              </p:nvPicPr>
              <p:blipFill>
                <a:blip r:embed="rId113"/>
                <a:stretch>
                  <a:fillRect/>
                </a:stretch>
              </p:blipFill>
              <p:spPr>
                <a:xfrm>
                  <a:off x="9270525" y="5335677"/>
                  <a:ext cx="3708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7" name="Ink 66">
                  <a:extLst>
                    <a:ext uri="{FF2B5EF4-FFF2-40B4-BE49-F238E27FC236}">
                      <a16:creationId xmlns:a16="http://schemas.microsoft.com/office/drawing/2014/main" id="{40B3F695-355F-F84F-DE31-B8D2F061E3DC}"/>
                    </a:ext>
                  </a:extLst>
                </p14:cNvPr>
                <p14:cNvContentPartPr/>
                <p14:nvPr/>
              </p14:nvContentPartPr>
              <p14:xfrm>
                <a:off x="9314445" y="5333517"/>
                <a:ext cx="111600" cy="122760"/>
              </p14:xfrm>
            </p:contentPart>
          </mc:Choice>
          <mc:Fallback>
            <p:pic>
              <p:nvPicPr>
                <p:cNvPr id="67" name="Ink 66">
                  <a:extLst>
                    <a:ext uri="{FF2B5EF4-FFF2-40B4-BE49-F238E27FC236}">
                      <a16:creationId xmlns:a16="http://schemas.microsoft.com/office/drawing/2014/main" id="{40B3F695-355F-F84F-DE31-B8D2F061E3DC}"/>
                    </a:ext>
                  </a:extLst>
                </p:cNvPr>
                <p:cNvPicPr/>
                <p:nvPr/>
              </p:nvPicPr>
              <p:blipFill>
                <a:blip r:embed="rId115"/>
                <a:stretch>
                  <a:fillRect/>
                </a:stretch>
              </p:blipFill>
              <p:spPr>
                <a:xfrm>
                  <a:off x="9308325" y="5327397"/>
                  <a:ext cx="12384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8" name="Ink 67">
                  <a:extLst>
                    <a:ext uri="{FF2B5EF4-FFF2-40B4-BE49-F238E27FC236}">
                      <a16:creationId xmlns:a16="http://schemas.microsoft.com/office/drawing/2014/main" id="{EA06961C-8A9B-929B-B101-93A965305706}"/>
                    </a:ext>
                  </a:extLst>
                </p14:cNvPr>
                <p14:cNvContentPartPr/>
                <p14:nvPr/>
              </p14:nvContentPartPr>
              <p14:xfrm>
                <a:off x="9314445" y="5352957"/>
                <a:ext cx="29520" cy="119160"/>
              </p14:xfrm>
            </p:contentPart>
          </mc:Choice>
          <mc:Fallback>
            <p:pic>
              <p:nvPicPr>
                <p:cNvPr id="68" name="Ink 67">
                  <a:extLst>
                    <a:ext uri="{FF2B5EF4-FFF2-40B4-BE49-F238E27FC236}">
                      <a16:creationId xmlns:a16="http://schemas.microsoft.com/office/drawing/2014/main" id="{EA06961C-8A9B-929B-B101-93A965305706}"/>
                    </a:ext>
                  </a:extLst>
                </p:cNvPr>
                <p:cNvPicPr/>
                <p:nvPr/>
              </p:nvPicPr>
              <p:blipFill>
                <a:blip r:embed="rId117"/>
                <a:stretch>
                  <a:fillRect/>
                </a:stretch>
              </p:blipFill>
              <p:spPr>
                <a:xfrm>
                  <a:off x="9308325" y="5346837"/>
                  <a:ext cx="4176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9" name="Ink 68">
                  <a:extLst>
                    <a:ext uri="{FF2B5EF4-FFF2-40B4-BE49-F238E27FC236}">
                      <a16:creationId xmlns:a16="http://schemas.microsoft.com/office/drawing/2014/main" id="{2F6C7F71-8B56-5761-D247-63970C5BBE9D}"/>
                    </a:ext>
                  </a:extLst>
                </p14:cNvPr>
                <p14:cNvContentPartPr/>
                <p14:nvPr/>
              </p14:nvContentPartPr>
              <p14:xfrm>
                <a:off x="9350805" y="5346837"/>
                <a:ext cx="29520" cy="94680"/>
              </p14:xfrm>
            </p:contentPart>
          </mc:Choice>
          <mc:Fallback>
            <p:pic>
              <p:nvPicPr>
                <p:cNvPr id="69" name="Ink 68">
                  <a:extLst>
                    <a:ext uri="{FF2B5EF4-FFF2-40B4-BE49-F238E27FC236}">
                      <a16:creationId xmlns:a16="http://schemas.microsoft.com/office/drawing/2014/main" id="{2F6C7F71-8B56-5761-D247-63970C5BBE9D}"/>
                    </a:ext>
                  </a:extLst>
                </p:cNvPr>
                <p:cNvPicPr/>
                <p:nvPr/>
              </p:nvPicPr>
              <p:blipFill>
                <a:blip r:embed="rId119"/>
                <a:stretch>
                  <a:fillRect/>
                </a:stretch>
              </p:blipFill>
              <p:spPr>
                <a:xfrm>
                  <a:off x="9344685" y="5340717"/>
                  <a:ext cx="4176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0" name="Ink 69">
                  <a:extLst>
                    <a:ext uri="{FF2B5EF4-FFF2-40B4-BE49-F238E27FC236}">
                      <a16:creationId xmlns:a16="http://schemas.microsoft.com/office/drawing/2014/main" id="{DBF35E55-5BE0-CB42-CB54-E7137A44C7BF}"/>
                    </a:ext>
                  </a:extLst>
                </p14:cNvPr>
                <p14:cNvContentPartPr/>
                <p14:nvPr/>
              </p14:nvContentPartPr>
              <p14:xfrm>
                <a:off x="9392205" y="5383197"/>
                <a:ext cx="6480" cy="64080"/>
              </p14:xfrm>
            </p:contentPart>
          </mc:Choice>
          <mc:Fallback>
            <p:pic>
              <p:nvPicPr>
                <p:cNvPr id="70" name="Ink 69">
                  <a:extLst>
                    <a:ext uri="{FF2B5EF4-FFF2-40B4-BE49-F238E27FC236}">
                      <a16:creationId xmlns:a16="http://schemas.microsoft.com/office/drawing/2014/main" id="{DBF35E55-5BE0-CB42-CB54-E7137A44C7BF}"/>
                    </a:ext>
                  </a:extLst>
                </p:cNvPr>
                <p:cNvPicPr/>
                <p:nvPr/>
              </p:nvPicPr>
              <p:blipFill>
                <a:blip r:embed="rId121"/>
                <a:stretch>
                  <a:fillRect/>
                </a:stretch>
              </p:blipFill>
              <p:spPr>
                <a:xfrm>
                  <a:off x="9386085" y="5377077"/>
                  <a:ext cx="1872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1" name="Ink 70">
                  <a:extLst>
                    <a:ext uri="{FF2B5EF4-FFF2-40B4-BE49-F238E27FC236}">
                      <a16:creationId xmlns:a16="http://schemas.microsoft.com/office/drawing/2014/main" id="{F6D60B17-E8C8-05E0-7501-79DDCAEEAF78}"/>
                    </a:ext>
                  </a:extLst>
                </p14:cNvPr>
                <p14:cNvContentPartPr/>
                <p14:nvPr/>
              </p14:nvContentPartPr>
              <p14:xfrm>
                <a:off x="9688845" y="5873877"/>
                <a:ext cx="12600" cy="162360"/>
              </p14:xfrm>
            </p:contentPart>
          </mc:Choice>
          <mc:Fallback>
            <p:pic>
              <p:nvPicPr>
                <p:cNvPr id="71" name="Ink 70">
                  <a:extLst>
                    <a:ext uri="{FF2B5EF4-FFF2-40B4-BE49-F238E27FC236}">
                      <a16:creationId xmlns:a16="http://schemas.microsoft.com/office/drawing/2014/main" id="{F6D60B17-E8C8-05E0-7501-79DDCAEEAF78}"/>
                    </a:ext>
                  </a:extLst>
                </p:cNvPr>
                <p:cNvPicPr/>
                <p:nvPr/>
              </p:nvPicPr>
              <p:blipFill>
                <a:blip r:embed="rId123"/>
                <a:stretch>
                  <a:fillRect/>
                </a:stretch>
              </p:blipFill>
              <p:spPr>
                <a:xfrm>
                  <a:off x="9682725" y="5867757"/>
                  <a:ext cx="2484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2" name="Ink 71">
                  <a:extLst>
                    <a:ext uri="{FF2B5EF4-FFF2-40B4-BE49-F238E27FC236}">
                      <a16:creationId xmlns:a16="http://schemas.microsoft.com/office/drawing/2014/main" id="{382FB57A-69BE-4FBD-D2B4-517B53A53DFD}"/>
                    </a:ext>
                  </a:extLst>
                </p14:cNvPr>
                <p14:cNvContentPartPr/>
                <p14:nvPr/>
              </p14:nvContentPartPr>
              <p14:xfrm>
                <a:off x="9725205" y="5856597"/>
                <a:ext cx="228960" cy="187920"/>
              </p14:xfrm>
            </p:contentPart>
          </mc:Choice>
          <mc:Fallback>
            <p:pic>
              <p:nvPicPr>
                <p:cNvPr id="72" name="Ink 71">
                  <a:extLst>
                    <a:ext uri="{FF2B5EF4-FFF2-40B4-BE49-F238E27FC236}">
                      <a16:creationId xmlns:a16="http://schemas.microsoft.com/office/drawing/2014/main" id="{382FB57A-69BE-4FBD-D2B4-517B53A53DFD}"/>
                    </a:ext>
                  </a:extLst>
                </p:cNvPr>
                <p:cNvPicPr/>
                <p:nvPr/>
              </p:nvPicPr>
              <p:blipFill>
                <a:blip r:embed="rId125"/>
                <a:stretch>
                  <a:fillRect/>
                </a:stretch>
              </p:blipFill>
              <p:spPr>
                <a:xfrm>
                  <a:off x="9719085" y="5850477"/>
                  <a:ext cx="24120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3" name="Ink 72">
                  <a:extLst>
                    <a:ext uri="{FF2B5EF4-FFF2-40B4-BE49-F238E27FC236}">
                      <a16:creationId xmlns:a16="http://schemas.microsoft.com/office/drawing/2014/main" id="{DFD34759-FC2D-0F9B-F667-0154B5172C47}"/>
                    </a:ext>
                  </a:extLst>
                </p14:cNvPr>
                <p14:cNvContentPartPr/>
                <p14:nvPr/>
              </p14:nvContentPartPr>
              <p14:xfrm>
                <a:off x="9761205" y="5891877"/>
                <a:ext cx="6480" cy="161640"/>
              </p14:xfrm>
            </p:contentPart>
          </mc:Choice>
          <mc:Fallback>
            <p:pic>
              <p:nvPicPr>
                <p:cNvPr id="73" name="Ink 72">
                  <a:extLst>
                    <a:ext uri="{FF2B5EF4-FFF2-40B4-BE49-F238E27FC236}">
                      <a16:creationId xmlns:a16="http://schemas.microsoft.com/office/drawing/2014/main" id="{DFD34759-FC2D-0F9B-F667-0154B5172C47}"/>
                    </a:ext>
                  </a:extLst>
                </p:cNvPr>
                <p:cNvPicPr/>
                <p:nvPr/>
              </p:nvPicPr>
              <p:blipFill>
                <a:blip r:embed="rId127"/>
                <a:stretch>
                  <a:fillRect/>
                </a:stretch>
              </p:blipFill>
              <p:spPr>
                <a:xfrm>
                  <a:off x="9755085" y="5885757"/>
                  <a:ext cx="1872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4" name="Ink 73">
                  <a:extLst>
                    <a:ext uri="{FF2B5EF4-FFF2-40B4-BE49-F238E27FC236}">
                      <a16:creationId xmlns:a16="http://schemas.microsoft.com/office/drawing/2014/main" id="{1EDED471-B653-58C2-1C79-20541716AC0F}"/>
                    </a:ext>
                  </a:extLst>
                </p14:cNvPr>
                <p14:cNvContentPartPr/>
                <p14:nvPr/>
              </p14:nvContentPartPr>
              <p14:xfrm>
                <a:off x="9803325" y="5897997"/>
                <a:ext cx="30960" cy="131400"/>
              </p14:xfrm>
            </p:contentPart>
          </mc:Choice>
          <mc:Fallback>
            <p:pic>
              <p:nvPicPr>
                <p:cNvPr id="74" name="Ink 73">
                  <a:extLst>
                    <a:ext uri="{FF2B5EF4-FFF2-40B4-BE49-F238E27FC236}">
                      <a16:creationId xmlns:a16="http://schemas.microsoft.com/office/drawing/2014/main" id="{1EDED471-B653-58C2-1C79-20541716AC0F}"/>
                    </a:ext>
                  </a:extLst>
                </p:cNvPr>
                <p:cNvPicPr/>
                <p:nvPr/>
              </p:nvPicPr>
              <p:blipFill>
                <a:blip r:embed="rId129"/>
                <a:stretch>
                  <a:fillRect/>
                </a:stretch>
              </p:blipFill>
              <p:spPr>
                <a:xfrm>
                  <a:off x="9797205" y="5891877"/>
                  <a:ext cx="4320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5" name="Ink 74">
                  <a:extLst>
                    <a:ext uri="{FF2B5EF4-FFF2-40B4-BE49-F238E27FC236}">
                      <a16:creationId xmlns:a16="http://schemas.microsoft.com/office/drawing/2014/main" id="{872B1E48-34F1-B1C8-65CA-F48E2FF00879}"/>
                    </a:ext>
                  </a:extLst>
                </p14:cNvPr>
                <p14:cNvContentPartPr/>
                <p14:nvPr/>
              </p14:nvContentPartPr>
              <p14:xfrm>
                <a:off x="9864525" y="5888637"/>
                <a:ext cx="2520" cy="141480"/>
              </p14:xfrm>
            </p:contentPart>
          </mc:Choice>
          <mc:Fallback>
            <p:pic>
              <p:nvPicPr>
                <p:cNvPr id="75" name="Ink 74">
                  <a:extLst>
                    <a:ext uri="{FF2B5EF4-FFF2-40B4-BE49-F238E27FC236}">
                      <a16:creationId xmlns:a16="http://schemas.microsoft.com/office/drawing/2014/main" id="{872B1E48-34F1-B1C8-65CA-F48E2FF00879}"/>
                    </a:ext>
                  </a:extLst>
                </p:cNvPr>
                <p:cNvPicPr/>
                <p:nvPr/>
              </p:nvPicPr>
              <p:blipFill>
                <a:blip r:embed="rId131"/>
                <a:stretch>
                  <a:fillRect/>
                </a:stretch>
              </p:blipFill>
              <p:spPr>
                <a:xfrm>
                  <a:off x="9858405" y="5882517"/>
                  <a:ext cx="1476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6" name="Ink 75">
                  <a:extLst>
                    <a:ext uri="{FF2B5EF4-FFF2-40B4-BE49-F238E27FC236}">
                      <a16:creationId xmlns:a16="http://schemas.microsoft.com/office/drawing/2014/main" id="{F389A0B5-8E24-C62D-7586-D9BBA6E97863}"/>
                    </a:ext>
                  </a:extLst>
                </p14:cNvPr>
                <p14:cNvContentPartPr/>
                <p14:nvPr/>
              </p14:nvContentPartPr>
              <p14:xfrm>
                <a:off x="10403445" y="5341797"/>
                <a:ext cx="13680" cy="162000"/>
              </p14:xfrm>
            </p:contentPart>
          </mc:Choice>
          <mc:Fallback>
            <p:pic>
              <p:nvPicPr>
                <p:cNvPr id="76" name="Ink 75">
                  <a:extLst>
                    <a:ext uri="{FF2B5EF4-FFF2-40B4-BE49-F238E27FC236}">
                      <a16:creationId xmlns:a16="http://schemas.microsoft.com/office/drawing/2014/main" id="{F389A0B5-8E24-C62D-7586-D9BBA6E97863}"/>
                    </a:ext>
                  </a:extLst>
                </p:cNvPr>
                <p:cNvPicPr/>
                <p:nvPr/>
              </p:nvPicPr>
              <p:blipFill>
                <a:blip r:embed="rId133"/>
                <a:stretch>
                  <a:fillRect/>
                </a:stretch>
              </p:blipFill>
              <p:spPr>
                <a:xfrm>
                  <a:off x="10397325" y="5335677"/>
                  <a:ext cx="2592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7" name="Ink 76">
                  <a:extLst>
                    <a:ext uri="{FF2B5EF4-FFF2-40B4-BE49-F238E27FC236}">
                      <a16:creationId xmlns:a16="http://schemas.microsoft.com/office/drawing/2014/main" id="{47FC64F7-1B15-E945-D048-0A946A26EC16}"/>
                    </a:ext>
                  </a:extLst>
                </p14:cNvPr>
                <p14:cNvContentPartPr/>
                <p14:nvPr/>
              </p14:nvContentPartPr>
              <p14:xfrm>
                <a:off x="10399485" y="5306517"/>
                <a:ext cx="217080" cy="185760"/>
              </p14:xfrm>
            </p:contentPart>
          </mc:Choice>
          <mc:Fallback>
            <p:pic>
              <p:nvPicPr>
                <p:cNvPr id="77" name="Ink 76">
                  <a:extLst>
                    <a:ext uri="{FF2B5EF4-FFF2-40B4-BE49-F238E27FC236}">
                      <a16:creationId xmlns:a16="http://schemas.microsoft.com/office/drawing/2014/main" id="{47FC64F7-1B15-E945-D048-0A946A26EC16}"/>
                    </a:ext>
                  </a:extLst>
                </p:cNvPr>
                <p:cNvPicPr/>
                <p:nvPr/>
              </p:nvPicPr>
              <p:blipFill>
                <a:blip r:embed="rId135"/>
                <a:stretch>
                  <a:fillRect/>
                </a:stretch>
              </p:blipFill>
              <p:spPr>
                <a:xfrm>
                  <a:off x="10393365" y="5300397"/>
                  <a:ext cx="22932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8" name="Ink 77">
                  <a:extLst>
                    <a:ext uri="{FF2B5EF4-FFF2-40B4-BE49-F238E27FC236}">
                      <a16:creationId xmlns:a16="http://schemas.microsoft.com/office/drawing/2014/main" id="{375137A5-9EB7-9A04-FE1B-438CA8B9A15E}"/>
                    </a:ext>
                  </a:extLst>
                </p14:cNvPr>
                <p14:cNvContentPartPr/>
                <p14:nvPr/>
              </p14:nvContentPartPr>
              <p14:xfrm>
                <a:off x="10459605" y="5345397"/>
                <a:ext cx="22680" cy="138960"/>
              </p14:xfrm>
            </p:contentPart>
          </mc:Choice>
          <mc:Fallback>
            <p:pic>
              <p:nvPicPr>
                <p:cNvPr id="78" name="Ink 77">
                  <a:extLst>
                    <a:ext uri="{FF2B5EF4-FFF2-40B4-BE49-F238E27FC236}">
                      <a16:creationId xmlns:a16="http://schemas.microsoft.com/office/drawing/2014/main" id="{375137A5-9EB7-9A04-FE1B-438CA8B9A15E}"/>
                    </a:ext>
                  </a:extLst>
                </p:cNvPr>
                <p:cNvPicPr/>
                <p:nvPr/>
              </p:nvPicPr>
              <p:blipFill>
                <a:blip r:embed="rId137"/>
                <a:stretch>
                  <a:fillRect/>
                </a:stretch>
              </p:blipFill>
              <p:spPr>
                <a:xfrm>
                  <a:off x="10453485" y="5339277"/>
                  <a:ext cx="3492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9" name="Ink 78">
                  <a:extLst>
                    <a:ext uri="{FF2B5EF4-FFF2-40B4-BE49-F238E27FC236}">
                      <a16:creationId xmlns:a16="http://schemas.microsoft.com/office/drawing/2014/main" id="{289A9637-2A8C-7B08-5E88-98450E3C1C73}"/>
                    </a:ext>
                  </a:extLst>
                </p14:cNvPr>
                <p14:cNvContentPartPr/>
                <p14:nvPr/>
              </p14:nvContentPartPr>
              <p14:xfrm>
                <a:off x="10508565" y="5345397"/>
                <a:ext cx="25200" cy="120600"/>
              </p14:xfrm>
            </p:contentPart>
          </mc:Choice>
          <mc:Fallback>
            <p:pic>
              <p:nvPicPr>
                <p:cNvPr id="79" name="Ink 78">
                  <a:extLst>
                    <a:ext uri="{FF2B5EF4-FFF2-40B4-BE49-F238E27FC236}">
                      <a16:creationId xmlns:a16="http://schemas.microsoft.com/office/drawing/2014/main" id="{289A9637-2A8C-7B08-5E88-98450E3C1C73}"/>
                    </a:ext>
                  </a:extLst>
                </p:cNvPr>
                <p:cNvPicPr/>
                <p:nvPr/>
              </p:nvPicPr>
              <p:blipFill>
                <a:blip r:embed="rId139"/>
                <a:stretch>
                  <a:fillRect/>
                </a:stretch>
              </p:blipFill>
              <p:spPr>
                <a:xfrm>
                  <a:off x="10502445" y="5339277"/>
                  <a:ext cx="3744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0" name="Ink 79">
                  <a:extLst>
                    <a:ext uri="{FF2B5EF4-FFF2-40B4-BE49-F238E27FC236}">
                      <a16:creationId xmlns:a16="http://schemas.microsoft.com/office/drawing/2014/main" id="{7AA3B8A2-F9B4-FFAE-8ED3-9189079FDF42}"/>
                    </a:ext>
                  </a:extLst>
                </p14:cNvPr>
                <p14:cNvContentPartPr/>
                <p14:nvPr/>
              </p14:nvContentPartPr>
              <p14:xfrm>
                <a:off x="10566885" y="5366997"/>
                <a:ext cx="19800" cy="117360"/>
              </p14:xfrm>
            </p:contentPart>
          </mc:Choice>
          <mc:Fallback>
            <p:pic>
              <p:nvPicPr>
                <p:cNvPr id="80" name="Ink 79">
                  <a:extLst>
                    <a:ext uri="{FF2B5EF4-FFF2-40B4-BE49-F238E27FC236}">
                      <a16:creationId xmlns:a16="http://schemas.microsoft.com/office/drawing/2014/main" id="{7AA3B8A2-F9B4-FFAE-8ED3-9189079FDF42}"/>
                    </a:ext>
                  </a:extLst>
                </p:cNvPr>
                <p:cNvPicPr/>
                <p:nvPr/>
              </p:nvPicPr>
              <p:blipFill>
                <a:blip r:embed="rId141"/>
                <a:stretch>
                  <a:fillRect/>
                </a:stretch>
              </p:blipFill>
              <p:spPr>
                <a:xfrm>
                  <a:off x="10560765" y="5360877"/>
                  <a:ext cx="3204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1" name="Ink 80">
                  <a:extLst>
                    <a:ext uri="{FF2B5EF4-FFF2-40B4-BE49-F238E27FC236}">
                      <a16:creationId xmlns:a16="http://schemas.microsoft.com/office/drawing/2014/main" id="{C23624F2-B3BB-3E4C-4CB9-7D653547C96E}"/>
                    </a:ext>
                  </a:extLst>
                </p14:cNvPr>
                <p14:cNvContentPartPr/>
                <p14:nvPr/>
              </p14:nvContentPartPr>
              <p14:xfrm>
                <a:off x="10663725" y="5820237"/>
                <a:ext cx="12600" cy="160920"/>
              </p14:xfrm>
            </p:contentPart>
          </mc:Choice>
          <mc:Fallback>
            <p:pic>
              <p:nvPicPr>
                <p:cNvPr id="81" name="Ink 80">
                  <a:extLst>
                    <a:ext uri="{FF2B5EF4-FFF2-40B4-BE49-F238E27FC236}">
                      <a16:creationId xmlns:a16="http://schemas.microsoft.com/office/drawing/2014/main" id="{C23624F2-B3BB-3E4C-4CB9-7D653547C96E}"/>
                    </a:ext>
                  </a:extLst>
                </p:cNvPr>
                <p:cNvPicPr/>
                <p:nvPr/>
              </p:nvPicPr>
              <p:blipFill>
                <a:blip r:embed="rId143"/>
                <a:stretch>
                  <a:fillRect/>
                </a:stretch>
              </p:blipFill>
              <p:spPr>
                <a:xfrm>
                  <a:off x="10657605" y="5814117"/>
                  <a:ext cx="2484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2" name="Ink 81">
                  <a:extLst>
                    <a:ext uri="{FF2B5EF4-FFF2-40B4-BE49-F238E27FC236}">
                      <a16:creationId xmlns:a16="http://schemas.microsoft.com/office/drawing/2014/main" id="{992A5E90-BE8E-177B-CC07-2681DCF6D098}"/>
                    </a:ext>
                  </a:extLst>
                </p14:cNvPr>
                <p14:cNvContentPartPr/>
                <p14:nvPr/>
              </p14:nvContentPartPr>
              <p14:xfrm>
                <a:off x="10651485" y="5814837"/>
                <a:ext cx="246600" cy="167400"/>
              </p14:xfrm>
            </p:contentPart>
          </mc:Choice>
          <mc:Fallback>
            <p:pic>
              <p:nvPicPr>
                <p:cNvPr id="82" name="Ink 81">
                  <a:extLst>
                    <a:ext uri="{FF2B5EF4-FFF2-40B4-BE49-F238E27FC236}">
                      <a16:creationId xmlns:a16="http://schemas.microsoft.com/office/drawing/2014/main" id="{992A5E90-BE8E-177B-CC07-2681DCF6D098}"/>
                    </a:ext>
                  </a:extLst>
                </p:cNvPr>
                <p:cNvPicPr/>
                <p:nvPr/>
              </p:nvPicPr>
              <p:blipFill>
                <a:blip r:embed="rId145"/>
                <a:stretch>
                  <a:fillRect/>
                </a:stretch>
              </p:blipFill>
              <p:spPr>
                <a:xfrm>
                  <a:off x="10645365" y="5808717"/>
                  <a:ext cx="25884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3" name="Ink 82">
                  <a:extLst>
                    <a:ext uri="{FF2B5EF4-FFF2-40B4-BE49-F238E27FC236}">
                      <a16:creationId xmlns:a16="http://schemas.microsoft.com/office/drawing/2014/main" id="{5F9BB174-DBB0-5A76-DAFB-6F4051141FDF}"/>
                    </a:ext>
                  </a:extLst>
                </p14:cNvPr>
                <p14:cNvContentPartPr/>
                <p14:nvPr/>
              </p14:nvContentPartPr>
              <p14:xfrm>
                <a:off x="10713045" y="5819157"/>
                <a:ext cx="18000" cy="168840"/>
              </p14:xfrm>
            </p:contentPart>
          </mc:Choice>
          <mc:Fallback>
            <p:pic>
              <p:nvPicPr>
                <p:cNvPr id="83" name="Ink 82">
                  <a:extLst>
                    <a:ext uri="{FF2B5EF4-FFF2-40B4-BE49-F238E27FC236}">
                      <a16:creationId xmlns:a16="http://schemas.microsoft.com/office/drawing/2014/main" id="{5F9BB174-DBB0-5A76-DAFB-6F4051141FDF}"/>
                    </a:ext>
                  </a:extLst>
                </p:cNvPr>
                <p:cNvPicPr/>
                <p:nvPr/>
              </p:nvPicPr>
              <p:blipFill>
                <a:blip r:embed="rId147"/>
                <a:stretch>
                  <a:fillRect/>
                </a:stretch>
              </p:blipFill>
              <p:spPr>
                <a:xfrm>
                  <a:off x="10706925" y="5813037"/>
                  <a:ext cx="3024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4" name="Ink 83">
                  <a:extLst>
                    <a:ext uri="{FF2B5EF4-FFF2-40B4-BE49-F238E27FC236}">
                      <a16:creationId xmlns:a16="http://schemas.microsoft.com/office/drawing/2014/main" id="{1CFEE978-C2EE-7333-F02A-57DD451CB1EC}"/>
                    </a:ext>
                  </a:extLst>
                </p14:cNvPr>
                <p14:cNvContentPartPr/>
                <p14:nvPr/>
              </p14:nvContentPartPr>
              <p14:xfrm>
                <a:off x="10790805" y="5824917"/>
                <a:ext cx="79920" cy="150480"/>
              </p14:xfrm>
            </p:contentPart>
          </mc:Choice>
          <mc:Fallback>
            <p:pic>
              <p:nvPicPr>
                <p:cNvPr id="84" name="Ink 83">
                  <a:extLst>
                    <a:ext uri="{FF2B5EF4-FFF2-40B4-BE49-F238E27FC236}">
                      <a16:creationId xmlns:a16="http://schemas.microsoft.com/office/drawing/2014/main" id="{1CFEE978-C2EE-7333-F02A-57DD451CB1EC}"/>
                    </a:ext>
                  </a:extLst>
                </p:cNvPr>
                <p:cNvPicPr/>
                <p:nvPr/>
              </p:nvPicPr>
              <p:blipFill>
                <a:blip r:embed="rId149"/>
                <a:stretch>
                  <a:fillRect/>
                </a:stretch>
              </p:blipFill>
              <p:spPr>
                <a:xfrm>
                  <a:off x="10784685" y="5818797"/>
                  <a:ext cx="9216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5" name="Ink 84">
                  <a:extLst>
                    <a:ext uri="{FF2B5EF4-FFF2-40B4-BE49-F238E27FC236}">
                      <a16:creationId xmlns:a16="http://schemas.microsoft.com/office/drawing/2014/main" id="{F2D8E5CF-4F2F-5BB3-E4CB-BC6631051386}"/>
                    </a:ext>
                  </a:extLst>
                </p14:cNvPr>
                <p14:cNvContentPartPr/>
                <p14:nvPr/>
              </p14:nvContentPartPr>
              <p14:xfrm>
                <a:off x="11487405" y="5316597"/>
                <a:ext cx="360" cy="183600"/>
              </p14:xfrm>
            </p:contentPart>
          </mc:Choice>
          <mc:Fallback>
            <p:pic>
              <p:nvPicPr>
                <p:cNvPr id="85" name="Ink 84">
                  <a:extLst>
                    <a:ext uri="{FF2B5EF4-FFF2-40B4-BE49-F238E27FC236}">
                      <a16:creationId xmlns:a16="http://schemas.microsoft.com/office/drawing/2014/main" id="{F2D8E5CF-4F2F-5BB3-E4CB-BC6631051386}"/>
                    </a:ext>
                  </a:extLst>
                </p:cNvPr>
                <p:cNvPicPr/>
                <p:nvPr/>
              </p:nvPicPr>
              <p:blipFill>
                <a:blip r:embed="rId151"/>
                <a:stretch>
                  <a:fillRect/>
                </a:stretch>
              </p:blipFill>
              <p:spPr>
                <a:xfrm>
                  <a:off x="11481285" y="5310477"/>
                  <a:ext cx="1260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6" name="Ink 85">
                  <a:extLst>
                    <a:ext uri="{FF2B5EF4-FFF2-40B4-BE49-F238E27FC236}">
                      <a16:creationId xmlns:a16="http://schemas.microsoft.com/office/drawing/2014/main" id="{1484D363-9817-73CF-BE1B-73884CBF3B1B}"/>
                    </a:ext>
                  </a:extLst>
                </p14:cNvPr>
                <p14:cNvContentPartPr/>
                <p14:nvPr/>
              </p14:nvContentPartPr>
              <p14:xfrm>
                <a:off x="11449605" y="5262237"/>
                <a:ext cx="293400" cy="225360"/>
              </p14:xfrm>
            </p:contentPart>
          </mc:Choice>
          <mc:Fallback>
            <p:pic>
              <p:nvPicPr>
                <p:cNvPr id="86" name="Ink 85">
                  <a:extLst>
                    <a:ext uri="{FF2B5EF4-FFF2-40B4-BE49-F238E27FC236}">
                      <a16:creationId xmlns:a16="http://schemas.microsoft.com/office/drawing/2014/main" id="{1484D363-9817-73CF-BE1B-73884CBF3B1B}"/>
                    </a:ext>
                  </a:extLst>
                </p:cNvPr>
                <p:cNvPicPr/>
                <p:nvPr/>
              </p:nvPicPr>
              <p:blipFill>
                <a:blip r:embed="rId153"/>
                <a:stretch>
                  <a:fillRect/>
                </a:stretch>
              </p:blipFill>
              <p:spPr>
                <a:xfrm>
                  <a:off x="11443485" y="5256117"/>
                  <a:ext cx="30564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87" name="Ink 86">
                  <a:extLst>
                    <a:ext uri="{FF2B5EF4-FFF2-40B4-BE49-F238E27FC236}">
                      <a16:creationId xmlns:a16="http://schemas.microsoft.com/office/drawing/2014/main" id="{C6B24CFC-27E7-6E5E-BFEE-2EB44F3B74DA}"/>
                    </a:ext>
                  </a:extLst>
                </p14:cNvPr>
                <p14:cNvContentPartPr/>
                <p14:nvPr/>
              </p14:nvContentPartPr>
              <p14:xfrm>
                <a:off x="11542125" y="5298597"/>
                <a:ext cx="27000" cy="191520"/>
              </p14:xfrm>
            </p:contentPart>
          </mc:Choice>
          <mc:Fallback>
            <p:pic>
              <p:nvPicPr>
                <p:cNvPr id="87" name="Ink 86">
                  <a:extLst>
                    <a:ext uri="{FF2B5EF4-FFF2-40B4-BE49-F238E27FC236}">
                      <a16:creationId xmlns:a16="http://schemas.microsoft.com/office/drawing/2014/main" id="{C6B24CFC-27E7-6E5E-BFEE-2EB44F3B74DA}"/>
                    </a:ext>
                  </a:extLst>
                </p:cNvPr>
                <p:cNvPicPr/>
                <p:nvPr/>
              </p:nvPicPr>
              <p:blipFill>
                <a:blip r:embed="rId155"/>
                <a:stretch>
                  <a:fillRect/>
                </a:stretch>
              </p:blipFill>
              <p:spPr>
                <a:xfrm>
                  <a:off x="11536005" y="5292477"/>
                  <a:ext cx="3924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88" name="Ink 87">
                  <a:extLst>
                    <a:ext uri="{FF2B5EF4-FFF2-40B4-BE49-F238E27FC236}">
                      <a16:creationId xmlns:a16="http://schemas.microsoft.com/office/drawing/2014/main" id="{574A0372-942B-2C91-2AEC-59BCEBF00CB8}"/>
                    </a:ext>
                  </a:extLst>
                </p14:cNvPr>
                <p14:cNvContentPartPr/>
                <p14:nvPr/>
              </p14:nvContentPartPr>
              <p14:xfrm>
                <a:off x="11590365" y="5302917"/>
                <a:ext cx="18000" cy="129600"/>
              </p14:xfrm>
            </p:contentPart>
          </mc:Choice>
          <mc:Fallback>
            <p:pic>
              <p:nvPicPr>
                <p:cNvPr id="88" name="Ink 87">
                  <a:extLst>
                    <a:ext uri="{FF2B5EF4-FFF2-40B4-BE49-F238E27FC236}">
                      <a16:creationId xmlns:a16="http://schemas.microsoft.com/office/drawing/2014/main" id="{574A0372-942B-2C91-2AEC-59BCEBF00CB8}"/>
                    </a:ext>
                  </a:extLst>
                </p:cNvPr>
                <p:cNvPicPr/>
                <p:nvPr/>
              </p:nvPicPr>
              <p:blipFill>
                <a:blip r:embed="rId157"/>
                <a:stretch>
                  <a:fillRect/>
                </a:stretch>
              </p:blipFill>
              <p:spPr>
                <a:xfrm>
                  <a:off x="11584245" y="5296797"/>
                  <a:ext cx="3024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89" name="Ink 88">
                  <a:extLst>
                    <a:ext uri="{FF2B5EF4-FFF2-40B4-BE49-F238E27FC236}">
                      <a16:creationId xmlns:a16="http://schemas.microsoft.com/office/drawing/2014/main" id="{B671B30F-A403-2405-2910-101A484F7562}"/>
                    </a:ext>
                  </a:extLst>
                </p14:cNvPr>
                <p14:cNvContentPartPr/>
                <p14:nvPr/>
              </p14:nvContentPartPr>
              <p14:xfrm>
                <a:off x="11669205" y="5310477"/>
                <a:ext cx="73080" cy="140040"/>
              </p14:xfrm>
            </p:contentPart>
          </mc:Choice>
          <mc:Fallback>
            <p:pic>
              <p:nvPicPr>
                <p:cNvPr id="89" name="Ink 88">
                  <a:extLst>
                    <a:ext uri="{FF2B5EF4-FFF2-40B4-BE49-F238E27FC236}">
                      <a16:creationId xmlns:a16="http://schemas.microsoft.com/office/drawing/2014/main" id="{B671B30F-A403-2405-2910-101A484F7562}"/>
                    </a:ext>
                  </a:extLst>
                </p:cNvPr>
                <p:cNvPicPr/>
                <p:nvPr/>
              </p:nvPicPr>
              <p:blipFill>
                <a:blip r:embed="rId159"/>
                <a:stretch>
                  <a:fillRect/>
                </a:stretch>
              </p:blipFill>
              <p:spPr>
                <a:xfrm>
                  <a:off x="11663085" y="5304357"/>
                  <a:ext cx="853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0" name="Ink 89">
                  <a:extLst>
                    <a:ext uri="{FF2B5EF4-FFF2-40B4-BE49-F238E27FC236}">
                      <a16:creationId xmlns:a16="http://schemas.microsoft.com/office/drawing/2014/main" id="{AD63858A-AEE6-E0F7-5F6E-DD0CA6500279}"/>
                    </a:ext>
                  </a:extLst>
                </p14:cNvPr>
                <p14:cNvContentPartPr/>
                <p14:nvPr/>
              </p14:nvContentPartPr>
              <p14:xfrm>
                <a:off x="11584245" y="5896917"/>
                <a:ext cx="19080" cy="158400"/>
              </p14:xfrm>
            </p:contentPart>
          </mc:Choice>
          <mc:Fallback>
            <p:pic>
              <p:nvPicPr>
                <p:cNvPr id="90" name="Ink 89">
                  <a:extLst>
                    <a:ext uri="{FF2B5EF4-FFF2-40B4-BE49-F238E27FC236}">
                      <a16:creationId xmlns:a16="http://schemas.microsoft.com/office/drawing/2014/main" id="{AD63858A-AEE6-E0F7-5F6E-DD0CA6500279}"/>
                    </a:ext>
                  </a:extLst>
                </p:cNvPr>
                <p:cNvPicPr/>
                <p:nvPr/>
              </p:nvPicPr>
              <p:blipFill>
                <a:blip r:embed="rId161"/>
                <a:stretch>
                  <a:fillRect/>
                </a:stretch>
              </p:blipFill>
              <p:spPr>
                <a:xfrm>
                  <a:off x="11578125" y="5890797"/>
                  <a:ext cx="3132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1" name="Ink 90">
                  <a:extLst>
                    <a:ext uri="{FF2B5EF4-FFF2-40B4-BE49-F238E27FC236}">
                      <a16:creationId xmlns:a16="http://schemas.microsoft.com/office/drawing/2014/main" id="{3960D956-EA50-3A08-9D28-DD002E811FBA}"/>
                    </a:ext>
                  </a:extLst>
                </p14:cNvPr>
                <p14:cNvContentPartPr/>
                <p14:nvPr/>
              </p14:nvContentPartPr>
              <p14:xfrm>
                <a:off x="11590725" y="5883597"/>
                <a:ext cx="187920" cy="154440"/>
              </p14:xfrm>
            </p:contentPart>
          </mc:Choice>
          <mc:Fallback>
            <p:pic>
              <p:nvPicPr>
                <p:cNvPr id="91" name="Ink 90">
                  <a:extLst>
                    <a:ext uri="{FF2B5EF4-FFF2-40B4-BE49-F238E27FC236}">
                      <a16:creationId xmlns:a16="http://schemas.microsoft.com/office/drawing/2014/main" id="{3960D956-EA50-3A08-9D28-DD002E811FBA}"/>
                    </a:ext>
                  </a:extLst>
                </p:cNvPr>
                <p:cNvPicPr/>
                <p:nvPr/>
              </p:nvPicPr>
              <p:blipFill>
                <a:blip r:embed="rId163"/>
                <a:stretch>
                  <a:fillRect/>
                </a:stretch>
              </p:blipFill>
              <p:spPr>
                <a:xfrm>
                  <a:off x="11584605" y="5877477"/>
                  <a:ext cx="20016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2" name="Ink 91">
                  <a:extLst>
                    <a:ext uri="{FF2B5EF4-FFF2-40B4-BE49-F238E27FC236}">
                      <a16:creationId xmlns:a16="http://schemas.microsoft.com/office/drawing/2014/main" id="{1CC9C764-87F4-8B8A-363F-EB9AB1820FF2}"/>
                    </a:ext>
                  </a:extLst>
                </p14:cNvPr>
                <p14:cNvContentPartPr/>
                <p14:nvPr/>
              </p14:nvContentPartPr>
              <p14:xfrm>
                <a:off x="11640405" y="5904117"/>
                <a:ext cx="19440" cy="130320"/>
              </p14:xfrm>
            </p:contentPart>
          </mc:Choice>
          <mc:Fallback>
            <p:pic>
              <p:nvPicPr>
                <p:cNvPr id="92" name="Ink 91">
                  <a:extLst>
                    <a:ext uri="{FF2B5EF4-FFF2-40B4-BE49-F238E27FC236}">
                      <a16:creationId xmlns:a16="http://schemas.microsoft.com/office/drawing/2014/main" id="{1CC9C764-87F4-8B8A-363F-EB9AB1820FF2}"/>
                    </a:ext>
                  </a:extLst>
                </p:cNvPr>
                <p:cNvPicPr/>
                <p:nvPr/>
              </p:nvPicPr>
              <p:blipFill>
                <a:blip r:embed="rId165"/>
                <a:stretch>
                  <a:fillRect/>
                </a:stretch>
              </p:blipFill>
              <p:spPr>
                <a:xfrm>
                  <a:off x="11634285" y="5897997"/>
                  <a:ext cx="3168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3" name="Ink 92">
                  <a:extLst>
                    <a:ext uri="{FF2B5EF4-FFF2-40B4-BE49-F238E27FC236}">
                      <a16:creationId xmlns:a16="http://schemas.microsoft.com/office/drawing/2014/main" id="{986645B1-4ACD-E69A-C463-9922753B4B18}"/>
                    </a:ext>
                  </a:extLst>
                </p14:cNvPr>
                <p14:cNvContentPartPr/>
                <p14:nvPr/>
              </p14:nvContentPartPr>
              <p14:xfrm>
                <a:off x="11692965" y="5910957"/>
                <a:ext cx="78840" cy="110520"/>
              </p14:xfrm>
            </p:contentPart>
          </mc:Choice>
          <mc:Fallback>
            <p:pic>
              <p:nvPicPr>
                <p:cNvPr id="93" name="Ink 92">
                  <a:extLst>
                    <a:ext uri="{FF2B5EF4-FFF2-40B4-BE49-F238E27FC236}">
                      <a16:creationId xmlns:a16="http://schemas.microsoft.com/office/drawing/2014/main" id="{986645B1-4ACD-E69A-C463-9922753B4B18}"/>
                    </a:ext>
                  </a:extLst>
                </p:cNvPr>
                <p:cNvPicPr/>
                <p:nvPr/>
              </p:nvPicPr>
              <p:blipFill>
                <a:blip r:embed="rId167"/>
                <a:stretch>
                  <a:fillRect/>
                </a:stretch>
              </p:blipFill>
              <p:spPr>
                <a:xfrm>
                  <a:off x="11686845" y="5904837"/>
                  <a:ext cx="9108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5" name="Ink 94">
                  <a:extLst>
                    <a:ext uri="{FF2B5EF4-FFF2-40B4-BE49-F238E27FC236}">
                      <a16:creationId xmlns:a16="http://schemas.microsoft.com/office/drawing/2014/main" id="{9D261A9A-972D-F829-9EB4-146E07F000C4}"/>
                    </a:ext>
                  </a:extLst>
                </p14:cNvPr>
                <p14:cNvContentPartPr/>
                <p14:nvPr/>
              </p14:nvContentPartPr>
              <p14:xfrm>
                <a:off x="2747685" y="3356397"/>
                <a:ext cx="55440" cy="1225440"/>
              </p14:xfrm>
            </p:contentPart>
          </mc:Choice>
          <mc:Fallback>
            <p:pic>
              <p:nvPicPr>
                <p:cNvPr id="95" name="Ink 94">
                  <a:extLst>
                    <a:ext uri="{FF2B5EF4-FFF2-40B4-BE49-F238E27FC236}">
                      <a16:creationId xmlns:a16="http://schemas.microsoft.com/office/drawing/2014/main" id="{9D261A9A-972D-F829-9EB4-146E07F000C4}"/>
                    </a:ext>
                  </a:extLst>
                </p:cNvPr>
                <p:cNvPicPr/>
                <p:nvPr/>
              </p:nvPicPr>
              <p:blipFill>
                <a:blip r:embed="rId169"/>
                <a:stretch>
                  <a:fillRect/>
                </a:stretch>
              </p:blipFill>
              <p:spPr>
                <a:xfrm>
                  <a:off x="2741565" y="3350277"/>
                  <a:ext cx="67680" cy="12376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6" name="Ink 95">
                  <a:extLst>
                    <a:ext uri="{FF2B5EF4-FFF2-40B4-BE49-F238E27FC236}">
                      <a16:creationId xmlns:a16="http://schemas.microsoft.com/office/drawing/2014/main" id="{253A7006-F7FB-B148-8EEA-1D243CCB2B88}"/>
                    </a:ext>
                  </a:extLst>
                </p14:cNvPr>
                <p14:cNvContentPartPr/>
                <p14:nvPr/>
              </p14:nvContentPartPr>
              <p14:xfrm>
                <a:off x="2739045" y="4401477"/>
                <a:ext cx="4100040" cy="205560"/>
              </p14:xfrm>
            </p:contentPart>
          </mc:Choice>
          <mc:Fallback>
            <p:pic>
              <p:nvPicPr>
                <p:cNvPr id="96" name="Ink 95">
                  <a:extLst>
                    <a:ext uri="{FF2B5EF4-FFF2-40B4-BE49-F238E27FC236}">
                      <a16:creationId xmlns:a16="http://schemas.microsoft.com/office/drawing/2014/main" id="{253A7006-F7FB-B148-8EEA-1D243CCB2B88}"/>
                    </a:ext>
                  </a:extLst>
                </p:cNvPr>
                <p:cNvPicPr/>
                <p:nvPr/>
              </p:nvPicPr>
              <p:blipFill>
                <a:blip r:embed="rId171"/>
                <a:stretch>
                  <a:fillRect/>
                </a:stretch>
              </p:blipFill>
              <p:spPr>
                <a:xfrm>
                  <a:off x="2732925" y="4395357"/>
                  <a:ext cx="411228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98" name="Ink 97">
                  <a:extLst>
                    <a:ext uri="{FF2B5EF4-FFF2-40B4-BE49-F238E27FC236}">
                      <a16:creationId xmlns:a16="http://schemas.microsoft.com/office/drawing/2014/main" id="{9DECA06B-43C2-D71D-69A8-DC5243D5547F}"/>
                    </a:ext>
                  </a:extLst>
                </p14:cNvPr>
                <p14:cNvContentPartPr/>
                <p14:nvPr/>
              </p14:nvContentPartPr>
              <p14:xfrm>
                <a:off x="2808525" y="3116997"/>
                <a:ext cx="5139000" cy="1334520"/>
              </p14:xfrm>
            </p:contentPart>
          </mc:Choice>
          <mc:Fallback>
            <p:pic>
              <p:nvPicPr>
                <p:cNvPr id="98" name="Ink 97">
                  <a:extLst>
                    <a:ext uri="{FF2B5EF4-FFF2-40B4-BE49-F238E27FC236}">
                      <a16:creationId xmlns:a16="http://schemas.microsoft.com/office/drawing/2014/main" id="{9DECA06B-43C2-D71D-69A8-DC5243D5547F}"/>
                    </a:ext>
                  </a:extLst>
                </p:cNvPr>
                <p:cNvPicPr/>
                <p:nvPr/>
              </p:nvPicPr>
              <p:blipFill>
                <a:blip r:embed="rId173"/>
                <a:stretch>
                  <a:fillRect/>
                </a:stretch>
              </p:blipFill>
              <p:spPr>
                <a:xfrm>
                  <a:off x="2802405" y="3110877"/>
                  <a:ext cx="5151240" cy="13467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99" name="Ink 98">
                  <a:extLst>
                    <a:ext uri="{FF2B5EF4-FFF2-40B4-BE49-F238E27FC236}">
                      <a16:creationId xmlns:a16="http://schemas.microsoft.com/office/drawing/2014/main" id="{498934C1-7295-FB54-8B4D-AC7798AB2576}"/>
                    </a:ext>
                  </a:extLst>
                </p14:cNvPr>
                <p14:cNvContentPartPr/>
                <p14:nvPr/>
              </p14:nvContentPartPr>
              <p14:xfrm>
                <a:off x="4641285" y="3803877"/>
                <a:ext cx="28800" cy="191880"/>
              </p14:xfrm>
            </p:contentPart>
          </mc:Choice>
          <mc:Fallback>
            <p:pic>
              <p:nvPicPr>
                <p:cNvPr id="99" name="Ink 98">
                  <a:extLst>
                    <a:ext uri="{FF2B5EF4-FFF2-40B4-BE49-F238E27FC236}">
                      <a16:creationId xmlns:a16="http://schemas.microsoft.com/office/drawing/2014/main" id="{498934C1-7295-FB54-8B4D-AC7798AB2576}"/>
                    </a:ext>
                  </a:extLst>
                </p:cNvPr>
                <p:cNvPicPr/>
                <p:nvPr/>
              </p:nvPicPr>
              <p:blipFill>
                <a:blip r:embed="rId175"/>
                <a:stretch>
                  <a:fillRect/>
                </a:stretch>
              </p:blipFill>
              <p:spPr>
                <a:xfrm>
                  <a:off x="4635165" y="3797757"/>
                  <a:ext cx="4104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0" name="Ink 99">
                  <a:extLst>
                    <a:ext uri="{FF2B5EF4-FFF2-40B4-BE49-F238E27FC236}">
                      <a16:creationId xmlns:a16="http://schemas.microsoft.com/office/drawing/2014/main" id="{D68637C7-AC9A-DE26-682E-F64229A94142}"/>
                    </a:ext>
                  </a:extLst>
                </p14:cNvPr>
                <p14:cNvContentPartPr/>
                <p14:nvPr/>
              </p14:nvContentPartPr>
              <p14:xfrm>
                <a:off x="4637685" y="3637557"/>
                <a:ext cx="377640" cy="335880"/>
              </p14:xfrm>
            </p:contentPart>
          </mc:Choice>
          <mc:Fallback>
            <p:pic>
              <p:nvPicPr>
                <p:cNvPr id="100" name="Ink 99">
                  <a:extLst>
                    <a:ext uri="{FF2B5EF4-FFF2-40B4-BE49-F238E27FC236}">
                      <a16:creationId xmlns:a16="http://schemas.microsoft.com/office/drawing/2014/main" id="{D68637C7-AC9A-DE26-682E-F64229A94142}"/>
                    </a:ext>
                  </a:extLst>
                </p:cNvPr>
                <p:cNvPicPr/>
                <p:nvPr/>
              </p:nvPicPr>
              <p:blipFill>
                <a:blip r:embed="rId177"/>
                <a:stretch>
                  <a:fillRect/>
                </a:stretch>
              </p:blipFill>
              <p:spPr>
                <a:xfrm>
                  <a:off x="4631565" y="3631437"/>
                  <a:ext cx="389880" cy="3481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1" name="Ink 100">
                  <a:extLst>
                    <a:ext uri="{FF2B5EF4-FFF2-40B4-BE49-F238E27FC236}">
                      <a16:creationId xmlns:a16="http://schemas.microsoft.com/office/drawing/2014/main" id="{7B1E9EBE-24AE-3EB9-ACA8-8CB1F8C83BA6}"/>
                    </a:ext>
                  </a:extLst>
                </p14:cNvPr>
                <p14:cNvContentPartPr/>
                <p14:nvPr/>
              </p14:nvContentPartPr>
              <p14:xfrm>
                <a:off x="5029005" y="3604437"/>
                <a:ext cx="208440" cy="275760"/>
              </p14:xfrm>
            </p:contentPart>
          </mc:Choice>
          <mc:Fallback>
            <p:pic>
              <p:nvPicPr>
                <p:cNvPr id="101" name="Ink 100">
                  <a:extLst>
                    <a:ext uri="{FF2B5EF4-FFF2-40B4-BE49-F238E27FC236}">
                      <a16:creationId xmlns:a16="http://schemas.microsoft.com/office/drawing/2014/main" id="{7B1E9EBE-24AE-3EB9-ACA8-8CB1F8C83BA6}"/>
                    </a:ext>
                  </a:extLst>
                </p:cNvPr>
                <p:cNvPicPr/>
                <p:nvPr/>
              </p:nvPicPr>
              <p:blipFill>
                <a:blip r:embed="rId179"/>
                <a:stretch>
                  <a:fillRect/>
                </a:stretch>
              </p:blipFill>
              <p:spPr>
                <a:xfrm>
                  <a:off x="5022885" y="3598317"/>
                  <a:ext cx="22068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2" name="Ink 101">
                  <a:extLst>
                    <a:ext uri="{FF2B5EF4-FFF2-40B4-BE49-F238E27FC236}">
                      <a16:creationId xmlns:a16="http://schemas.microsoft.com/office/drawing/2014/main" id="{8B4831C6-BE41-420E-5881-5B467A6422FC}"/>
                    </a:ext>
                  </a:extLst>
                </p14:cNvPr>
                <p14:cNvContentPartPr/>
                <p14:nvPr/>
              </p14:nvContentPartPr>
              <p14:xfrm>
                <a:off x="5239245" y="3590397"/>
                <a:ext cx="129600" cy="352440"/>
              </p14:xfrm>
            </p:contentPart>
          </mc:Choice>
          <mc:Fallback>
            <p:pic>
              <p:nvPicPr>
                <p:cNvPr id="102" name="Ink 101">
                  <a:extLst>
                    <a:ext uri="{FF2B5EF4-FFF2-40B4-BE49-F238E27FC236}">
                      <a16:creationId xmlns:a16="http://schemas.microsoft.com/office/drawing/2014/main" id="{8B4831C6-BE41-420E-5881-5B467A6422FC}"/>
                    </a:ext>
                  </a:extLst>
                </p:cNvPr>
                <p:cNvPicPr/>
                <p:nvPr/>
              </p:nvPicPr>
              <p:blipFill>
                <a:blip r:embed="rId181"/>
                <a:stretch>
                  <a:fillRect/>
                </a:stretch>
              </p:blipFill>
              <p:spPr>
                <a:xfrm>
                  <a:off x="5233125" y="3584277"/>
                  <a:ext cx="141840" cy="3646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4" name="Ink 103">
                  <a:extLst>
                    <a:ext uri="{FF2B5EF4-FFF2-40B4-BE49-F238E27FC236}">
                      <a16:creationId xmlns:a16="http://schemas.microsoft.com/office/drawing/2014/main" id="{6AD4C7B0-E631-4198-5AAD-70CEF61CCF09}"/>
                    </a:ext>
                  </a:extLst>
                </p14:cNvPr>
                <p14:cNvContentPartPr/>
                <p14:nvPr/>
              </p14:nvContentPartPr>
              <p14:xfrm>
                <a:off x="7272525" y="4299237"/>
                <a:ext cx="2012760" cy="807480"/>
              </p14:xfrm>
            </p:contentPart>
          </mc:Choice>
          <mc:Fallback>
            <p:pic>
              <p:nvPicPr>
                <p:cNvPr id="104" name="Ink 103">
                  <a:extLst>
                    <a:ext uri="{FF2B5EF4-FFF2-40B4-BE49-F238E27FC236}">
                      <a16:creationId xmlns:a16="http://schemas.microsoft.com/office/drawing/2014/main" id="{6AD4C7B0-E631-4198-5AAD-70CEF61CCF09}"/>
                    </a:ext>
                  </a:extLst>
                </p:cNvPr>
                <p:cNvPicPr/>
                <p:nvPr/>
              </p:nvPicPr>
              <p:blipFill>
                <a:blip r:embed="rId183"/>
                <a:stretch>
                  <a:fillRect/>
                </a:stretch>
              </p:blipFill>
              <p:spPr>
                <a:xfrm>
                  <a:off x="7266405" y="4293117"/>
                  <a:ext cx="2025000" cy="8197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5" name="Ink 104">
                  <a:extLst>
                    <a:ext uri="{FF2B5EF4-FFF2-40B4-BE49-F238E27FC236}">
                      <a16:creationId xmlns:a16="http://schemas.microsoft.com/office/drawing/2014/main" id="{21E6B913-CE9B-AE9D-DBF1-703B7315E36C}"/>
                    </a:ext>
                  </a:extLst>
                </p14:cNvPr>
                <p14:cNvContentPartPr/>
                <p14:nvPr/>
              </p14:nvContentPartPr>
              <p14:xfrm>
                <a:off x="9183405" y="5051637"/>
                <a:ext cx="185040" cy="83160"/>
              </p14:xfrm>
            </p:contentPart>
          </mc:Choice>
          <mc:Fallback>
            <p:pic>
              <p:nvPicPr>
                <p:cNvPr id="105" name="Ink 104">
                  <a:extLst>
                    <a:ext uri="{FF2B5EF4-FFF2-40B4-BE49-F238E27FC236}">
                      <a16:creationId xmlns:a16="http://schemas.microsoft.com/office/drawing/2014/main" id="{21E6B913-CE9B-AE9D-DBF1-703B7315E36C}"/>
                    </a:ext>
                  </a:extLst>
                </p:cNvPr>
                <p:cNvPicPr/>
                <p:nvPr/>
              </p:nvPicPr>
              <p:blipFill>
                <a:blip r:embed="rId185"/>
                <a:stretch>
                  <a:fillRect/>
                </a:stretch>
              </p:blipFill>
              <p:spPr>
                <a:xfrm>
                  <a:off x="9177285" y="5045517"/>
                  <a:ext cx="19728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7" name="Ink 106">
                  <a:extLst>
                    <a:ext uri="{FF2B5EF4-FFF2-40B4-BE49-F238E27FC236}">
                      <a16:creationId xmlns:a16="http://schemas.microsoft.com/office/drawing/2014/main" id="{2DE65852-27A5-8FA3-15AC-F41821115396}"/>
                    </a:ext>
                  </a:extLst>
                </p14:cNvPr>
                <p14:cNvContentPartPr/>
                <p14:nvPr/>
              </p14:nvContentPartPr>
              <p14:xfrm>
                <a:off x="6880485" y="3888477"/>
                <a:ext cx="30600" cy="225720"/>
              </p14:xfrm>
            </p:contentPart>
          </mc:Choice>
          <mc:Fallback>
            <p:pic>
              <p:nvPicPr>
                <p:cNvPr id="107" name="Ink 106">
                  <a:extLst>
                    <a:ext uri="{FF2B5EF4-FFF2-40B4-BE49-F238E27FC236}">
                      <a16:creationId xmlns:a16="http://schemas.microsoft.com/office/drawing/2014/main" id="{2DE65852-27A5-8FA3-15AC-F41821115396}"/>
                    </a:ext>
                  </a:extLst>
                </p:cNvPr>
                <p:cNvPicPr/>
                <p:nvPr/>
              </p:nvPicPr>
              <p:blipFill>
                <a:blip r:embed="rId187"/>
                <a:stretch>
                  <a:fillRect/>
                </a:stretch>
              </p:blipFill>
              <p:spPr>
                <a:xfrm>
                  <a:off x="6874365" y="3882357"/>
                  <a:ext cx="4284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08" name="Ink 107">
                  <a:extLst>
                    <a:ext uri="{FF2B5EF4-FFF2-40B4-BE49-F238E27FC236}">
                      <a16:creationId xmlns:a16="http://schemas.microsoft.com/office/drawing/2014/main" id="{B119BBD0-F973-350F-A071-89DBEBA60338}"/>
                    </a:ext>
                  </a:extLst>
                </p14:cNvPr>
                <p14:cNvContentPartPr/>
                <p14:nvPr/>
              </p14:nvContentPartPr>
              <p14:xfrm>
                <a:off x="6794085" y="3615237"/>
                <a:ext cx="304560" cy="347760"/>
              </p14:xfrm>
            </p:contentPart>
          </mc:Choice>
          <mc:Fallback>
            <p:pic>
              <p:nvPicPr>
                <p:cNvPr id="108" name="Ink 107">
                  <a:extLst>
                    <a:ext uri="{FF2B5EF4-FFF2-40B4-BE49-F238E27FC236}">
                      <a16:creationId xmlns:a16="http://schemas.microsoft.com/office/drawing/2014/main" id="{B119BBD0-F973-350F-A071-89DBEBA60338}"/>
                    </a:ext>
                  </a:extLst>
                </p:cNvPr>
                <p:cNvPicPr/>
                <p:nvPr/>
              </p:nvPicPr>
              <p:blipFill>
                <a:blip r:embed="rId189"/>
                <a:stretch>
                  <a:fillRect/>
                </a:stretch>
              </p:blipFill>
              <p:spPr>
                <a:xfrm>
                  <a:off x="6787965" y="3609117"/>
                  <a:ext cx="3168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09" name="Ink 108">
                  <a:extLst>
                    <a:ext uri="{FF2B5EF4-FFF2-40B4-BE49-F238E27FC236}">
                      <a16:creationId xmlns:a16="http://schemas.microsoft.com/office/drawing/2014/main" id="{4F43A6E8-EA41-D302-5714-3C90F8E75449}"/>
                    </a:ext>
                  </a:extLst>
                </p14:cNvPr>
                <p14:cNvContentPartPr/>
                <p14:nvPr/>
              </p14:nvContentPartPr>
              <p14:xfrm>
                <a:off x="7065525" y="3912957"/>
                <a:ext cx="153720" cy="147960"/>
              </p14:xfrm>
            </p:contentPart>
          </mc:Choice>
          <mc:Fallback>
            <p:pic>
              <p:nvPicPr>
                <p:cNvPr id="109" name="Ink 108">
                  <a:extLst>
                    <a:ext uri="{FF2B5EF4-FFF2-40B4-BE49-F238E27FC236}">
                      <a16:creationId xmlns:a16="http://schemas.microsoft.com/office/drawing/2014/main" id="{4F43A6E8-EA41-D302-5714-3C90F8E75449}"/>
                    </a:ext>
                  </a:extLst>
                </p:cNvPr>
                <p:cNvPicPr/>
                <p:nvPr/>
              </p:nvPicPr>
              <p:blipFill>
                <a:blip r:embed="rId191"/>
                <a:stretch>
                  <a:fillRect/>
                </a:stretch>
              </p:blipFill>
              <p:spPr>
                <a:xfrm>
                  <a:off x="7059405" y="3906837"/>
                  <a:ext cx="16596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0" name="Ink 109">
                  <a:extLst>
                    <a:ext uri="{FF2B5EF4-FFF2-40B4-BE49-F238E27FC236}">
                      <a16:creationId xmlns:a16="http://schemas.microsoft.com/office/drawing/2014/main" id="{AFF32D2A-D02E-2ABD-F18B-D0C9A9861A99}"/>
                    </a:ext>
                  </a:extLst>
                </p14:cNvPr>
                <p14:cNvContentPartPr/>
                <p14:nvPr/>
              </p14:nvContentPartPr>
              <p14:xfrm>
                <a:off x="7285845" y="3896397"/>
                <a:ext cx="114480" cy="144720"/>
              </p14:xfrm>
            </p:contentPart>
          </mc:Choice>
          <mc:Fallback>
            <p:pic>
              <p:nvPicPr>
                <p:cNvPr id="110" name="Ink 109">
                  <a:extLst>
                    <a:ext uri="{FF2B5EF4-FFF2-40B4-BE49-F238E27FC236}">
                      <a16:creationId xmlns:a16="http://schemas.microsoft.com/office/drawing/2014/main" id="{AFF32D2A-D02E-2ABD-F18B-D0C9A9861A99}"/>
                    </a:ext>
                  </a:extLst>
                </p:cNvPr>
                <p:cNvPicPr/>
                <p:nvPr/>
              </p:nvPicPr>
              <p:blipFill>
                <a:blip r:embed="rId193"/>
                <a:stretch>
                  <a:fillRect/>
                </a:stretch>
              </p:blipFill>
              <p:spPr>
                <a:xfrm>
                  <a:off x="7279725" y="3890277"/>
                  <a:ext cx="12672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1" name="Ink 110">
                  <a:extLst>
                    <a:ext uri="{FF2B5EF4-FFF2-40B4-BE49-F238E27FC236}">
                      <a16:creationId xmlns:a16="http://schemas.microsoft.com/office/drawing/2014/main" id="{30607319-A6A4-3C6C-8E62-591078419193}"/>
                    </a:ext>
                  </a:extLst>
                </p14:cNvPr>
                <p14:cNvContentPartPr/>
                <p14:nvPr/>
              </p14:nvContentPartPr>
              <p14:xfrm>
                <a:off x="7466925" y="3790197"/>
                <a:ext cx="119880" cy="280440"/>
              </p14:xfrm>
            </p:contentPart>
          </mc:Choice>
          <mc:Fallback>
            <p:pic>
              <p:nvPicPr>
                <p:cNvPr id="111" name="Ink 110">
                  <a:extLst>
                    <a:ext uri="{FF2B5EF4-FFF2-40B4-BE49-F238E27FC236}">
                      <a16:creationId xmlns:a16="http://schemas.microsoft.com/office/drawing/2014/main" id="{30607319-A6A4-3C6C-8E62-591078419193}"/>
                    </a:ext>
                  </a:extLst>
                </p:cNvPr>
                <p:cNvPicPr/>
                <p:nvPr/>
              </p:nvPicPr>
              <p:blipFill>
                <a:blip r:embed="rId195"/>
                <a:stretch>
                  <a:fillRect/>
                </a:stretch>
              </p:blipFill>
              <p:spPr>
                <a:xfrm>
                  <a:off x="7460805" y="3784077"/>
                  <a:ext cx="13212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6" name="Ink 115">
                  <a:extLst>
                    <a:ext uri="{FF2B5EF4-FFF2-40B4-BE49-F238E27FC236}">
                      <a16:creationId xmlns:a16="http://schemas.microsoft.com/office/drawing/2014/main" id="{70057A0E-005A-6BBC-D07B-456891B3B3C9}"/>
                    </a:ext>
                  </a:extLst>
                </p14:cNvPr>
                <p14:cNvContentPartPr/>
                <p14:nvPr/>
              </p14:nvContentPartPr>
              <p14:xfrm>
                <a:off x="645645" y="1786437"/>
                <a:ext cx="2236680" cy="3196080"/>
              </p14:xfrm>
            </p:contentPart>
          </mc:Choice>
          <mc:Fallback>
            <p:pic>
              <p:nvPicPr>
                <p:cNvPr id="116" name="Ink 115">
                  <a:extLst>
                    <a:ext uri="{FF2B5EF4-FFF2-40B4-BE49-F238E27FC236}">
                      <a16:creationId xmlns:a16="http://schemas.microsoft.com/office/drawing/2014/main" id="{70057A0E-005A-6BBC-D07B-456891B3B3C9}"/>
                    </a:ext>
                  </a:extLst>
                </p:cNvPr>
                <p:cNvPicPr/>
                <p:nvPr/>
              </p:nvPicPr>
              <p:blipFill>
                <a:blip r:embed="rId197"/>
                <a:stretch>
                  <a:fillRect/>
                </a:stretch>
              </p:blipFill>
              <p:spPr>
                <a:xfrm>
                  <a:off x="639525" y="1780317"/>
                  <a:ext cx="2248920" cy="32083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7" name="Ink 116">
                  <a:extLst>
                    <a:ext uri="{FF2B5EF4-FFF2-40B4-BE49-F238E27FC236}">
                      <a16:creationId xmlns:a16="http://schemas.microsoft.com/office/drawing/2014/main" id="{E48EDD08-8572-478E-5EB1-C2B324C727A2}"/>
                    </a:ext>
                  </a:extLst>
                </p14:cNvPr>
                <p14:cNvContentPartPr/>
                <p14:nvPr/>
              </p14:nvContentPartPr>
              <p14:xfrm>
                <a:off x="2791605" y="4783437"/>
                <a:ext cx="376560" cy="211320"/>
              </p14:xfrm>
            </p:contentPart>
          </mc:Choice>
          <mc:Fallback>
            <p:pic>
              <p:nvPicPr>
                <p:cNvPr id="117" name="Ink 116">
                  <a:extLst>
                    <a:ext uri="{FF2B5EF4-FFF2-40B4-BE49-F238E27FC236}">
                      <a16:creationId xmlns:a16="http://schemas.microsoft.com/office/drawing/2014/main" id="{E48EDD08-8572-478E-5EB1-C2B324C727A2}"/>
                    </a:ext>
                  </a:extLst>
                </p:cNvPr>
                <p:cNvPicPr/>
                <p:nvPr/>
              </p:nvPicPr>
              <p:blipFill>
                <a:blip r:embed="rId199"/>
                <a:stretch>
                  <a:fillRect/>
                </a:stretch>
              </p:blipFill>
              <p:spPr>
                <a:xfrm>
                  <a:off x="2785485" y="4777317"/>
                  <a:ext cx="38880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8" name="Ink 117">
                  <a:extLst>
                    <a:ext uri="{FF2B5EF4-FFF2-40B4-BE49-F238E27FC236}">
                      <a16:creationId xmlns:a16="http://schemas.microsoft.com/office/drawing/2014/main" id="{83E0C8F9-E2C9-A28D-3B44-616EC1B2FF36}"/>
                    </a:ext>
                  </a:extLst>
                </p14:cNvPr>
                <p14:cNvContentPartPr/>
                <p14:nvPr/>
              </p14:nvContentPartPr>
              <p14:xfrm>
                <a:off x="2875485" y="4759317"/>
                <a:ext cx="267480" cy="272880"/>
              </p14:xfrm>
            </p:contentPart>
          </mc:Choice>
          <mc:Fallback>
            <p:pic>
              <p:nvPicPr>
                <p:cNvPr id="118" name="Ink 117">
                  <a:extLst>
                    <a:ext uri="{FF2B5EF4-FFF2-40B4-BE49-F238E27FC236}">
                      <a16:creationId xmlns:a16="http://schemas.microsoft.com/office/drawing/2014/main" id="{83E0C8F9-E2C9-A28D-3B44-616EC1B2FF36}"/>
                    </a:ext>
                  </a:extLst>
                </p:cNvPr>
                <p:cNvPicPr/>
                <p:nvPr/>
              </p:nvPicPr>
              <p:blipFill>
                <a:blip r:embed="rId201"/>
                <a:stretch>
                  <a:fillRect/>
                </a:stretch>
              </p:blipFill>
              <p:spPr>
                <a:xfrm>
                  <a:off x="2869365" y="4753197"/>
                  <a:ext cx="27972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9" name="Ink 118">
                  <a:extLst>
                    <a:ext uri="{FF2B5EF4-FFF2-40B4-BE49-F238E27FC236}">
                      <a16:creationId xmlns:a16="http://schemas.microsoft.com/office/drawing/2014/main" id="{D8280F8B-E892-282C-F8A7-33834DED4D83}"/>
                    </a:ext>
                  </a:extLst>
                </p14:cNvPr>
                <p14:cNvContentPartPr/>
                <p14:nvPr/>
              </p14:nvContentPartPr>
              <p14:xfrm>
                <a:off x="3196965" y="4849677"/>
                <a:ext cx="4887000" cy="194760"/>
              </p14:xfrm>
            </p:contentPart>
          </mc:Choice>
          <mc:Fallback>
            <p:pic>
              <p:nvPicPr>
                <p:cNvPr id="119" name="Ink 118">
                  <a:extLst>
                    <a:ext uri="{FF2B5EF4-FFF2-40B4-BE49-F238E27FC236}">
                      <a16:creationId xmlns:a16="http://schemas.microsoft.com/office/drawing/2014/main" id="{D8280F8B-E892-282C-F8A7-33834DED4D83}"/>
                    </a:ext>
                  </a:extLst>
                </p:cNvPr>
                <p:cNvPicPr/>
                <p:nvPr/>
              </p:nvPicPr>
              <p:blipFill>
                <a:blip r:embed="rId203"/>
                <a:stretch>
                  <a:fillRect/>
                </a:stretch>
              </p:blipFill>
              <p:spPr>
                <a:xfrm>
                  <a:off x="3190845" y="4843557"/>
                  <a:ext cx="489924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0" name="Ink 119">
                  <a:extLst>
                    <a:ext uri="{FF2B5EF4-FFF2-40B4-BE49-F238E27FC236}">
                      <a16:creationId xmlns:a16="http://schemas.microsoft.com/office/drawing/2014/main" id="{43A47856-4144-D3E0-CEE5-912AD64E90D4}"/>
                    </a:ext>
                  </a:extLst>
                </p14:cNvPr>
                <p14:cNvContentPartPr/>
                <p14:nvPr/>
              </p14:nvContentPartPr>
              <p14:xfrm>
                <a:off x="7925565" y="4932117"/>
                <a:ext cx="137160" cy="215640"/>
              </p14:xfrm>
            </p:contentPart>
          </mc:Choice>
          <mc:Fallback>
            <p:pic>
              <p:nvPicPr>
                <p:cNvPr id="120" name="Ink 119">
                  <a:extLst>
                    <a:ext uri="{FF2B5EF4-FFF2-40B4-BE49-F238E27FC236}">
                      <a16:creationId xmlns:a16="http://schemas.microsoft.com/office/drawing/2014/main" id="{43A47856-4144-D3E0-CEE5-912AD64E90D4}"/>
                    </a:ext>
                  </a:extLst>
                </p:cNvPr>
                <p:cNvPicPr/>
                <p:nvPr/>
              </p:nvPicPr>
              <p:blipFill>
                <a:blip r:embed="rId205"/>
                <a:stretch>
                  <a:fillRect/>
                </a:stretch>
              </p:blipFill>
              <p:spPr>
                <a:xfrm>
                  <a:off x="7919445" y="4925997"/>
                  <a:ext cx="14940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1" name="Ink 120">
                  <a:extLst>
                    <a:ext uri="{FF2B5EF4-FFF2-40B4-BE49-F238E27FC236}">
                      <a16:creationId xmlns:a16="http://schemas.microsoft.com/office/drawing/2014/main" id="{01EE9893-991F-830D-8B44-B18A0892C692}"/>
                    </a:ext>
                  </a:extLst>
                </p14:cNvPr>
                <p14:cNvContentPartPr/>
                <p14:nvPr/>
              </p14:nvContentPartPr>
              <p14:xfrm>
                <a:off x="2183205" y="4638357"/>
                <a:ext cx="345600" cy="429480"/>
              </p14:xfrm>
            </p:contentPart>
          </mc:Choice>
          <mc:Fallback>
            <p:pic>
              <p:nvPicPr>
                <p:cNvPr id="121" name="Ink 120">
                  <a:extLst>
                    <a:ext uri="{FF2B5EF4-FFF2-40B4-BE49-F238E27FC236}">
                      <a16:creationId xmlns:a16="http://schemas.microsoft.com/office/drawing/2014/main" id="{01EE9893-991F-830D-8B44-B18A0892C692}"/>
                    </a:ext>
                  </a:extLst>
                </p:cNvPr>
                <p:cNvPicPr/>
                <p:nvPr/>
              </p:nvPicPr>
              <p:blipFill>
                <a:blip r:embed="rId207"/>
                <a:stretch>
                  <a:fillRect/>
                </a:stretch>
              </p:blipFill>
              <p:spPr>
                <a:xfrm>
                  <a:off x="2177085" y="4632237"/>
                  <a:ext cx="357840" cy="4417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2" name="Ink 121">
                  <a:extLst>
                    <a:ext uri="{FF2B5EF4-FFF2-40B4-BE49-F238E27FC236}">
                      <a16:creationId xmlns:a16="http://schemas.microsoft.com/office/drawing/2014/main" id="{A22B5E66-6FF8-24E3-B1D0-A017EC27034C}"/>
                    </a:ext>
                  </a:extLst>
                </p14:cNvPr>
                <p14:cNvContentPartPr/>
                <p14:nvPr/>
              </p14:nvContentPartPr>
              <p14:xfrm>
                <a:off x="1906365" y="4670037"/>
                <a:ext cx="479880" cy="444600"/>
              </p14:xfrm>
            </p:contentPart>
          </mc:Choice>
          <mc:Fallback>
            <p:pic>
              <p:nvPicPr>
                <p:cNvPr id="122" name="Ink 121">
                  <a:extLst>
                    <a:ext uri="{FF2B5EF4-FFF2-40B4-BE49-F238E27FC236}">
                      <a16:creationId xmlns:a16="http://schemas.microsoft.com/office/drawing/2014/main" id="{A22B5E66-6FF8-24E3-B1D0-A017EC27034C}"/>
                    </a:ext>
                  </a:extLst>
                </p:cNvPr>
                <p:cNvPicPr/>
                <p:nvPr/>
              </p:nvPicPr>
              <p:blipFill>
                <a:blip r:embed="rId209"/>
                <a:stretch>
                  <a:fillRect/>
                </a:stretch>
              </p:blipFill>
              <p:spPr>
                <a:xfrm>
                  <a:off x="1900245" y="4663917"/>
                  <a:ext cx="492120" cy="4568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3" name="Ink 122">
                  <a:extLst>
                    <a:ext uri="{FF2B5EF4-FFF2-40B4-BE49-F238E27FC236}">
                      <a16:creationId xmlns:a16="http://schemas.microsoft.com/office/drawing/2014/main" id="{A4D73C5B-52CD-1082-41A9-770B5394CBC9}"/>
                    </a:ext>
                  </a:extLst>
                </p14:cNvPr>
                <p14:cNvContentPartPr/>
                <p14:nvPr/>
              </p14:nvContentPartPr>
              <p14:xfrm>
                <a:off x="1111485" y="4735557"/>
                <a:ext cx="362520" cy="420840"/>
              </p14:xfrm>
            </p:contentPart>
          </mc:Choice>
          <mc:Fallback>
            <p:pic>
              <p:nvPicPr>
                <p:cNvPr id="123" name="Ink 122">
                  <a:extLst>
                    <a:ext uri="{FF2B5EF4-FFF2-40B4-BE49-F238E27FC236}">
                      <a16:creationId xmlns:a16="http://schemas.microsoft.com/office/drawing/2014/main" id="{A4D73C5B-52CD-1082-41A9-770B5394CBC9}"/>
                    </a:ext>
                  </a:extLst>
                </p:cNvPr>
                <p:cNvPicPr/>
                <p:nvPr/>
              </p:nvPicPr>
              <p:blipFill>
                <a:blip r:embed="rId211"/>
                <a:stretch>
                  <a:fillRect/>
                </a:stretch>
              </p:blipFill>
              <p:spPr>
                <a:xfrm>
                  <a:off x="1105365" y="4729437"/>
                  <a:ext cx="374760" cy="4330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4" name="Ink 123">
                  <a:extLst>
                    <a:ext uri="{FF2B5EF4-FFF2-40B4-BE49-F238E27FC236}">
                      <a16:creationId xmlns:a16="http://schemas.microsoft.com/office/drawing/2014/main" id="{392FC943-524A-76B9-82E0-D057C28D2936}"/>
                    </a:ext>
                  </a:extLst>
                </p14:cNvPr>
                <p14:cNvContentPartPr/>
                <p14:nvPr/>
              </p14:nvContentPartPr>
              <p14:xfrm>
                <a:off x="1060365" y="4765797"/>
                <a:ext cx="332640" cy="359280"/>
              </p14:xfrm>
            </p:contentPart>
          </mc:Choice>
          <mc:Fallback>
            <p:pic>
              <p:nvPicPr>
                <p:cNvPr id="124" name="Ink 123">
                  <a:extLst>
                    <a:ext uri="{FF2B5EF4-FFF2-40B4-BE49-F238E27FC236}">
                      <a16:creationId xmlns:a16="http://schemas.microsoft.com/office/drawing/2014/main" id="{392FC943-524A-76B9-82E0-D057C28D2936}"/>
                    </a:ext>
                  </a:extLst>
                </p:cNvPr>
                <p:cNvPicPr/>
                <p:nvPr/>
              </p:nvPicPr>
              <p:blipFill>
                <a:blip r:embed="rId213"/>
                <a:stretch>
                  <a:fillRect/>
                </a:stretch>
              </p:blipFill>
              <p:spPr>
                <a:xfrm>
                  <a:off x="1054245" y="4759677"/>
                  <a:ext cx="344880" cy="3715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50" name="Ink 149">
                  <a:extLst>
                    <a:ext uri="{FF2B5EF4-FFF2-40B4-BE49-F238E27FC236}">
                      <a16:creationId xmlns:a16="http://schemas.microsoft.com/office/drawing/2014/main" id="{C286A35E-A3B4-97F1-4351-72DBC5BF192E}"/>
                    </a:ext>
                  </a:extLst>
                </p14:cNvPr>
                <p14:cNvContentPartPr/>
                <p14:nvPr/>
              </p14:nvContentPartPr>
              <p14:xfrm>
                <a:off x="3182205" y="3566637"/>
                <a:ext cx="329040" cy="48960"/>
              </p14:xfrm>
            </p:contentPart>
          </mc:Choice>
          <mc:Fallback>
            <p:pic>
              <p:nvPicPr>
                <p:cNvPr id="150" name="Ink 149">
                  <a:extLst>
                    <a:ext uri="{FF2B5EF4-FFF2-40B4-BE49-F238E27FC236}">
                      <a16:creationId xmlns:a16="http://schemas.microsoft.com/office/drawing/2014/main" id="{C286A35E-A3B4-97F1-4351-72DBC5BF192E}"/>
                    </a:ext>
                  </a:extLst>
                </p:cNvPr>
                <p:cNvPicPr/>
                <p:nvPr/>
              </p:nvPicPr>
              <p:blipFill>
                <a:blip r:embed="rId215"/>
                <a:stretch>
                  <a:fillRect/>
                </a:stretch>
              </p:blipFill>
              <p:spPr>
                <a:xfrm>
                  <a:off x="3176085" y="3560517"/>
                  <a:ext cx="34128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51" name="Ink 150">
                  <a:extLst>
                    <a:ext uri="{FF2B5EF4-FFF2-40B4-BE49-F238E27FC236}">
                      <a16:creationId xmlns:a16="http://schemas.microsoft.com/office/drawing/2014/main" id="{AE82EED1-8297-E81C-6386-69337A32E62A}"/>
                    </a:ext>
                  </a:extLst>
                </p14:cNvPr>
                <p14:cNvContentPartPr/>
                <p14:nvPr/>
              </p14:nvContentPartPr>
              <p14:xfrm>
                <a:off x="3226125" y="3737277"/>
                <a:ext cx="297360" cy="29880"/>
              </p14:xfrm>
            </p:contentPart>
          </mc:Choice>
          <mc:Fallback>
            <p:pic>
              <p:nvPicPr>
                <p:cNvPr id="151" name="Ink 150">
                  <a:extLst>
                    <a:ext uri="{FF2B5EF4-FFF2-40B4-BE49-F238E27FC236}">
                      <a16:creationId xmlns:a16="http://schemas.microsoft.com/office/drawing/2014/main" id="{AE82EED1-8297-E81C-6386-69337A32E62A}"/>
                    </a:ext>
                  </a:extLst>
                </p:cNvPr>
                <p:cNvPicPr/>
                <p:nvPr/>
              </p:nvPicPr>
              <p:blipFill>
                <a:blip r:embed="rId217"/>
                <a:stretch>
                  <a:fillRect/>
                </a:stretch>
              </p:blipFill>
              <p:spPr>
                <a:xfrm>
                  <a:off x="3220005" y="3731157"/>
                  <a:ext cx="30960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52" name="Ink 151">
                  <a:extLst>
                    <a:ext uri="{FF2B5EF4-FFF2-40B4-BE49-F238E27FC236}">
                      <a16:creationId xmlns:a16="http://schemas.microsoft.com/office/drawing/2014/main" id="{748BB4E4-51C8-4185-A10F-E9BFA04D9B6A}"/>
                    </a:ext>
                  </a:extLst>
                </p14:cNvPr>
                <p14:cNvContentPartPr/>
                <p14:nvPr/>
              </p14:nvContentPartPr>
              <p14:xfrm>
                <a:off x="3234045" y="3899997"/>
                <a:ext cx="235800" cy="229680"/>
              </p14:xfrm>
            </p:contentPart>
          </mc:Choice>
          <mc:Fallback>
            <p:pic>
              <p:nvPicPr>
                <p:cNvPr id="152" name="Ink 151">
                  <a:extLst>
                    <a:ext uri="{FF2B5EF4-FFF2-40B4-BE49-F238E27FC236}">
                      <a16:creationId xmlns:a16="http://schemas.microsoft.com/office/drawing/2014/main" id="{748BB4E4-51C8-4185-A10F-E9BFA04D9B6A}"/>
                    </a:ext>
                  </a:extLst>
                </p:cNvPr>
                <p:cNvPicPr/>
                <p:nvPr/>
              </p:nvPicPr>
              <p:blipFill>
                <a:blip r:embed="rId219"/>
                <a:stretch>
                  <a:fillRect/>
                </a:stretch>
              </p:blipFill>
              <p:spPr>
                <a:xfrm>
                  <a:off x="3227925" y="3893877"/>
                  <a:ext cx="24804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54" name="Ink 153">
                  <a:extLst>
                    <a:ext uri="{FF2B5EF4-FFF2-40B4-BE49-F238E27FC236}">
                      <a16:creationId xmlns:a16="http://schemas.microsoft.com/office/drawing/2014/main" id="{F34190C5-053E-71C8-1F21-835FCFF8DC7B}"/>
                    </a:ext>
                  </a:extLst>
                </p14:cNvPr>
                <p14:cNvContentPartPr/>
                <p14:nvPr/>
              </p14:nvContentPartPr>
              <p14:xfrm>
                <a:off x="3645165" y="3579957"/>
                <a:ext cx="179640" cy="172440"/>
              </p14:xfrm>
            </p:contentPart>
          </mc:Choice>
          <mc:Fallback>
            <p:pic>
              <p:nvPicPr>
                <p:cNvPr id="154" name="Ink 153">
                  <a:extLst>
                    <a:ext uri="{FF2B5EF4-FFF2-40B4-BE49-F238E27FC236}">
                      <a16:creationId xmlns:a16="http://schemas.microsoft.com/office/drawing/2014/main" id="{F34190C5-053E-71C8-1F21-835FCFF8DC7B}"/>
                    </a:ext>
                  </a:extLst>
                </p:cNvPr>
                <p:cNvPicPr/>
                <p:nvPr/>
              </p:nvPicPr>
              <p:blipFill>
                <a:blip r:embed="rId221"/>
                <a:stretch>
                  <a:fillRect/>
                </a:stretch>
              </p:blipFill>
              <p:spPr>
                <a:xfrm>
                  <a:off x="3639045" y="3573837"/>
                  <a:ext cx="19188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55" name="Ink 154">
                  <a:extLst>
                    <a:ext uri="{FF2B5EF4-FFF2-40B4-BE49-F238E27FC236}">
                      <a16:creationId xmlns:a16="http://schemas.microsoft.com/office/drawing/2014/main" id="{6C11B894-6A12-E952-0772-AD5A8BCCB9DE}"/>
                    </a:ext>
                  </a:extLst>
                </p14:cNvPr>
                <p14:cNvContentPartPr/>
                <p14:nvPr/>
              </p14:nvContentPartPr>
              <p14:xfrm>
                <a:off x="3877365" y="3463677"/>
                <a:ext cx="122040" cy="240480"/>
              </p14:xfrm>
            </p:contentPart>
          </mc:Choice>
          <mc:Fallback>
            <p:pic>
              <p:nvPicPr>
                <p:cNvPr id="155" name="Ink 154">
                  <a:extLst>
                    <a:ext uri="{FF2B5EF4-FFF2-40B4-BE49-F238E27FC236}">
                      <a16:creationId xmlns:a16="http://schemas.microsoft.com/office/drawing/2014/main" id="{6C11B894-6A12-E952-0772-AD5A8BCCB9DE}"/>
                    </a:ext>
                  </a:extLst>
                </p:cNvPr>
                <p:cNvPicPr/>
                <p:nvPr/>
              </p:nvPicPr>
              <p:blipFill>
                <a:blip r:embed="rId223"/>
                <a:stretch>
                  <a:fillRect/>
                </a:stretch>
              </p:blipFill>
              <p:spPr>
                <a:xfrm>
                  <a:off x="3871245" y="3457557"/>
                  <a:ext cx="13428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56" name="Ink 155">
                  <a:extLst>
                    <a:ext uri="{FF2B5EF4-FFF2-40B4-BE49-F238E27FC236}">
                      <a16:creationId xmlns:a16="http://schemas.microsoft.com/office/drawing/2014/main" id="{09D33091-91F1-F526-069B-4C69EB1CFE1C}"/>
                    </a:ext>
                  </a:extLst>
                </p14:cNvPr>
                <p14:cNvContentPartPr/>
                <p14:nvPr/>
              </p14:nvContentPartPr>
              <p14:xfrm>
                <a:off x="4032525" y="3573477"/>
                <a:ext cx="72720" cy="97920"/>
              </p14:xfrm>
            </p:contentPart>
          </mc:Choice>
          <mc:Fallback>
            <p:pic>
              <p:nvPicPr>
                <p:cNvPr id="156" name="Ink 155">
                  <a:extLst>
                    <a:ext uri="{FF2B5EF4-FFF2-40B4-BE49-F238E27FC236}">
                      <a16:creationId xmlns:a16="http://schemas.microsoft.com/office/drawing/2014/main" id="{09D33091-91F1-F526-069B-4C69EB1CFE1C}"/>
                    </a:ext>
                  </a:extLst>
                </p:cNvPr>
                <p:cNvPicPr/>
                <p:nvPr/>
              </p:nvPicPr>
              <p:blipFill>
                <a:blip r:embed="rId225"/>
                <a:stretch>
                  <a:fillRect/>
                </a:stretch>
              </p:blipFill>
              <p:spPr>
                <a:xfrm>
                  <a:off x="4026405" y="3567357"/>
                  <a:ext cx="8496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57" name="Ink 156">
                  <a:extLst>
                    <a:ext uri="{FF2B5EF4-FFF2-40B4-BE49-F238E27FC236}">
                      <a16:creationId xmlns:a16="http://schemas.microsoft.com/office/drawing/2014/main" id="{26FC0BAA-C510-4767-C2F2-428DD4A59AAF}"/>
                    </a:ext>
                  </a:extLst>
                </p14:cNvPr>
                <p14:cNvContentPartPr/>
                <p14:nvPr/>
              </p14:nvContentPartPr>
              <p14:xfrm>
                <a:off x="4108485" y="3544317"/>
                <a:ext cx="83880" cy="112320"/>
              </p14:xfrm>
            </p:contentPart>
          </mc:Choice>
          <mc:Fallback>
            <p:pic>
              <p:nvPicPr>
                <p:cNvPr id="157" name="Ink 156">
                  <a:extLst>
                    <a:ext uri="{FF2B5EF4-FFF2-40B4-BE49-F238E27FC236}">
                      <a16:creationId xmlns:a16="http://schemas.microsoft.com/office/drawing/2014/main" id="{26FC0BAA-C510-4767-C2F2-428DD4A59AAF}"/>
                    </a:ext>
                  </a:extLst>
                </p:cNvPr>
                <p:cNvPicPr/>
                <p:nvPr/>
              </p:nvPicPr>
              <p:blipFill>
                <a:blip r:embed="rId227"/>
                <a:stretch>
                  <a:fillRect/>
                </a:stretch>
              </p:blipFill>
              <p:spPr>
                <a:xfrm>
                  <a:off x="4102365" y="3538197"/>
                  <a:ext cx="9612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58" name="Ink 157">
                  <a:extLst>
                    <a:ext uri="{FF2B5EF4-FFF2-40B4-BE49-F238E27FC236}">
                      <a16:creationId xmlns:a16="http://schemas.microsoft.com/office/drawing/2014/main" id="{A379F1C2-F8DC-D292-29FD-F8B9D7B8CB56}"/>
                    </a:ext>
                  </a:extLst>
                </p14:cNvPr>
                <p14:cNvContentPartPr/>
                <p14:nvPr/>
              </p14:nvContentPartPr>
              <p14:xfrm>
                <a:off x="4269045" y="3460797"/>
                <a:ext cx="13680" cy="159480"/>
              </p14:xfrm>
            </p:contentPart>
          </mc:Choice>
          <mc:Fallback>
            <p:pic>
              <p:nvPicPr>
                <p:cNvPr id="158" name="Ink 157">
                  <a:extLst>
                    <a:ext uri="{FF2B5EF4-FFF2-40B4-BE49-F238E27FC236}">
                      <a16:creationId xmlns:a16="http://schemas.microsoft.com/office/drawing/2014/main" id="{A379F1C2-F8DC-D292-29FD-F8B9D7B8CB56}"/>
                    </a:ext>
                  </a:extLst>
                </p:cNvPr>
                <p:cNvPicPr/>
                <p:nvPr/>
              </p:nvPicPr>
              <p:blipFill>
                <a:blip r:embed="rId229"/>
                <a:stretch>
                  <a:fillRect/>
                </a:stretch>
              </p:blipFill>
              <p:spPr>
                <a:xfrm>
                  <a:off x="4262925" y="3454677"/>
                  <a:ext cx="2592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59" name="Ink 158">
                  <a:extLst>
                    <a:ext uri="{FF2B5EF4-FFF2-40B4-BE49-F238E27FC236}">
                      <a16:creationId xmlns:a16="http://schemas.microsoft.com/office/drawing/2014/main" id="{1DE5A166-03DF-9174-1320-3F06F5ED557B}"/>
                    </a:ext>
                  </a:extLst>
                </p14:cNvPr>
                <p14:cNvContentPartPr/>
                <p14:nvPr/>
              </p14:nvContentPartPr>
              <p14:xfrm>
                <a:off x="4240605" y="3512637"/>
                <a:ext cx="190080" cy="239400"/>
              </p14:xfrm>
            </p:contentPart>
          </mc:Choice>
          <mc:Fallback>
            <p:pic>
              <p:nvPicPr>
                <p:cNvPr id="159" name="Ink 158">
                  <a:extLst>
                    <a:ext uri="{FF2B5EF4-FFF2-40B4-BE49-F238E27FC236}">
                      <a16:creationId xmlns:a16="http://schemas.microsoft.com/office/drawing/2014/main" id="{1DE5A166-03DF-9174-1320-3F06F5ED557B}"/>
                    </a:ext>
                  </a:extLst>
                </p:cNvPr>
                <p:cNvPicPr/>
                <p:nvPr/>
              </p:nvPicPr>
              <p:blipFill>
                <a:blip r:embed="rId231"/>
                <a:stretch>
                  <a:fillRect/>
                </a:stretch>
              </p:blipFill>
              <p:spPr>
                <a:xfrm>
                  <a:off x="4234485" y="3506517"/>
                  <a:ext cx="20232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60" name="Ink 159">
                  <a:extLst>
                    <a:ext uri="{FF2B5EF4-FFF2-40B4-BE49-F238E27FC236}">
                      <a16:creationId xmlns:a16="http://schemas.microsoft.com/office/drawing/2014/main" id="{56D99BD3-4E99-37C0-D37F-4DB37B722E26}"/>
                    </a:ext>
                  </a:extLst>
                </p14:cNvPr>
                <p14:cNvContentPartPr/>
                <p14:nvPr/>
              </p14:nvContentPartPr>
              <p14:xfrm>
                <a:off x="4481085" y="3477717"/>
                <a:ext cx="72360" cy="127800"/>
              </p14:xfrm>
            </p:contentPart>
          </mc:Choice>
          <mc:Fallback>
            <p:pic>
              <p:nvPicPr>
                <p:cNvPr id="160" name="Ink 159">
                  <a:extLst>
                    <a:ext uri="{FF2B5EF4-FFF2-40B4-BE49-F238E27FC236}">
                      <a16:creationId xmlns:a16="http://schemas.microsoft.com/office/drawing/2014/main" id="{56D99BD3-4E99-37C0-D37F-4DB37B722E26}"/>
                    </a:ext>
                  </a:extLst>
                </p:cNvPr>
                <p:cNvPicPr/>
                <p:nvPr/>
              </p:nvPicPr>
              <p:blipFill>
                <a:blip r:embed="rId233"/>
                <a:stretch>
                  <a:fillRect/>
                </a:stretch>
              </p:blipFill>
              <p:spPr>
                <a:xfrm>
                  <a:off x="4474965" y="3471597"/>
                  <a:ext cx="8460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61" name="Ink 160">
                  <a:extLst>
                    <a:ext uri="{FF2B5EF4-FFF2-40B4-BE49-F238E27FC236}">
                      <a16:creationId xmlns:a16="http://schemas.microsoft.com/office/drawing/2014/main" id="{3F76010B-092C-066F-CBAA-FE98D85B4B14}"/>
                    </a:ext>
                  </a:extLst>
                </p14:cNvPr>
                <p14:cNvContentPartPr/>
                <p14:nvPr/>
              </p14:nvContentPartPr>
              <p14:xfrm>
                <a:off x="4589085" y="3469437"/>
                <a:ext cx="135360" cy="102240"/>
              </p14:xfrm>
            </p:contentPart>
          </mc:Choice>
          <mc:Fallback>
            <p:pic>
              <p:nvPicPr>
                <p:cNvPr id="161" name="Ink 160">
                  <a:extLst>
                    <a:ext uri="{FF2B5EF4-FFF2-40B4-BE49-F238E27FC236}">
                      <a16:creationId xmlns:a16="http://schemas.microsoft.com/office/drawing/2014/main" id="{3F76010B-092C-066F-CBAA-FE98D85B4B14}"/>
                    </a:ext>
                  </a:extLst>
                </p:cNvPr>
                <p:cNvPicPr/>
                <p:nvPr/>
              </p:nvPicPr>
              <p:blipFill>
                <a:blip r:embed="rId235"/>
                <a:stretch>
                  <a:fillRect/>
                </a:stretch>
              </p:blipFill>
              <p:spPr>
                <a:xfrm>
                  <a:off x="4582965" y="3463317"/>
                  <a:ext cx="14760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63" name="Ink 162">
                  <a:extLst>
                    <a:ext uri="{FF2B5EF4-FFF2-40B4-BE49-F238E27FC236}">
                      <a16:creationId xmlns:a16="http://schemas.microsoft.com/office/drawing/2014/main" id="{7E0A5AD8-3939-1532-6B82-36BA099B0C78}"/>
                    </a:ext>
                  </a:extLst>
                </p14:cNvPr>
                <p14:cNvContentPartPr/>
                <p14:nvPr/>
              </p14:nvContentPartPr>
              <p14:xfrm>
                <a:off x="6503565" y="4020597"/>
                <a:ext cx="3151440" cy="901080"/>
              </p14:xfrm>
            </p:contentPart>
          </mc:Choice>
          <mc:Fallback>
            <p:pic>
              <p:nvPicPr>
                <p:cNvPr id="163" name="Ink 162">
                  <a:extLst>
                    <a:ext uri="{FF2B5EF4-FFF2-40B4-BE49-F238E27FC236}">
                      <a16:creationId xmlns:a16="http://schemas.microsoft.com/office/drawing/2014/main" id="{7E0A5AD8-3939-1532-6B82-36BA099B0C78}"/>
                    </a:ext>
                  </a:extLst>
                </p:cNvPr>
                <p:cNvPicPr/>
                <p:nvPr/>
              </p:nvPicPr>
              <p:blipFill>
                <a:blip r:embed="rId237"/>
                <a:stretch>
                  <a:fillRect/>
                </a:stretch>
              </p:blipFill>
              <p:spPr>
                <a:xfrm>
                  <a:off x="6497445" y="4014477"/>
                  <a:ext cx="3163680" cy="9133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64" name="Ink 163">
                  <a:extLst>
                    <a:ext uri="{FF2B5EF4-FFF2-40B4-BE49-F238E27FC236}">
                      <a16:creationId xmlns:a16="http://schemas.microsoft.com/office/drawing/2014/main" id="{8B5201C6-A96C-A5B6-5974-7D4F68D31EEC}"/>
                    </a:ext>
                  </a:extLst>
                </p14:cNvPr>
                <p14:cNvContentPartPr/>
                <p14:nvPr/>
              </p14:nvContentPartPr>
              <p14:xfrm>
                <a:off x="9308685" y="4920957"/>
                <a:ext cx="210600" cy="182520"/>
              </p14:xfrm>
            </p:contentPart>
          </mc:Choice>
          <mc:Fallback>
            <p:pic>
              <p:nvPicPr>
                <p:cNvPr id="164" name="Ink 163">
                  <a:extLst>
                    <a:ext uri="{FF2B5EF4-FFF2-40B4-BE49-F238E27FC236}">
                      <a16:creationId xmlns:a16="http://schemas.microsoft.com/office/drawing/2014/main" id="{8B5201C6-A96C-A5B6-5974-7D4F68D31EEC}"/>
                    </a:ext>
                  </a:extLst>
                </p:cNvPr>
                <p:cNvPicPr/>
                <p:nvPr/>
              </p:nvPicPr>
              <p:blipFill>
                <a:blip r:embed="rId239"/>
                <a:stretch>
                  <a:fillRect/>
                </a:stretch>
              </p:blipFill>
              <p:spPr>
                <a:xfrm>
                  <a:off x="9302565" y="4914837"/>
                  <a:ext cx="22284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66" name="Ink 165">
                  <a:extLst>
                    <a:ext uri="{FF2B5EF4-FFF2-40B4-BE49-F238E27FC236}">
                      <a16:creationId xmlns:a16="http://schemas.microsoft.com/office/drawing/2014/main" id="{FC2A17E1-B66A-92A3-313E-8BA593294D3A}"/>
                    </a:ext>
                  </a:extLst>
                </p14:cNvPr>
                <p14:cNvContentPartPr/>
                <p14:nvPr/>
              </p14:nvContentPartPr>
              <p14:xfrm>
                <a:off x="9519285" y="4328037"/>
                <a:ext cx="436320" cy="959040"/>
              </p14:xfrm>
            </p:contentPart>
          </mc:Choice>
          <mc:Fallback>
            <p:pic>
              <p:nvPicPr>
                <p:cNvPr id="166" name="Ink 165">
                  <a:extLst>
                    <a:ext uri="{FF2B5EF4-FFF2-40B4-BE49-F238E27FC236}">
                      <a16:creationId xmlns:a16="http://schemas.microsoft.com/office/drawing/2014/main" id="{FC2A17E1-B66A-92A3-313E-8BA593294D3A}"/>
                    </a:ext>
                  </a:extLst>
                </p:cNvPr>
                <p:cNvPicPr/>
                <p:nvPr/>
              </p:nvPicPr>
              <p:blipFill>
                <a:blip r:embed="rId241"/>
                <a:stretch>
                  <a:fillRect/>
                </a:stretch>
              </p:blipFill>
              <p:spPr>
                <a:xfrm>
                  <a:off x="9513165" y="4321917"/>
                  <a:ext cx="448560" cy="9712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67" name="Ink 166">
                  <a:extLst>
                    <a:ext uri="{FF2B5EF4-FFF2-40B4-BE49-F238E27FC236}">
                      <a16:creationId xmlns:a16="http://schemas.microsoft.com/office/drawing/2014/main" id="{90345289-C8F1-A5A0-A68C-07D02F8E2A86}"/>
                    </a:ext>
                  </a:extLst>
                </p14:cNvPr>
                <p14:cNvContentPartPr/>
                <p14:nvPr/>
              </p14:nvContentPartPr>
              <p14:xfrm>
                <a:off x="9798645" y="3922317"/>
                <a:ext cx="344160" cy="324360"/>
              </p14:xfrm>
            </p:contentPart>
          </mc:Choice>
          <mc:Fallback>
            <p:pic>
              <p:nvPicPr>
                <p:cNvPr id="167" name="Ink 166">
                  <a:extLst>
                    <a:ext uri="{FF2B5EF4-FFF2-40B4-BE49-F238E27FC236}">
                      <a16:creationId xmlns:a16="http://schemas.microsoft.com/office/drawing/2014/main" id="{90345289-C8F1-A5A0-A68C-07D02F8E2A86}"/>
                    </a:ext>
                  </a:extLst>
                </p:cNvPr>
                <p:cNvPicPr/>
                <p:nvPr/>
              </p:nvPicPr>
              <p:blipFill>
                <a:blip r:embed="rId243"/>
                <a:stretch>
                  <a:fillRect/>
                </a:stretch>
              </p:blipFill>
              <p:spPr>
                <a:xfrm>
                  <a:off x="9792525" y="3916197"/>
                  <a:ext cx="35640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68" name="Ink 167">
                  <a:extLst>
                    <a:ext uri="{FF2B5EF4-FFF2-40B4-BE49-F238E27FC236}">
                      <a16:creationId xmlns:a16="http://schemas.microsoft.com/office/drawing/2014/main" id="{BE569046-1153-9886-1787-41A8E08EB876}"/>
                    </a:ext>
                  </a:extLst>
                </p14:cNvPr>
                <p14:cNvContentPartPr/>
                <p14:nvPr/>
              </p14:nvContentPartPr>
              <p14:xfrm>
                <a:off x="9864525" y="3940677"/>
                <a:ext cx="272880" cy="99000"/>
              </p14:xfrm>
            </p:contentPart>
          </mc:Choice>
          <mc:Fallback>
            <p:pic>
              <p:nvPicPr>
                <p:cNvPr id="168" name="Ink 167">
                  <a:extLst>
                    <a:ext uri="{FF2B5EF4-FFF2-40B4-BE49-F238E27FC236}">
                      <a16:creationId xmlns:a16="http://schemas.microsoft.com/office/drawing/2014/main" id="{BE569046-1153-9886-1787-41A8E08EB876}"/>
                    </a:ext>
                  </a:extLst>
                </p:cNvPr>
                <p:cNvPicPr/>
                <p:nvPr/>
              </p:nvPicPr>
              <p:blipFill>
                <a:blip r:embed="rId245"/>
                <a:stretch>
                  <a:fillRect/>
                </a:stretch>
              </p:blipFill>
              <p:spPr>
                <a:xfrm>
                  <a:off x="9858405" y="3934557"/>
                  <a:ext cx="28512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69" name="Ink 168">
                  <a:extLst>
                    <a:ext uri="{FF2B5EF4-FFF2-40B4-BE49-F238E27FC236}">
                      <a16:creationId xmlns:a16="http://schemas.microsoft.com/office/drawing/2014/main" id="{E074B326-3F78-ABA9-2949-BDE781731C91}"/>
                    </a:ext>
                  </a:extLst>
                </p14:cNvPr>
                <p14:cNvContentPartPr/>
                <p14:nvPr/>
              </p14:nvContentPartPr>
              <p14:xfrm>
                <a:off x="9912765" y="3504717"/>
                <a:ext cx="142560" cy="331560"/>
              </p14:xfrm>
            </p:contentPart>
          </mc:Choice>
          <mc:Fallback>
            <p:pic>
              <p:nvPicPr>
                <p:cNvPr id="169" name="Ink 168">
                  <a:extLst>
                    <a:ext uri="{FF2B5EF4-FFF2-40B4-BE49-F238E27FC236}">
                      <a16:creationId xmlns:a16="http://schemas.microsoft.com/office/drawing/2014/main" id="{E074B326-3F78-ABA9-2949-BDE781731C91}"/>
                    </a:ext>
                  </a:extLst>
                </p:cNvPr>
                <p:cNvPicPr/>
                <p:nvPr/>
              </p:nvPicPr>
              <p:blipFill>
                <a:blip r:embed="rId247"/>
                <a:stretch>
                  <a:fillRect/>
                </a:stretch>
              </p:blipFill>
              <p:spPr>
                <a:xfrm>
                  <a:off x="9906645" y="3498597"/>
                  <a:ext cx="15480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70" name="Ink 169">
                  <a:extLst>
                    <a:ext uri="{FF2B5EF4-FFF2-40B4-BE49-F238E27FC236}">
                      <a16:creationId xmlns:a16="http://schemas.microsoft.com/office/drawing/2014/main" id="{EB2413C6-740F-CCAC-9446-024D15B155EA}"/>
                    </a:ext>
                  </a:extLst>
                </p14:cNvPr>
                <p14:cNvContentPartPr/>
                <p14:nvPr/>
              </p14:nvContentPartPr>
              <p14:xfrm>
                <a:off x="10064325" y="3575277"/>
                <a:ext cx="287640" cy="220320"/>
              </p14:xfrm>
            </p:contentPart>
          </mc:Choice>
          <mc:Fallback>
            <p:pic>
              <p:nvPicPr>
                <p:cNvPr id="170" name="Ink 169">
                  <a:extLst>
                    <a:ext uri="{FF2B5EF4-FFF2-40B4-BE49-F238E27FC236}">
                      <a16:creationId xmlns:a16="http://schemas.microsoft.com/office/drawing/2014/main" id="{EB2413C6-740F-CCAC-9446-024D15B155EA}"/>
                    </a:ext>
                  </a:extLst>
                </p:cNvPr>
                <p:cNvPicPr/>
                <p:nvPr/>
              </p:nvPicPr>
              <p:blipFill>
                <a:blip r:embed="rId249"/>
                <a:stretch>
                  <a:fillRect/>
                </a:stretch>
              </p:blipFill>
              <p:spPr>
                <a:xfrm>
                  <a:off x="10058205" y="3569157"/>
                  <a:ext cx="29988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71" name="Ink 170">
                  <a:extLst>
                    <a:ext uri="{FF2B5EF4-FFF2-40B4-BE49-F238E27FC236}">
                      <a16:creationId xmlns:a16="http://schemas.microsoft.com/office/drawing/2014/main" id="{A4B5C568-7CC4-4CB8-A3DF-A08F1B637685}"/>
                    </a:ext>
                  </a:extLst>
                </p14:cNvPr>
                <p14:cNvContentPartPr/>
                <p14:nvPr/>
              </p14:nvContentPartPr>
              <p14:xfrm>
                <a:off x="10315965" y="3701637"/>
                <a:ext cx="110160" cy="41040"/>
              </p14:xfrm>
            </p:contentPart>
          </mc:Choice>
          <mc:Fallback>
            <p:pic>
              <p:nvPicPr>
                <p:cNvPr id="171" name="Ink 170">
                  <a:extLst>
                    <a:ext uri="{FF2B5EF4-FFF2-40B4-BE49-F238E27FC236}">
                      <a16:creationId xmlns:a16="http://schemas.microsoft.com/office/drawing/2014/main" id="{A4B5C568-7CC4-4CB8-A3DF-A08F1B637685}"/>
                    </a:ext>
                  </a:extLst>
                </p:cNvPr>
                <p:cNvPicPr/>
                <p:nvPr/>
              </p:nvPicPr>
              <p:blipFill>
                <a:blip r:embed="rId251"/>
                <a:stretch>
                  <a:fillRect/>
                </a:stretch>
              </p:blipFill>
              <p:spPr>
                <a:xfrm>
                  <a:off x="10309845" y="3695517"/>
                  <a:ext cx="12240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72" name="Ink 171">
                  <a:extLst>
                    <a:ext uri="{FF2B5EF4-FFF2-40B4-BE49-F238E27FC236}">
                      <a16:creationId xmlns:a16="http://schemas.microsoft.com/office/drawing/2014/main" id="{EC711E64-9C6C-ADA7-53FA-F40B53FEB6D0}"/>
                    </a:ext>
                  </a:extLst>
                </p14:cNvPr>
                <p14:cNvContentPartPr/>
                <p14:nvPr/>
              </p14:nvContentPartPr>
              <p14:xfrm>
                <a:off x="10439085" y="3690477"/>
                <a:ext cx="380520" cy="272520"/>
              </p14:xfrm>
            </p:contentPart>
          </mc:Choice>
          <mc:Fallback>
            <p:pic>
              <p:nvPicPr>
                <p:cNvPr id="172" name="Ink 171">
                  <a:extLst>
                    <a:ext uri="{FF2B5EF4-FFF2-40B4-BE49-F238E27FC236}">
                      <a16:creationId xmlns:a16="http://schemas.microsoft.com/office/drawing/2014/main" id="{EC711E64-9C6C-ADA7-53FA-F40B53FEB6D0}"/>
                    </a:ext>
                  </a:extLst>
                </p:cNvPr>
                <p:cNvPicPr/>
                <p:nvPr/>
              </p:nvPicPr>
              <p:blipFill>
                <a:blip r:embed="rId253"/>
                <a:stretch>
                  <a:fillRect/>
                </a:stretch>
              </p:blipFill>
              <p:spPr>
                <a:xfrm>
                  <a:off x="10432965" y="3684357"/>
                  <a:ext cx="39276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13" name="Ink 112">
                  <a:extLst>
                    <a:ext uri="{FF2B5EF4-FFF2-40B4-BE49-F238E27FC236}">
                      <a16:creationId xmlns:a16="http://schemas.microsoft.com/office/drawing/2014/main" id="{B17356C4-848F-6458-21C7-EAFEB4009929}"/>
                    </a:ext>
                  </a:extLst>
                </p14:cNvPr>
                <p14:cNvContentPartPr/>
                <p14:nvPr/>
              </p14:nvContentPartPr>
              <p14:xfrm>
                <a:off x="550965" y="937197"/>
                <a:ext cx="308160" cy="375480"/>
              </p14:xfrm>
            </p:contentPart>
          </mc:Choice>
          <mc:Fallback>
            <p:pic>
              <p:nvPicPr>
                <p:cNvPr id="113" name="Ink 112">
                  <a:extLst>
                    <a:ext uri="{FF2B5EF4-FFF2-40B4-BE49-F238E27FC236}">
                      <a16:creationId xmlns:a16="http://schemas.microsoft.com/office/drawing/2014/main" id="{B17356C4-848F-6458-21C7-EAFEB4009929}"/>
                    </a:ext>
                  </a:extLst>
                </p:cNvPr>
                <p:cNvPicPr/>
                <p:nvPr/>
              </p:nvPicPr>
              <p:blipFill>
                <a:blip r:embed="rId255"/>
                <a:stretch>
                  <a:fillRect/>
                </a:stretch>
              </p:blipFill>
              <p:spPr>
                <a:xfrm>
                  <a:off x="544845" y="931077"/>
                  <a:ext cx="32040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14" name="Ink 113">
                  <a:extLst>
                    <a:ext uri="{FF2B5EF4-FFF2-40B4-BE49-F238E27FC236}">
                      <a16:creationId xmlns:a16="http://schemas.microsoft.com/office/drawing/2014/main" id="{74D36AEB-934E-A27D-90C1-68AB17FACCAF}"/>
                    </a:ext>
                  </a:extLst>
                </p14:cNvPr>
                <p14:cNvContentPartPr/>
                <p14:nvPr/>
              </p14:nvContentPartPr>
              <p14:xfrm>
                <a:off x="528285" y="1340397"/>
                <a:ext cx="372960" cy="290880"/>
              </p14:xfrm>
            </p:contentPart>
          </mc:Choice>
          <mc:Fallback>
            <p:pic>
              <p:nvPicPr>
                <p:cNvPr id="114" name="Ink 113">
                  <a:extLst>
                    <a:ext uri="{FF2B5EF4-FFF2-40B4-BE49-F238E27FC236}">
                      <a16:creationId xmlns:a16="http://schemas.microsoft.com/office/drawing/2014/main" id="{74D36AEB-934E-A27D-90C1-68AB17FACCAF}"/>
                    </a:ext>
                  </a:extLst>
                </p:cNvPr>
                <p:cNvPicPr/>
                <p:nvPr/>
              </p:nvPicPr>
              <p:blipFill>
                <a:blip r:embed="rId257"/>
                <a:stretch>
                  <a:fillRect/>
                </a:stretch>
              </p:blipFill>
              <p:spPr>
                <a:xfrm>
                  <a:off x="522165" y="1334277"/>
                  <a:ext cx="38520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27" name="Ink 126">
                  <a:extLst>
                    <a:ext uri="{FF2B5EF4-FFF2-40B4-BE49-F238E27FC236}">
                      <a16:creationId xmlns:a16="http://schemas.microsoft.com/office/drawing/2014/main" id="{EA257C7A-4FC6-3428-71D1-E1179326D39C}"/>
                    </a:ext>
                  </a:extLst>
                </p14:cNvPr>
                <p14:cNvContentPartPr/>
                <p14:nvPr/>
              </p14:nvContentPartPr>
              <p14:xfrm>
                <a:off x="1089885" y="1422117"/>
                <a:ext cx="2364480" cy="779040"/>
              </p14:xfrm>
            </p:contentPart>
          </mc:Choice>
          <mc:Fallback>
            <p:pic>
              <p:nvPicPr>
                <p:cNvPr id="127" name="Ink 126">
                  <a:extLst>
                    <a:ext uri="{FF2B5EF4-FFF2-40B4-BE49-F238E27FC236}">
                      <a16:creationId xmlns:a16="http://schemas.microsoft.com/office/drawing/2014/main" id="{EA257C7A-4FC6-3428-71D1-E1179326D39C}"/>
                    </a:ext>
                  </a:extLst>
                </p:cNvPr>
                <p:cNvPicPr/>
                <p:nvPr/>
              </p:nvPicPr>
              <p:blipFill>
                <a:blip r:embed="rId259"/>
                <a:stretch>
                  <a:fillRect/>
                </a:stretch>
              </p:blipFill>
              <p:spPr>
                <a:xfrm>
                  <a:off x="1083765" y="1415997"/>
                  <a:ext cx="2376720" cy="79128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28" name="Ink 127">
                  <a:extLst>
                    <a:ext uri="{FF2B5EF4-FFF2-40B4-BE49-F238E27FC236}">
                      <a16:creationId xmlns:a16="http://schemas.microsoft.com/office/drawing/2014/main" id="{FA52BFFF-EC9E-ADEC-35F3-1475B5122765}"/>
                    </a:ext>
                  </a:extLst>
                </p14:cNvPr>
                <p14:cNvContentPartPr/>
                <p14:nvPr/>
              </p14:nvContentPartPr>
              <p14:xfrm>
                <a:off x="3315765" y="2064717"/>
                <a:ext cx="189360" cy="101160"/>
              </p14:xfrm>
            </p:contentPart>
          </mc:Choice>
          <mc:Fallback>
            <p:pic>
              <p:nvPicPr>
                <p:cNvPr id="128" name="Ink 127">
                  <a:extLst>
                    <a:ext uri="{FF2B5EF4-FFF2-40B4-BE49-F238E27FC236}">
                      <a16:creationId xmlns:a16="http://schemas.microsoft.com/office/drawing/2014/main" id="{FA52BFFF-EC9E-ADEC-35F3-1475B5122765}"/>
                    </a:ext>
                  </a:extLst>
                </p:cNvPr>
                <p:cNvPicPr/>
                <p:nvPr/>
              </p:nvPicPr>
              <p:blipFill>
                <a:blip r:embed="rId261"/>
                <a:stretch>
                  <a:fillRect/>
                </a:stretch>
              </p:blipFill>
              <p:spPr>
                <a:xfrm>
                  <a:off x="3309645" y="2058597"/>
                  <a:ext cx="20160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29" name="Ink 128">
                  <a:extLst>
                    <a:ext uri="{FF2B5EF4-FFF2-40B4-BE49-F238E27FC236}">
                      <a16:creationId xmlns:a16="http://schemas.microsoft.com/office/drawing/2014/main" id="{036B592B-4C9B-FDCA-D561-4D2FEE9C9281}"/>
                    </a:ext>
                  </a:extLst>
                </p14:cNvPr>
                <p14:cNvContentPartPr/>
                <p14:nvPr/>
              </p14:nvContentPartPr>
              <p14:xfrm>
                <a:off x="3454005" y="2057157"/>
                <a:ext cx="147960" cy="151920"/>
              </p14:xfrm>
            </p:contentPart>
          </mc:Choice>
          <mc:Fallback>
            <p:pic>
              <p:nvPicPr>
                <p:cNvPr id="129" name="Ink 128">
                  <a:extLst>
                    <a:ext uri="{FF2B5EF4-FFF2-40B4-BE49-F238E27FC236}">
                      <a16:creationId xmlns:a16="http://schemas.microsoft.com/office/drawing/2014/main" id="{036B592B-4C9B-FDCA-D561-4D2FEE9C9281}"/>
                    </a:ext>
                  </a:extLst>
                </p:cNvPr>
                <p:cNvPicPr/>
                <p:nvPr/>
              </p:nvPicPr>
              <p:blipFill>
                <a:blip r:embed="rId263"/>
                <a:stretch>
                  <a:fillRect/>
                </a:stretch>
              </p:blipFill>
              <p:spPr>
                <a:xfrm>
                  <a:off x="3447885" y="2051037"/>
                  <a:ext cx="16020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30" name="Ink 129">
                  <a:extLst>
                    <a:ext uri="{FF2B5EF4-FFF2-40B4-BE49-F238E27FC236}">
                      <a16:creationId xmlns:a16="http://schemas.microsoft.com/office/drawing/2014/main" id="{E7261C38-9058-4811-3603-374B1933C2AF}"/>
                    </a:ext>
                  </a:extLst>
                </p14:cNvPr>
                <p14:cNvContentPartPr/>
                <p14:nvPr/>
              </p14:nvContentPartPr>
              <p14:xfrm>
                <a:off x="2617725" y="2404557"/>
                <a:ext cx="1562760" cy="547560"/>
              </p14:xfrm>
            </p:contentPart>
          </mc:Choice>
          <mc:Fallback>
            <p:pic>
              <p:nvPicPr>
                <p:cNvPr id="130" name="Ink 129">
                  <a:extLst>
                    <a:ext uri="{FF2B5EF4-FFF2-40B4-BE49-F238E27FC236}">
                      <a16:creationId xmlns:a16="http://schemas.microsoft.com/office/drawing/2014/main" id="{E7261C38-9058-4811-3603-374B1933C2AF}"/>
                    </a:ext>
                  </a:extLst>
                </p:cNvPr>
                <p:cNvPicPr/>
                <p:nvPr/>
              </p:nvPicPr>
              <p:blipFill>
                <a:blip r:embed="rId265"/>
                <a:stretch>
                  <a:fillRect/>
                </a:stretch>
              </p:blipFill>
              <p:spPr>
                <a:xfrm>
                  <a:off x="2611605" y="2398437"/>
                  <a:ext cx="1575000" cy="5598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31" name="Ink 130">
                  <a:extLst>
                    <a:ext uri="{FF2B5EF4-FFF2-40B4-BE49-F238E27FC236}">
                      <a16:creationId xmlns:a16="http://schemas.microsoft.com/office/drawing/2014/main" id="{1B202860-A6AB-627C-8350-C6368463FB76}"/>
                    </a:ext>
                  </a:extLst>
                </p14:cNvPr>
                <p14:cNvContentPartPr/>
                <p14:nvPr/>
              </p14:nvContentPartPr>
              <p14:xfrm>
                <a:off x="2578125" y="2319957"/>
                <a:ext cx="2367360" cy="540000"/>
              </p14:xfrm>
            </p:contentPart>
          </mc:Choice>
          <mc:Fallback>
            <p:pic>
              <p:nvPicPr>
                <p:cNvPr id="131" name="Ink 130">
                  <a:extLst>
                    <a:ext uri="{FF2B5EF4-FFF2-40B4-BE49-F238E27FC236}">
                      <a16:creationId xmlns:a16="http://schemas.microsoft.com/office/drawing/2014/main" id="{1B202860-A6AB-627C-8350-C6368463FB76}"/>
                    </a:ext>
                  </a:extLst>
                </p:cNvPr>
                <p:cNvPicPr/>
                <p:nvPr/>
              </p:nvPicPr>
              <p:blipFill>
                <a:blip r:embed="rId267"/>
                <a:stretch>
                  <a:fillRect/>
                </a:stretch>
              </p:blipFill>
              <p:spPr>
                <a:xfrm>
                  <a:off x="2572005" y="2313837"/>
                  <a:ext cx="2379600" cy="55224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32" name="Ink 131">
                  <a:extLst>
                    <a:ext uri="{FF2B5EF4-FFF2-40B4-BE49-F238E27FC236}">
                      <a16:creationId xmlns:a16="http://schemas.microsoft.com/office/drawing/2014/main" id="{FF989B4D-EBB9-3DC9-36CC-8FAA55E7976E}"/>
                    </a:ext>
                  </a:extLst>
                </p14:cNvPr>
                <p14:cNvContentPartPr/>
                <p14:nvPr/>
              </p14:nvContentPartPr>
              <p14:xfrm>
                <a:off x="3560565" y="2923317"/>
                <a:ext cx="12960" cy="298800"/>
              </p14:xfrm>
            </p:contentPart>
          </mc:Choice>
          <mc:Fallback>
            <p:pic>
              <p:nvPicPr>
                <p:cNvPr id="132" name="Ink 131">
                  <a:extLst>
                    <a:ext uri="{FF2B5EF4-FFF2-40B4-BE49-F238E27FC236}">
                      <a16:creationId xmlns:a16="http://schemas.microsoft.com/office/drawing/2014/main" id="{FF989B4D-EBB9-3DC9-36CC-8FAA55E7976E}"/>
                    </a:ext>
                  </a:extLst>
                </p:cNvPr>
                <p:cNvPicPr/>
                <p:nvPr/>
              </p:nvPicPr>
              <p:blipFill>
                <a:blip r:embed="rId269"/>
                <a:stretch>
                  <a:fillRect/>
                </a:stretch>
              </p:blipFill>
              <p:spPr>
                <a:xfrm>
                  <a:off x="3554445" y="2917197"/>
                  <a:ext cx="2520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33" name="Ink 132">
                  <a:extLst>
                    <a:ext uri="{FF2B5EF4-FFF2-40B4-BE49-F238E27FC236}">
                      <a16:creationId xmlns:a16="http://schemas.microsoft.com/office/drawing/2014/main" id="{F3618F26-7689-E59E-CCB1-3D351156E63D}"/>
                    </a:ext>
                  </a:extLst>
                </p14:cNvPr>
                <p14:cNvContentPartPr/>
                <p14:nvPr/>
              </p14:nvContentPartPr>
              <p14:xfrm>
                <a:off x="3465885" y="3148677"/>
                <a:ext cx="221760" cy="73080"/>
              </p14:xfrm>
            </p:contentPart>
          </mc:Choice>
          <mc:Fallback>
            <p:pic>
              <p:nvPicPr>
                <p:cNvPr id="133" name="Ink 132">
                  <a:extLst>
                    <a:ext uri="{FF2B5EF4-FFF2-40B4-BE49-F238E27FC236}">
                      <a16:creationId xmlns:a16="http://schemas.microsoft.com/office/drawing/2014/main" id="{F3618F26-7689-E59E-CCB1-3D351156E63D}"/>
                    </a:ext>
                  </a:extLst>
                </p:cNvPr>
                <p:cNvPicPr/>
                <p:nvPr/>
              </p:nvPicPr>
              <p:blipFill>
                <a:blip r:embed="rId271"/>
                <a:stretch>
                  <a:fillRect/>
                </a:stretch>
              </p:blipFill>
              <p:spPr>
                <a:xfrm>
                  <a:off x="3459765" y="3142557"/>
                  <a:ext cx="23400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35" name="Ink 134">
                  <a:extLst>
                    <a:ext uri="{FF2B5EF4-FFF2-40B4-BE49-F238E27FC236}">
                      <a16:creationId xmlns:a16="http://schemas.microsoft.com/office/drawing/2014/main" id="{29502803-D86B-FF0F-AE85-2F3052690892}"/>
                    </a:ext>
                  </a:extLst>
                </p14:cNvPr>
                <p14:cNvContentPartPr/>
                <p14:nvPr/>
              </p14:nvContentPartPr>
              <p14:xfrm>
                <a:off x="2779365" y="2561157"/>
                <a:ext cx="31680" cy="196920"/>
              </p14:xfrm>
            </p:contentPart>
          </mc:Choice>
          <mc:Fallback>
            <p:pic>
              <p:nvPicPr>
                <p:cNvPr id="135" name="Ink 134">
                  <a:extLst>
                    <a:ext uri="{FF2B5EF4-FFF2-40B4-BE49-F238E27FC236}">
                      <a16:creationId xmlns:a16="http://schemas.microsoft.com/office/drawing/2014/main" id="{29502803-D86B-FF0F-AE85-2F3052690892}"/>
                    </a:ext>
                  </a:extLst>
                </p:cNvPr>
                <p:cNvPicPr/>
                <p:nvPr/>
              </p:nvPicPr>
              <p:blipFill>
                <a:blip r:embed="rId273"/>
                <a:stretch>
                  <a:fillRect/>
                </a:stretch>
              </p:blipFill>
              <p:spPr>
                <a:xfrm>
                  <a:off x="2773245" y="2555037"/>
                  <a:ext cx="4392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36" name="Ink 135">
                  <a:extLst>
                    <a:ext uri="{FF2B5EF4-FFF2-40B4-BE49-F238E27FC236}">
                      <a16:creationId xmlns:a16="http://schemas.microsoft.com/office/drawing/2014/main" id="{617ECF0B-9D77-EE60-2DC1-CD2C1A9327EC}"/>
                    </a:ext>
                  </a:extLst>
                </p14:cNvPr>
                <p14:cNvContentPartPr/>
                <p14:nvPr/>
              </p14:nvContentPartPr>
              <p14:xfrm>
                <a:off x="2747325" y="2542797"/>
                <a:ext cx="230760" cy="235440"/>
              </p14:xfrm>
            </p:contentPart>
          </mc:Choice>
          <mc:Fallback>
            <p:pic>
              <p:nvPicPr>
                <p:cNvPr id="136" name="Ink 135">
                  <a:extLst>
                    <a:ext uri="{FF2B5EF4-FFF2-40B4-BE49-F238E27FC236}">
                      <a16:creationId xmlns:a16="http://schemas.microsoft.com/office/drawing/2014/main" id="{617ECF0B-9D77-EE60-2DC1-CD2C1A9327EC}"/>
                    </a:ext>
                  </a:extLst>
                </p:cNvPr>
                <p:cNvPicPr/>
                <p:nvPr/>
              </p:nvPicPr>
              <p:blipFill>
                <a:blip r:embed="rId275"/>
                <a:stretch>
                  <a:fillRect/>
                </a:stretch>
              </p:blipFill>
              <p:spPr>
                <a:xfrm>
                  <a:off x="2741205" y="2536677"/>
                  <a:ext cx="24300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37" name="Ink 136">
                  <a:extLst>
                    <a:ext uri="{FF2B5EF4-FFF2-40B4-BE49-F238E27FC236}">
                      <a16:creationId xmlns:a16="http://schemas.microsoft.com/office/drawing/2014/main" id="{42293008-DF42-5980-7BA8-3093041A22F9}"/>
                    </a:ext>
                  </a:extLst>
                </p14:cNvPr>
                <p14:cNvContentPartPr/>
                <p14:nvPr/>
              </p14:nvContentPartPr>
              <p14:xfrm>
                <a:off x="3007245" y="2548917"/>
                <a:ext cx="128520" cy="27360"/>
              </p14:xfrm>
            </p:contentPart>
          </mc:Choice>
          <mc:Fallback>
            <p:pic>
              <p:nvPicPr>
                <p:cNvPr id="137" name="Ink 136">
                  <a:extLst>
                    <a:ext uri="{FF2B5EF4-FFF2-40B4-BE49-F238E27FC236}">
                      <a16:creationId xmlns:a16="http://schemas.microsoft.com/office/drawing/2014/main" id="{42293008-DF42-5980-7BA8-3093041A22F9}"/>
                    </a:ext>
                  </a:extLst>
                </p:cNvPr>
                <p:cNvPicPr/>
                <p:nvPr/>
              </p:nvPicPr>
              <p:blipFill>
                <a:blip r:embed="rId277"/>
                <a:stretch>
                  <a:fillRect/>
                </a:stretch>
              </p:blipFill>
              <p:spPr>
                <a:xfrm>
                  <a:off x="3001125" y="2542797"/>
                  <a:ext cx="14076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39" name="Ink 138">
                  <a:extLst>
                    <a:ext uri="{FF2B5EF4-FFF2-40B4-BE49-F238E27FC236}">
                      <a16:creationId xmlns:a16="http://schemas.microsoft.com/office/drawing/2014/main" id="{2FB38C8F-8705-D692-C236-B187016264C8}"/>
                    </a:ext>
                  </a:extLst>
                </p14:cNvPr>
                <p14:cNvContentPartPr/>
                <p14:nvPr/>
              </p14:nvContentPartPr>
              <p14:xfrm>
                <a:off x="3074925" y="2548917"/>
                <a:ext cx="43920" cy="200880"/>
              </p14:xfrm>
            </p:contentPart>
          </mc:Choice>
          <mc:Fallback>
            <p:pic>
              <p:nvPicPr>
                <p:cNvPr id="139" name="Ink 138">
                  <a:extLst>
                    <a:ext uri="{FF2B5EF4-FFF2-40B4-BE49-F238E27FC236}">
                      <a16:creationId xmlns:a16="http://schemas.microsoft.com/office/drawing/2014/main" id="{2FB38C8F-8705-D692-C236-B187016264C8}"/>
                    </a:ext>
                  </a:extLst>
                </p:cNvPr>
                <p:cNvPicPr/>
                <p:nvPr/>
              </p:nvPicPr>
              <p:blipFill>
                <a:blip r:embed="rId279"/>
                <a:stretch>
                  <a:fillRect/>
                </a:stretch>
              </p:blipFill>
              <p:spPr>
                <a:xfrm>
                  <a:off x="3068805" y="2542797"/>
                  <a:ext cx="5616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40" name="Ink 139">
                  <a:extLst>
                    <a:ext uri="{FF2B5EF4-FFF2-40B4-BE49-F238E27FC236}">
                      <a16:creationId xmlns:a16="http://schemas.microsoft.com/office/drawing/2014/main" id="{B46F8CC5-25C7-5ACF-45E1-677A8B1736E5}"/>
                    </a:ext>
                  </a:extLst>
                </p14:cNvPr>
                <p14:cNvContentPartPr/>
                <p14:nvPr/>
              </p14:nvContentPartPr>
              <p14:xfrm>
                <a:off x="3204885" y="2483757"/>
                <a:ext cx="118080" cy="219600"/>
              </p14:xfrm>
            </p:contentPart>
          </mc:Choice>
          <mc:Fallback>
            <p:pic>
              <p:nvPicPr>
                <p:cNvPr id="140" name="Ink 139">
                  <a:extLst>
                    <a:ext uri="{FF2B5EF4-FFF2-40B4-BE49-F238E27FC236}">
                      <a16:creationId xmlns:a16="http://schemas.microsoft.com/office/drawing/2014/main" id="{B46F8CC5-25C7-5ACF-45E1-677A8B1736E5}"/>
                    </a:ext>
                  </a:extLst>
                </p:cNvPr>
                <p:cNvPicPr/>
                <p:nvPr/>
              </p:nvPicPr>
              <p:blipFill>
                <a:blip r:embed="rId281"/>
                <a:stretch>
                  <a:fillRect/>
                </a:stretch>
              </p:blipFill>
              <p:spPr>
                <a:xfrm>
                  <a:off x="3198765" y="2477637"/>
                  <a:ext cx="13032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41" name="Ink 140">
                  <a:extLst>
                    <a:ext uri="{FF2B5EF4-FFF2-40B4-BE49-F238E27FC236}">
                      <a16:creationId xmlns:a16="http://schemas.microsoft.com/office/drawing/2014/main" id="{2E4038FF-B49B-82D9-C461-5DCC01926869}"/>
                    </a:ext>
                  </a:extLst>
                </p14:cNvPr>
                <p14:cNvContentPartPr/>
                <p14:nvPr/>
              </p14:nvContentPartPr>
              <p14:xfrm>
                <a:off x="3483885" y="2459997"/>
                <a:ext cx="137520" cy="261360"/>
              </p14:xfrm>
            </p:contentPart>
          </mc:Choice>
          <mc:Fallback>
            <p:pic>
              <p:nvPicPr>
                <p:cNvPr id="141" name="Ink 140">
                  <a:extLst>
                    <a:ext uri="{FF2B5EF4-FFF2-40B4-BE49-F238E27FC236}">
                      <a16:creationId xmlns:a16="http://schemas.microsoft.com/office/drawing/2014/main" id="{2E4038FF-B49B-82D9-C461-5DCC01926869}"/>
                    </a:ext>
                  </a:extLst>
                </p:cNvPr>
                <p:cNvPicPr/>
                <p:nvPr/>
              </p:nvPicPr>
              <p:blipFill>
                <a:blip r:embed="rId283"/>
                <a:stretch>
                  <a:fillRect/>
                </a:stretch>
              </p:blipFill>
              <p:spPr>
                <a:xfrm>
                  <a:off x="3477765" y="2453877"/>
                  <a:ext cx="14976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42" name="Ink 141">
                  <a:extLst>
                    <a:ext uri="{FF2B5EF4-FFF2-40B4-BE49-F238E27FC236}">
                      <a16:creationId xmlns:a16="http://schemas.microsoft.com/office/drawing/2014/main" id="{938D98C8-D11B-EA52-3008-846E5EEE0814}"/>
                    </a:ext>
                  </a:extLst>
                </p14:cNvPr>
                <p14:cNvContentPartPr/>
                <p14:nvPr/>
              </p14:nvContentPartPr>
              <p14:xfrm>
                <a:off x="3649485" y="2582757"/>
                <a:ext cx="99720" cy="125280"/>
              </p14:xfrm>
            </p:contentPart>
          </mc:Choice>
          <mc:Fallback>
            <p:pic>
              <p:nvPicPr>
                <p:cNvPr id="142" name="Ink 141">
                  <a:extLst>
                    <a:ext uri="{FF2B5EF4-FFF2-40B4-BE49-F238E27FC236}">
                      <a16:creationId xmlns:a16="http://schemas.microsoft.com/office/drawing/2014/main" id="{938D98C8-D11B-EA52-3008-846E5EEE0814}"/>
                    </a:ext>
                  </a:extLst>
                </p:cNvPr>
                <p:cNvPicPr/>
                <p:nvPr/>
              </p:nvPicPr>
              <p:blipFill>
                <a:blip r:embed="rId285"/>
                <a:stretch>
                  <a:fillRect/>
                </a:stretch>
              </p:blipFill>
              <p:spPr>
                <a:xfrm>
                  <a:off x="3643365" y="2576637"/>
                  <a:ext cx="11196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43" name="Ink 142">
                  <a:extLst>
                    <a:ext uri="{FF2B5EF4-FFF2-40B4-BE49-F238E27FC236}">
                      <a16:creationId xmlns:a16="http://schemas.microsoft.com/office/drawing/2014/main" id="{DA7DAC6F-ACB3-79F3-7359-C1B95688B5CA}"/>
                    </a:ext>
                  </a:extLst>
                </p14:cNvPr>
                <p14:cNvContentPartPr/>
                <p14:nvPr/>
              </p14:nvContentPartPr>
              <p14:xfrm>
                <a:off x="3804645" y="2502477"/>
                <a:ext cx="298080" cy="228240"/>
              </p14:xfrm>
            </p:contentPart>
          </mc:Choice>
          <mc:Fallback>
            <p:pic>
              <p:nvPicPr>
                <p:cNvPr id="143" name="Ink 142">
                  <a:extLst>
                    <a:ext uri="{FF2B5EF4-FFF2-40B4-BE49-F238E27FC236}">
                      <a16:creationId xmlns:a16="http://schemas.microsoft.com/office/drawing/2014/main" id="{DA7DAC6F-ACB3-79F3-7359-C1B95688B5CA}"/>
                    </a:ext>
                  </a:extLst>
                </p:cNvPr>
                <p:cNvPicPr/>
                <p:nvPr/>
              </p:nvPicPr>
              <p:blipFill>
                <a:blip r:embed="rId287"/>
                <a:stretch>
                  <a:fillRect/>
                </a:stretch>
              </p:blipFill>
              <p:spPr>
                <a:xfrm>
                  <a:off x="3798525" y="2496357"/>
                  <a:ext cx="31032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44" name="Ink 143">
                  <a:extLst>
                    <a:ext uri="{FF2B5EF4-FFF2-40B4-BE49-F238E27FC236}">
                      <a16:creationId xmlns:a16="http://schemas.microsoft.com/office/drawing/2014/main" id="{6A3FE560-F210-F638-CD28-12BA1277CDE5}"/>
                    </a:ext>
                  </a:extLst>
                </p14:cNvPr>
                <p14:cNvContentPartPr/>
                <p14:nvPr/>
              </p14:nvContentPartPr>
              <p14:xfrm>
                <a:off x="4154205" y="2605077"/>
                <a:ext cx="26640" cy="167040"/>
              </p14:xfrm>
            </p:contentPart>
          </mc:Choice>
          <mc:Fallback>
            <p:pic>
              <p:nvPicPr>
                <p:cNvPr id="144" name="Ink 143">
                  <a:extLst>
                    <a:ext uri="{FF2B5EF4-FFF2-40B4-BE49-F238E27FC236}">
                      <a16:creationId xmlns:a16="http://schemas.microsoft.com/office/drawing/2014/main" id="{6A3FE560-F210-F638-CD28-12BA1277CDE5}"/>
                    </a:ext>
                  </a:extLst>
                </p:cNvPr>
                <p:cNvPicPr/>
                <p:nvPr/>
              </p:nvPicPr>
              <p:blipFill>
                <a:blip r:embed="rId289"/>
                <a:stretch>
                  <a:fillRect/>
                </a:stretch>
              </p:blipFill>
              <p:spPr>
                <a:xfrm>
                  <a:off x="4148085" y="2598957"/>
                  <a:ext cx="3888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45" name="Ink 144">
                  <a:extLst>
                    <a:ext uri="{FF2B5EF4-FFF2-40B4-BE49-F238E27FC236}">
                      <a16:creationId xmlns:a16="http://schemas.microsoft.com/office/drawing/2014/main" id="{F914A750-8669-7368-6D92-7AC110DCE4D9}"/>
                    </a:ext>
                  </a:extLst>
                </p14:cNvPr>
                <p14:cNvContentPartPr/>
                <p14:nvPr/>
              </p14:nvContentPartPr>
              <p14:xfrm>
                <a:off x="4151325" y="2510037"/>
                <a:ext cx="33120" cy="69840"/>
              </p14:xfrm>
            </p:contentPart>
          </mc:Choice>
          <mc:Fallback>
            <p:pic>
              <p:nvPicPr>
                <p:cNvPr id="145" name="Ink 144">
                  <a:extLst>
                    <a:ext uri="{FF2B5EF4-FFF2-40B4-BE49-F238E27FC236}">
                      <a16:creationId xmlns:a16="http://schemas.microsoft.com/office/drawing/2014/main" id="{F914A750-8669-7368-6D92-7AC110DCE4D9}"/>
                    </a:ext>
                  </a:extLst>
                </p:cNvPr>
                <p:cNvPicPr/>
                <p:nvPr/>
              </p:nvPicPr>
              <p:blipFill>
                <a:blip r:embed="rId291"/>
                <a:stretch>
                  <a:fillRect/>
                </a:stretch>
              </p:blipFill>
              <p:spPr>
                <a:xfrm>
                  <a:off x="4145205" y="2503917"/>
                  <a:ext cx="4536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46" name="Ink 145">
                  <a:extLst>
                    <a:ext uri="{FF2B5EF4-FFF2-40B4-BE49-F238E27FC236}">
                      <a16:creationId xmlns:a16="http://schemas.microsoft.com/office/drawing/2014/main" id="{522E4C9E-E937-190A-F7A1-A49182FFDEFF}"/>
                    </a:ext>
                  </a:extLst>
                </p14:cNvPr>
                <p14:cNvContentPartPr/>
                <p14:nvPr/>
              </p14:nvContentPartPr>
              <p14:xfrm>
                <a:off x="4142325" y="2544957"/>
                <a:ext cx="194040" cy="145080"/>
              </p14:xfrm>
            </p:contentPart>
          </mc:Choice>
          <mc:Fallback>
            <p:pic>
              <p:nvPicPr>
                <p:cNvPr id="146" name="Ink 145">
                  <a:extLst>
                    <a:ext uri="{FF2B5EF4-FFF2-40B4-BE49-F238E27FC236}">
                      <a16:creationId xmlns:a16="http://schemas.microsoft.com/office/drawing/2014/main" id="{522E4C9E-E937-190A-F7A1-A49182FFDEFF}"/>
                    </a:ext>
                  </a:extLst>
                </p:cNvPr>
                <p:cNvPicPr/>
                <p:nvPr/>
              </p:nvPicPr>
              <p:blipFill>
                <a:blip r:embed="rId293"/>
                <a:stretch>
                  <a:fillRect/>
                </a:stretch>
              </p:blipFill>
              <p:spPr>
                <a:xfrm>
                  <a:off x="4136205" y="2538837"/>
                  <a:ext cx="20628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47" name="Ink 146">
                  <a:extLst>
                    <a:ext uri="{FF2B5EF4-FFF2-40B4-BE49-F238E27FC236}">
                      <a16:creationId xmlns:a16="http://schemas.microsoft.com/office/drawing/2014/main" id="{3F7AC038-7661-398A-FFB6-B8883E98776E}"/>
                    </a:ext>
                  </a:extLst>
                </p14:cNvPr>
                <p14:cNvContentPartPr/>
                <p14:nvPr/>
              </p14:nvContentPartPr>
              <p14:xfrm>
                <a:off x="4337805" y="2437317"/>
                <a:ext cx="33120" cy="51840"/>
              </p14:xfrm>
            </p:contentPart>
          </mc:Choice>
          <mc:Fallback>
            <p:pic>
              <p:nvPicPr>
                <p:cNvPr id="147" name="Ink 146">
                  <a:extLst>
                    <a:ext uri="{FF2B5EF4-FFF2-40B4-BE49-F238E27FC236}">
                      <a16:creationId xmlns:a16="http://schemas.microsoft.com/office/drawing/2014/main" id="{3F7AC038-7661-398A-FFB6-B8883E98776E}"/>
                    </a:ext>
                  </a:extLst>
                </p:cNvPr>
                <p:cNvPicPr/>
                <p:nvPr/>
              </p:nvPicPr>
              <p:blipFill>
                <a:blip r:embed="rId295"/>
                <a:stretch>
                  <a:fillRect/>
                </a:stretch>
              </p:blipFill>
              <p:spPr>
                <a:xfrm>
                  <a:off x="4331685" y="2431197"/>
                  <a:ext cx="4536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48" name="Ink 147">
                  <a:extLst>
                    <a:ext uri="{FF2B5EF4-FFF2-40B4-BE49-F238E27FC236}">
                      <a16:creationId xmlns:a16="http://schemas.microsoft.com/office/drawing/2014/main" id="{CB2BFD1A-D0A0-F2E7-71A4-2AF0A0BE1334}"/>
                    </a:ext>
                  </a:extLst>
                </p14:cNvPr>
                <p14:cNvContentPartPr/>
                <p14:nvPr/>
              </p14:nvContentPartPr>
              <p14:xfrm>
                <a:off x="4396845" y="2447037"/>
                <a:ext cx="142920" cy="229320"/>
              </p14:xfrm>
            </p:contentPart>
          </mc:Choice>
          <mc:Fallback>
            <p:pic>
              <p:nvPicPr>
                <p:cNvPr id="148" name="Ink 147">
                  <a:extLst>
                    <a:ext uri="{FF2B5EF4-FFF2-40B4-BE49-F238E27FC236}">
                      <a16:creationId xmlns:a16="http://schemas.microsoft.com/office/drawing/2014/main" id="{CB2BFD1A-D0A0-F2E7-71A4-2AF0A0BE1334}"/>
                    </a:ext>
                  </a:extLst>
                </p:cNvPr>
                <p:cNvPicPr/>
                <p:nvPr/>
              </p:nvPicPr>
              <p:blipFill>
                <a:blip r:embed="rId297"/>
                <a:stretch>
                  <a:fillRect/>
                </a:stretch>
              </p:blipFill>
              <p:spPr>
                <a:xfrm>
                  <a:off x="4390725" y="2440917"/>
                  <a:ext cx="15516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76" name="Ink 175">
                  <a:extLst>
                    <a:ext uri="{FF2B5EF4-FFF2-40B4-BE49-F238E27FC236}">
                      <a16:creationId xmlns:a16="http://schemas.microsoft.com/office/drawing/2014/main" id="{CF03CB1B-517B-0D7C-524E-F83EB0677A02}"/>
                    </a:ext>
                  </a:extLst>
                </p14:cNvPr>
                <p14:cNvContentPartPr/>
                <p14:nvPr/>
              </p14:nvContentPartPr>
              <p14:xfrm>
                <a:off x="1203645" y="737037"/>
                <a:ext cx="3054240" cy="341280"/>
              </p14:xfrm>
            </p:contentPart>
          </mc:Choice>
          <mc:Fallback>
            <p:pic>
              <p:nvPicPr>
                <p:cNvPr id="176" name="Ink 175">
                  <a:extLst>
                    <a:ext uri="{FF2B5EF4-FFF2-40B4-BE49-F238E27FC236}">
                      <a16:creationId xmlns:a16="http://schemas.microsoft.com/office/drawing/2014/main" id="{CF03CB1B-517B-0D7C-524E-F83EB0677A02}"/>
                    </a:ext>
                  </a:extLst>
                </p:cNvPr>
                <p:cNvPicPr/>
                <p:nvPr/>
              </p:nvPicPr>
              <p:blipFill>
                <a:blip r:embed="rId299"/>
                <a:stretch>
                  <a:fillRect/>
                </a:stretch>
              </p:blipFill>
              <p:spPr>
                <a:xfrm>
                  <a:off x="1197525" y="730917"/>
                  <a:ext cx="3066480" cy="35352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77" name="Ink 176">
                  <a:extLst>
                    <a:ext uri="{FF2B5EF4-FFF2-40B4-BE49-F238E27FC236}">
                      <a16:creationId xmlns:a16="http://schemas.microsoft.com/office/drawing/2014/main" id="{63240D70-5812-ADFF-1A38-73BD16F658D0}"/>
                    </a:ext>
                  </a:extLst>
                </p14:cNvPr>
                <p14:cNvContentPartPr/>
                <p14:nvPr/>
              </p14:nvContentPartPr>
              <p14:xfrm>
                <a:off x="4069245" y="611397"/>
                <a:ext cx="178920" cy="205200"/>
              </p14:xfrm>
            </p:contentPart>
          </mc:Choice>
          <mc:Fallback>
            <p:pic>
              <p:nvPicPr>
                <p:cNvPr id="177" name="Ink 176">
                  <a:extLst>
                    <a:ext uri="{FF2B5EF4-FFF2-40B4-BE49-F238E27FC236}">
                      <a16:creationId xmlns:a16="http://schemas.microsoft.com/office/drawing/2014/main" id="{63240D70-5812-ADFF-1A38-73BD16F658D0}"/>
                    </a:ext>
                  </a:extLst>
                </p:cNvPr>
                <p:cNvPicPr/>
                <p:nvPr/>
              </p:nvPicPr>
              <p:blipFill>
                <a:blip r:embed="rId301"/>
                <a:stretch>
                  <a:fillRect/>
                </a:stretch>
              </p:blipFill>
              <p:spPr>
                <a:xfrm>
                  <a:off x="4063125" y="605277"/>
                  <a:ext cx="19116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78" name="Ink 177">
                  <a:extLst>
                    <a:ext uri="{FF2B5EF4-FFF2-40B4-BE49-F238E27FC236}">
                      <a16:creationId xmlns:a16="http://schemas.microsoft.com/office/drawing/2014/main" id="{7C5CCEA7-4EEF-2B61-B307-1330DDF05A1D}"/>
                    </a:ext>
                  </a:extLst>
                </p14:cNvPr>
                <p14:cNvContentPartPr/>
                <p14:nvPr/>
              </p14:nvContentPartPr>
              <p14:xfrm>
                <a:off x="4446885" y="510237"/>
                <a:ext cx="318240" cy="265680"/>
              </p14:xfrm>
            </p:contentPart>
          </mc:Choice>
          <mc:Fallback>
            <p:pic>
              <p:nvPicPr>
                <p:cNvPr id="178" name="Ink 177">
                  <a:extLst>
                    <a:ext uri="{FF2B5EF4-FFF2-40B4-BE49-F238E27FC236}">
                      <a16:creationId xmlns:a16="http://schemas.microsoft.com/office/drawing/2014/main" id="{7C5CCEA7-4EEF-2B61-B307-1330DDF05A1D}"/>
                    </a:ext>
                  </a:extLst>
                </p:cNvPr>
                <p:cNvPicPr/>
                <p:nvPr/>
              </p:nvPicPr>
              <p:blipFill>
                <a:blip r:embed="rId303"/>
                <a:stretch>
                  <a:fillRect/>
                </a:stretch>
              </p:blipFill>
              <p:spPr>
                <a:xfrm>
                  <a:off x="4440765" y="504117"/>
                  <a:ext cx="33048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79" name="Ink 178">
                  <a:extLst>
                    <a:ext uri="{FF2B5EF4-FFF2-40B4-BE49-F238E27FC236}">
                      <a16:creationId xmlns:a16="http://schemas.microsoft.com/office/drawing/2014/main" id="{E5B78559-5EC5-1B56-C04E-88752C135690}"/>
                    </a:ext>
                  </a:extLst>
                </p14:cNvPr>
                <p14:cNvContentPartPr/>
                <p14:nvPr/>
              </p14:nvContentPartPr>
              <p14:xfrm>
                <a:off x="4519965" y="775557"/>
                <a:ext cx="196200" cy="267480"/>
              </p14:xfrm>
            </p:contentPart>
          </mc:Choice>
          <mc:Fallback>
            <p:pic>
              <p:nvPicPr>
                <p:cNvPr id="179" name="Ink 178">
                  <a:extLst>
                    <a:ext uri="{FF2B5EF4-FFF2-40B4-BE49-F238E27FC236}">
                      <a16:creationId xmlns:a16="http://schemas.microsoft.com/office/drawing/2014/main" id="{E5B78559-5EC5-1B56-C04E-88752C135690}"/>
                    </a:ext>
                  </a:extLst>
                </p:cNvPr>
                <p:cNvPicPr/>
                <p:nvPr/>
              </p:nvPicPr>
              <p:blipFill>
                <a:blip r:embed="rId305"/>
                <a:stretch>
                  <a:fillRect/>
                </a:stretch>
              </p:blipFill>
              <p:spPr>
                <a:xfrm>
                  <a:off x="4513845" y="769437"/>
                  <a:ext cx="20844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0" name="Ink 179">
                  <a:extLst>
                    <a:ext uri="{FF2B5EF4-FFF2-40B4-BE49-F238E27FC236}">
                      <a16:creationId xmlns:a16="http://schemas.microsoft.com/office/drawing/2014/main" id="{36EEA005-0499-3D1E-F55A-BAADC627CD34}"/>
                    </a:ext>
                  </a:extLst>
                </p14:cNvPr>
                <p14:cNvContentPartPr/>
                <p14:nvPr/>
              </p14:nvContentPartPr>
              <p14:xfrm>
                <a:off x="4954125" y="685557"/>
                <a:ext cx="659520" cy="90000"/>
              </p14:xfrm>
            </p:contentPart>
          </mc:Choice>
          <mc:Fallback>
            <p:pic>
              <p:nvPicPr>
                <p:cNvPr id="180" name="Ink 179">
                  <a:extLst>
                    <a:ext uri="{FF2B5EF4-FFF2-40B4-BE49-F238E27FC236}">
                      <a16:creationId xmlns:a16="http://schemas.microsoft.com/office/drawing/2014/main" id="{36EEA005-0499-3D1E-F55A-BAADC627CD34}"/>
                    </a:ext>
                  </a:extLst>
                </p:cNvPr>
                <p:cNvPicPr/>
                <p:nvPr/>
              </p:nvPicPr>
              <p:blipFill>
                <a:blip r:embed="rId307"/>
                <a:stretch>
                  <a:fillRect/>
                </a:stretch>
              </p:blipFill>
              <p:spPr>
                <a:xfrm>
                  <a:off x="4948005" y="679437"/>
                  <a:ext cx="67176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1" name="Ink 180">
                  <a:extLst>
                    <a:ext uri="{FF2B5EF4-FFF2-40B4-BE49-F238E27FC236}">
                      <a16:creationId xmlns:a16="http://schemas.microsoft.com/office/drawing/2014/main" id="{12851898-5BCF-E35E-C04F-D114D9CAAEA6}"/>
                    </a:ext>
                  </a:extLst>
                </p14:cNvPr>
                <p14:cNvContentPartPr/>
                <p14:nvPr/>
              </p14:nvContentPartPr>
              <p14:xfrm>
                <a:off x="5507445" y="575037"/>
                <a:ext cx="94680" cy="211680"/>
              </p14:xfrm>
            </p:contentPart>
          </mc:Choice>
          <mc:Fallback>
            <p:pic>
              <p:nvPicPr>
                <p:cNvPr id="181" name="Ink 180">
                  <a:extLst>
                    <a:ext uri="{FF2B5EF4-FFF2-40B4-BE49-F238E27FC236}">
                      <a16:creationId xmlns:a16="http://schemas.microsoft.com/office/drawing/2014/main" id="{12851898-5BCF-E35E-C04F-D114D9CAAEA6}"/>
                    </a:ext>
                  </a:extLst>
                </p:cNvPr>
                <p:cNvPicPr/>
                <p:nvPr/>
              </p:nvPicPr>
              <p:blipFill>
                <a:blip r:embed="rId309"/>
                <a:stretch>
                  <a:fillRect/>
                </a:stretch>
              </p:blipFill>
              <p:spPr>
                <a:xfrm>
                  <a:off x="5501325" y="568917"/>
                  <a:ext cx="10692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2" name="Ink 181">
                  <a:extLst>
                    <a:ext uri="{FF2B5EF4-FFF2-40B4-BE49-F238E27FC236}">
                      <a16:creationId xmlns:a16="http://schemas.microsoft.com/office/drawing/2014/main" id="{DE5ED461-B8C8-7D0F-3BB5-EFAE4C8E781D}"/>
                    </a:ext>
                  </a:extLst>
                </p14:cNvPr>
                <p14:cNvContentPartPr/>
                <p14:nvPr/>
              </p14:nvContentPartPr>
              <p14:xfrm>
                <a:off x="5766285" y="420957"/>
                <a:ext cx="336240" cy="294840"/>
              </p14:xfrm>
            </p:contentPart>
          </mc:Choice>
          <mc:Fallback>
            <p:pic>
              <p:nvPicPr>
                <p:cNvPr id="182" name="Ink 181">
                  <a:extLst>
                    <a:ext uri="{FF2B5EF4-FFF2-40B4-BE49-F238E27FC236}">
                      <a16:creationId xmlns:a16="http://schemas.microsoft.com/office/drawing/2014/main" id="{DE5ED461-B8C8-7D0F-3BB5-EFAE4C8E781D}"/>
                    </a:ext>
                  </a:extLst>
                </p:cNvPr>
                <p:cNvPicPr/>
                <p:nvPr/>
              </p:nvPicPr>
              <p:blipFill>
                <a:blip r:embed="rId311"/>
                <a:stretch>
                  <a:fillRect/>
                </a:stretch>
              </p:blipFill>
              <p:spPr>
                <a:xfrm>
                  <a:off x="5760165" y="414837"/>
                  <a:ext cx="34848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83" name="Ink 182">
                  <a:extLst>
                    <a:ext uri="{FF2B5EF4-FFF2-40B4-BE49-F238E27FC236}">
                      <a16:creationId xmlns:a16="http://schemas.microsoft.com/office/drawing/2014/main" id="{D30E47FC-379B-99B6-46DB-371280191EB5}"/>
                    </a:ext>
                  </a:extLst>
                </p14:cNvPr>
                <p14:cNvContentPartPr/>
                <p14:nvPr/>
              </p14:nvContentPartPr>
              <p14:xfrm>
                <a:off x="5828925" y="708237"/>
                <a:ext cx="239040" cy="291600"/>
              </p14:xfrm>
            </p:contentPart>
          </mc:Choice>
          <mc:Fallback>
            <p:pic>
              <p:nvPicPr>
                <p:cNvPr id="183" name="Ink 182">
                  <a:extLst>
                    <a:ext uri="{FF2B5EF4-FFF2-40B4-BE49-F238E27FC236}">
                      <a16:creationId xmlns:a16="http://schemas.microsoft.com/office/drawing/2014/main" id="{D30E47FC-379B-99B6-46DB-371280191EB5}"/>
                    </a:ext>
                  </a:extLst>
                </p:cNvPr>
                <p:cNvPicPr/>
                <p:nvPr/>
              </p:nvPicPr>
              <p:blipFill>
                <a:blip r:embed="rId313"/>
                <a:stretch>
                  <a:fillRect/>
                </a:stretch>
              </p:blipFill>
              <p:spPr>
                <a:xfrm>
                  <a:off x="5822805" y="702117"/>
                  <a:ext cx="25128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84" name="Ink 183">
                  <a:extLst>
                    <a:ext uri="{FF2B5EF4-FFF2-40B4-BE49-F238E27FC236}">
                      <a16:creationId xmlns:a16="http://schemas.microsoft.com/office/drawing/2014/main" id="{2D827C0C-5082-1223-ECF6-E5E6EE512E88}"/>
                    </a:ext>
                  </a:extLst>
                </p14:cNvPr>
                <p14:cNvContentPartPr/>
                <p14:nvPr/>
              </p14:nvContentPartPr>
              <p14:xfrm>
                <a:off x="6322845" y="679077"/>
                <a:ext cx="384840" cy="54360"/>
              </p14:xfrm>
            </p:contentPart>
          </mc:Choice>
          <mc:Fallback>
            <p:pic>
              <p:nvPicPr>
                <p:cNvPr id="184" name="Ink 183">
                  <a:extLst>
                    <a:ext uri="{FF2B5EF4-FFF2-40B4-BE49-F238E27FC236}">
                      <a16:creationId xmlns:a16="http://schemas.microsoft.com/office/drawing/2014/main" id="{2D827C0C-5082-1223-ECF6-E5E6EE512E88}"/>
                    </a:ext>
                  </a:extLst>
                </p:cNvPr>
                <p:cNvPicPr/>
                <p:nvPr/>
              </p:nvPicPr>
              <p:blipFill>
                <a:blip r:embed="rId315"/>
                <a:stretch>
                  <a:fillRect/>
                </a:stretch>
              </p:blipFill>
              <p:spPr>
                <a:xfrm>
                  <a:off x="6316725" y="672957"/>
                  <a:ext cx="39708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85" name="Ink 184">
                  <a:extLst>
                    <a:ext uri="{FF2B5EF4-FFF2-40B4-BE49-F238E27FC236}">
                      <a16:creationId xmlns:a16="http://schemas.microsoft.com/office/drawing/2014/main" id="{9919B547-5E36-034B-362C-042E6459E393}"/>
                    </a:ext>
                  </a:extLst>
                </p14:cNvPr>
                <p14:cNvContentPartPr/>
                <p14:nvPr/>
              </p14:nvContentPartPr>
              <p14:xfrm>
                <a:off x="6552165" y="585477"/>
                <a:ext cx="152280" cy="192240"/>
              </p14:xfrm>
            </p:contentPart>
          </mc:Choice>
          <mc:Fallback>
            <p:pic>
              <p:nvPicPr>
                <p:cNvPr id="185" name="Ink 184">
                  <a:extLst>
                    <a:ext uri="{FF2B5EF4-FFF2-40B4-BE49-F238E27FC236}">
                      <a16:creationId xmlns:a16="http://schemas.microsoft.com/office/drawing/2014/main" id="{9919B547-5E36-034B-362C-042E6459E393}"/>
                    </a:ext>
                  </a:extLst>
                </p:cNvPr>
                <p:cNvPicPr/>
                <p:nvPr/>
              </p:nvPicPr>
              <p:blipFill>
                <a:blip r:embed="rId317"/>
                <a:stretch>
                  <a:fillRect/>
                </a:stretch>
              </p:blipFill>
              <p:spPr>
                <a:xfrm>
                  <a:off x="6546045" y="579357"/>
                  <a:ext cx="16452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86" name="Ink 185">
                  <a:extLst>
                    <a:ext uri="{FF2B5EF4-FFF2-40B4-BE49-F238E27FC236}">
                      <a16:creationId xmlns:a16="http://schemas.microsoft.com/office/drawing/2014/main" id="{AD00A31B-F724-BBF9-4B27-DE05AD4956AB}"/>
                    </a:ext>
                  </a:extLst>
                </p14:cNvPr>
                <p14:cNvContentPartPr/>
                <p14:nvPr/>
              </p14:nvContentPartPr>
              <p14:xfrm>
                <a:off x="6929445" y="339957"/>
                <a:ext cx="306360" cy="231120"/>
              </p14:xfrm>
            </p:contentPart>
          </mc:Choice>
          <mc:Fallback>
            <p:pic>
              <p:nvPicPr>
                <p:cNvPr id="186" name="Ink 185">
                  <a:extLst>
                    <a:ext uri="{FF2B5EF4-FFF2-40B4-BE49-F238E27FC236}">
                      <a16:creationId xmlns:a16="http://schemas.microsoft.com/office/drawing/2014/main" id="{AD00A31B-F724-BBF9-4B27-DE05AD4956AB}"/>
                    </a:ext>
                  </a:extLst>
                </p:cNvPr>
                <p:cNvPicPr/>
                <p:nvPr/>
              </p:nvPicPr>
              <p:blipFill>
                <a:blip r:embed="rId319"/>
                <a:stretch>
                  <a:fillRect/>
                </a:stretch>
              </p:blipFill>
              <p:spPr>
                <a:xfrm>
                  <a:off x="6923325" y="333837"/>
                  <a:ext cx="31860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87" name="Ink 186">
                  <a:extLst>
                    <a:ext uri="{FF2B5EF4-FFF2-40B4-BE49-F238E27FC236}">
                      <a16:creationId xmlns:a16="http://schemas.microsoft.com/office/drawing/2014/main" id="{E58DAE2B-5BE8-08F0-AAB5-F68231BCFF24}"/>
                    </a:ext>
                  </a:extLst>
                </p14:cNvPr>
                <p14:cNvContentPartPr/>
                <p14:nvPr/>
              </p14:nvContentPartPr>
              <p14:xfrm>
                <a:off x="6948525" y="593397"/>
                <a:ext cx="233640" cy="313200"/>
              </p14:xfrm>
            </p:contentPart>
          </mc:Choice>
          <mc:Fallback>
            <p:pic>
              <p:nvPicPr>
                <p:cNvPr id="187" name="Ink 186">
                  <a:extLst>
                    <a:ext uri="{FF2B5EF4-FFF2-40B4-BE49-F238E27FC236}">
                      <a16:creationId xmlns:a16="http://schemas.microsoft.com/office/drawing/2014/main" id="{E58DAE2B-5BE8-08F0-AAB5-F68231BCFF24}"/>
                    </a:ext>
                  </a:extLst>
                </p:cNvPr>
                <p:cNvPicPr/>
                <p:nvPr/>
              </p:nvPicPr>
              <p:blipFill>
                <a:blip r:embed="rId321"/>
                <a:stretch>
                  <a:fillRect/>
                </a:stretch>
              </p:blipFill>
              <p:spPr>
                <a:xfrm>
                  <a:off x="6942405" y="587277"/>
                  <a:ext cx="24588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88" name="Ink 187">
                  <a:extLst>
                    <a:ext uri="{FF2B5EF4-FFF2-40B4-BE49-F238E27FC236}">
                      <a16:creationId xmlns:a16="http://schemas.microsoft.com/office/drawing/2014/main" id="{3A6421EF-9C25-4667-334F-3170F54AE71E}"/>
                    </a:ext>
                  </a:extLst>
                </p14:cNvPr>
                <p14:cNvContentPartPr/>
                <p14:nvPr/>
              </p14:nvContentPartPr>
              <p14:xfrm>
                <a:off x="7369365" y="576837"/>
                <a:ext cx="392760" cy="77040"/>
              </p14:xfrm>
            </p:contentPart>
          </mc:Choice>
          <mc:Fallback>
            <p:pic>
              <p:nvPicPr>
                <p:cNvPr id="188" name="Ink 187">
                  <a:extLst>
                    <a:ext uri="{FF2B5EF4-FFF2-40B4-BE49-F238E27FC236}">
                      <a16:creationId xmlns:a16="http://schemas.microsoft.com/office/drawing/2014/main" id="{3A6421EF-9C25-4667-334F-3170F54AE71E}"/>
                    </a:ext>
                  </a:extLst>
                </p:cNvPr>
                <p:cNvPicPr/>
                <p:nvPr/>
              </p:nvPicPr>
              <p:blipFill>
                <a:blip r:embed="rId323"/>
                <a:stretch>
                  <a:fillRect/>
                </a:stretch>
              </p:blipFill>
              <p:spPr>
                <a:xfrm>
                  <a:off x="7363245" y="570717"/>
                  <a:ext cx="40500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89" name="Ink 188">
                  <a:extLst>
                    <a:ext uri="{FF2B5EF4-FFF2-40B4-BE49-F238E27FC236}">
                      <a16:creationId xmlns:a16="http://schemas.microsoft.com/office/drawing/2014/main" id="{D1B2F714-B3E6-0C9E-1AE7-17726E516FF8}"/>
                    </a:ext>
                  </a:extLst>
                </p14:cNvPr>
                <p14:cNvContentPartPr/>
                <p14:nvPr/>
              </p14:nvContentPartPr>
              <p14:xfrm>
                <a:off x="7593285" y="493677"/>
                <a:ext cx="172800" cy="202320"/>
              </p14:xfrm>
            </p:contentPart>
          </mc:Choice>
          <mc:Fallback>
            <p:pic>
              <p:nvPicPr>
                <p:cNvPr id="189" name="Ink 188">
                  <a:extLst>
                    <a:ext uri="{FF2B5EF4-FFF2-40B4-BE49-F238E27FC236}">
                      <a16:creationId xmlns:a16="http://schemas.microsoft.com/office/drawing/2014/main" id="{D1B2F714-B3E6-0C9E-1AE7-17726E516FF8}"/>
                    </a:ext>
                  </a:extLst>
                </p:cNvPr>
                <p:cNvPicPr/>
                <p:nvPr/>
              </p:nvPicPr>
              <p:blipFill>
                <a:blip r:embed="rId325"/>
                <a:stretch>
                  <a:fillRect/>
                </a:stretch>
              </p:blipFill>
              <p:spPr>
                <a:xfrm>
                  <a:off x="7587165" y="487557"/>
                  <a:ext cx="18504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90" name="Ink 189">
                  <a:extLst>
                    <a:ext uri="{FF2B5EF4-FFF2-40B4-BE49-F238E27FC236}">
                      <a16:creationId xmlns:a16="http://schemas.microsoft.com/office/drawing/2014/main" id="{4FFF6B74-E888-8324-9BD2-8FE7516ED580}"/>
                    </a:ext>
                  </a:extLst>
                </p14:cNvPr>
                <p14:cNvContentPartPr/>
                <p14:nvPr/>
              </p14:nvContentPartPr>
              <p14:xfrm>
                <a:off x="8007285" y="206757"/>
                <a:ext cx="363240" cy="231120"/>
              </p14:xfrm>
            </p:contentPart>
          </mc:Choice>
          <mc:Fallback>
            <p:pic>
              <p:nvPicPr>
                <p:cNvPr id="190" name="Ink 189">
                  <a:extLst>
                    <a:ext uri="{FF2B5EF4-FFF2-40B4-BE49-F238E27FC236}">
                      <a16:creationId xmlns:a16="http://schemas.microsoft.com/office/drawing/2014/main" id="{4FFF6B74-E888-8324-9BD2-8FE7516ED580}"/>
                    </a:ext>
                  </a:extLst>
                </p:cNvPr>
                <p:cNvPicPr/>
                <p:nvPr/>
              </p:nvPicPr>
              <p:blipFill>
                <a:blip r:embed="rId327"/>
                <a:stretch>
                  <a:fillRect/>
                </a:stretch>
              </p:blipFill>
              <p:spPr>
                <a:xfrm>
                  <a:off x="8001165" y="200637"/>
                  <a:ext cx="37548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1" name="Ink 190">
                  <a:extLst>
                    <a:ext uri="{FF2B5EF4-FFF2-40B4-BE49-F238E27FC236}">
                      <a16:creationId xmlns:a16="http://schemas.microsoft.com/office/drawing/2014/main" id="{C7CBA7D6-E196-F7D3-DC1A-673778723F96}"/>
                    </a:ext>
                  </a:extLst>
                </p14:cNvPr>
                <p14:cNvContentPartPr/>
                <p14:nvPr/>
              </p14:nvContentPartPr>
              <p14:xfrm>
                <a:off x="8037165" y="472077"/>
                <a:ext cx="346320" cy="335880"/>
              </p14:xfrm>
            </p:contentPart>
          </mc:Choice>
          <mc:Fallback>
            <p:pic>
              <p:nvPicPr>
                <p:cNvPr id="191" name="Ink 190">
                  <a:extLst>
                    <a:ext uri="{FF2B5EF4-FFF2-40B4-BE49-F238E27FC236}">
                      <a16:creationId xmlns:a16="http://schemas.microsoft.com/office/drawing/2014/main" id="{C7CBA7D6-E196-F7D3-DC1A-673778723F96}"/>
                    </a:ext>
                  </a:extLst>
                </p:cNvPr>
                <p:cNvPicPr/>
                <p:nvPr/>
              </p:nvPicPr>
              <p:blipFill>
                <a:blip r:embed="rId329"/>
                <a:stretch>
                  <a:fillRect/>
                </a:stretch>
              </p:blipFill>
              <p:spPr>
                <a:xfrm>
                  <a:off x="8031045" y="465957"/>
                  <a:ext cx="358560" cy="34812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92" name="Ink 191">
                  <a:extLst>
                    <a:ext uri="{FF2B5EF4-FFF2-40B4-BE49-F238E27FC236}">
                      <a16:creationId xmlns:a16="http://schemas.microsoft.com/office/drawing/2014/main" id="{774C9711-0BAA-9B4E-9879-9D83D28FC26B}"/>
                    </a:ext>
                  </a:extLst>
                </p14:cNvPr>
                <p14:cNvContentPartPr/>
                <p14:nvPr/>
              </p14:nvContentPartPr>
              <p14:xfrm>
                <a:off x="8572125" y="504837"/>
                <a:ext cx="209520" cy="199440"/>
              </p14:xfrm>
            </p:contentPart>
          </mc:Choice>
          <mc:Fallback>
            <p:pic>
              <p:nvPicPr>
                <p:cNvPr id="192" name="Ink 191">
                  <a:extLst>
                    <a:ext uri="{FF2B5EF4-FFF2-40B4-BE49-F238E27FC236}">
                      <a16:creationId xmlns:a16="http://schemas.microsoft.com/office/drawing/2014/main" id="{774C9711-0BAA-9B4E-9879-9D83D28FC26B}"/>
                    </a:ext>
                  </a:extLst>
                </p:cNvPr>
                <p:cNvPicPr/>
                <p:nvPr/>
              </p:nvPicPr>
              <p:blipFill>
                <a:blip r:embed="rId331"/>
                <a:stretch>
                  <a:fillRect/>
                </a:stretch>
              </p:blipFill>
              <p:spPr>
                <a:xfrm>
                  <a:off x="8566005" y="498717"/>
                  <a:ext cx="22176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93" name="Ink 192">
                  <a:extLst>
                    <a:ext uri="{FF2B5EF4-FFF2-40B4-BE49-F238E27FC236}">
                      <a16:creationId xmlns:a16="http://schemas.microsoft.com/office/drawing/2014/main" id="{05CA4139-D53C-DCC8-B86F-51AD920322D1}"/>
                    </a:ext>
                  </a:extLst>
                </p14:cNvPr>
                <p14:cNvContentPartPr/>
                <p14:nvPr/>
              </p14:nvContentPartPr>
              <p14:xfrm>
                <a:off x="8882085" y="501957"/>
                <a:ext cx="14760" cy="165960"/>
              </p14:xfrm>
            </p:contentPart>
          </mc:Choice>
          <mc:Fallback>
            <p:pic>
              <p:nvPicPr>
                <p:cNvPr id="193" name="Ink 192">
                  <a:extLst>
                    <a:ext uri="{FF2B5EF4-FFF2-40B4-BE49-F238E27FC236}">
                      <a16:creationId xmlns:a16="http://schemas.microsoft.com/office/drawing/2014/main" id="{05CA4139-D53C-DCC8-B86F-51AD920322D1}"/>
                    </a:ext>
                  </a:extLst>
                </p:cNvPr>
                <p:cNvPicPr/>
                <p:nvPr/>
              </p:nvPicPr>
              <p:blipFill>
                <a:blip r:embed="rId333"/>
                <a:stretch>
                  <a:fillRect/>
                </a:stretch>
              </p:blipFill>
              <p:spPr>
                <a:xfrm>
                  <a:off x="8875965" y="495837"/>
                  <a:ext cx="2700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94" name="Ink 193">
                  <a:extLst>
                    <a:ext uri="{FF2B5EF4-FFF2-40B4-BE49-F238E27FC236}">
                      <a16:creationId xmlns:a16="http://schemas.microsoft.com/office/drawing/2014/main" id="{35DB6276-B847-5779-0538-7E5C355E1135}"/>
                    </a:ext>
                  </a:extLst>
                </p14:cNvPr>
                <p14:cNvContentPartPr/>
                <p14:nvPr/>
              </p14:nvContentPartPr>
              <p14:xfrm>
                <a:off x="9028245" y="490077"/>
                <a:ext cx="153720" cy="171360"/>
              </p14:xfrm>
            </p:contentPart>
          </mc:Choice>
          <mc:Fallback>
            <p:pic>
              <p:nvPicPr>
                <p:cNvPr id="194" name="Ink 193">
                  <a:extLst>
                    <a:ext uri="{FF2B5EF4-FFF2-40B4-BE49-F238E27FC236}">
                      <a16:creationId xmlns:a16="http://schemas.microsoft.com/office/drawing/2014/main" id="{35DB6276-B847-5779-0538-7E5C355E1135}"/>
                    </a:ext>
                  </a:extLst>
                </p:cNvPr>
                <p:cNvPicPr/>
                <p:nvPr/>
              </p:nvPicPr>
              <p:blipFill>
                <a:blip r:embed="rId335"/>
                <a:stretch>
                  <a:fillRect/>
                </a:stretch>
              </p:blipFill>
              <p:spPr>
                <a:xfrm>
                  <a:off x="9022125" y="483957"/>
                  <a:ext cx="16596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95" name="Ink 194">
                  <a:extLst>
                    <a:ext uri="{FF2B5EF4-FFF2-40B4-BE49-F238E27FC236}">
                      <a16:creationId xmlns:a16="http://schemas.microsoft.com/office/drawing/2014/main" id="{AB635ACD-04AE-BF92-15F7-5510056E3B6A}"/>
                    </a:ext>
                  </a:extLst>
                </p14:cNvPr>
                <p14:cNvContentPartPr/>
                <p14:nvPr/>
              </p14:nvContentPartPr>
              <p14:xfrm>
                <a:off x="8247765" y="882477"/>
                <a:ext cx="82080" cy="304200"/>
              </p14:xfrm>
            </p:contentPart>
          </mc:Choice>
          <mc:Fallback>
            <p:pic>
              <p:nvPicPr>
                <p:cNvPr id="195" name="Ink 194">
                  <a:extLst>
                    <a:ext uri="{FF2B5EF4-FFF2-40B4-BE49-F238E27FC236}">
                      <a16:creationId xmlns:a16="http://schemas.microsoft.com/office/drawing/2014/main" id="{AB635ACD-04AE-BF92-15F7-5510056E3B6A}"/>
                    </a:ext>
                  </a:extLst>
                </p:cNvPr>
                <p:cNvPicPr/>
                <p:nvPr/>
              </p:nvPicPr>
              <p:blipFill>
                <a:blip r:embed="rId337"/>
                <a:stretch>
                  <a:fillRect/>
                </a:stretch>
              </p:blipFill>
              <p:spPr>
                <a:xfrm>
                  <a:off x="8241645" y="876357"/>
                  <a:ext cx="9432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196" name="Ink 195">
                  <a:extLst>
                    <a:ext uri="{FF2B5EF4-FFF2-40B4-BE49-F238E27FC236}">
                      <a16:creationId xmlns:a16="http://schemas.microsoft.com/office/drawing/2014/main" id="{959F3DC2-6F7C-7365-409A-04B09080E4D5}"/>
                    </a:ext>
                  </a:extLst>
                </p14:cNvPr>
                <p14:cNvContentPartPr/>
                <p14:nvPr/>
              </p14:nvContentPartPr>
              <p14:xfrm>
                <a:off x="8233365" y="1197477"/>
                <a:ext cx="189720" cy="50760"/>
              </p14:xfrm>
            </p:contentPart>
          </mc:Choice>
          <mc:Fallback>
            <p:pic>
              <p:nvPicPr>
                <p:cNvPr id="196" name="Ink 195">
                  <a:extLst>
                    <a:ext uri="{FF2B5EF4-FFF2-40B4-BE49-F238E27FC236}">
                      <a16:creationId xmlns:a16="http://schemas.microsoft.com/office/drawing/2014/main" id="{959F3DC2-6F7C-7365-409A-04B09080E4D5}"/>
                    </a:ext>
                  </a:extLst>
                </p:cNvPr>
                <p:cNvPicPr/>
                <p:nvPr/>
              </p:nvPicPr>
              <p:blipFill>
                <a:blip r:embed="rId339"/>
                <a:stretch>
                  <a:fillRect/>
                </a:stretch>
              </p:blipFill>
              <p:spPr>
                <a:xfrm>
                  <a:off x="8227245" y="1191357"/>
                  <a:ext cx="20196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197" name="Ink 196">
                  <a:extLst>
                    <a:ext uri="{FF2B5EF4-FFF2-40B4-BE49-F238E27FC236}">
                      <a16:creationId xmlns:a16="http://schemas.microsoft.com/office/drawing/2014/main" id="{90D5905C-9A11-EE5C-FAC4-DE1DA0DBC44F}"/>
                    </a:ext>
                  </a:extLst>
                </p14:cNvPr>
                <p14:cNvContentPartPr/>
                <p14:nvPr/>
              </p14:nvContentPartPr>
              <p14:xfrm>
                <a:off x="8562765" y="1285677"/>
                <a:ext cx="151920" cy="195480"/>
              </p14:xfrm>
            </p:contentPart>
          </mc:Choice>
          <mc:Fallback>
            <p:pic>
              <p:nvPicPr>
                <p:cNvPr id="197" name="Ink 196">
                  <a:extLst>
                    <a:ext uri="{FF2B5EF4-FFF2-40B4-BE49-F238E27FC236}">
                      <a16:creationId xmlns:a16="http://schemas.microsoft.com/office/drawing/2014/main" id="{90D5905C-9A11-EE5C-FAC4-DE1DA0DBC44F}"/>
                    </a:ext>
                  </a:extLst>
                </p:cNvPr>
                <p:cNvPicPr/>
                <p:nvPr/>
              </p:nvPicPr>
              <p:blipFill>
                <a:blip r:embed="rId341"/>
                <a:stretch>
                  <a:fillRect/>
                </a:stretch>
              </p:blipFill>
              <p:spPr>
                <a:xfrm>
                  <a:off x="8556645" y="1279557"/>
                  <a:ext cx="16416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198" name="Ink 197">
                  <a:extLst>
                    <a:ext uri="{FF2B5EF4-FFF2-40B4-BE49-F238E27FC236}">
                      <a16:creationId xmlns:a16="http://schemas.microsoft.com/office/drawing/2014/main" id="{23534B18-534D-85A5-8B12-564639F81364}"/>
                    </a:ext>
                  </a:extLst>
                </p14:cNvPr>
                <p14:cNvContentPartPr/>
                <p14:nvPr/>
              </p14:nvContentPartPr>
              <p14:xfrm>
                <a:off x="8610645" y="1251117"/>
                <a:ext cx="91440" cy="310320"/>
              </p14:xfrm>
            </p:contentPart>
          </mc:Choice>
          <mc:Fallback>
            <p:pic>
              <p:nvPicPr>
                <p:cNvPr id="198" name="Ink 197">
                  <a:extLst>
                    <a:ext uri="{FF2B5EF4-FFF2-40B4-BE49-F238E27FC236}">
                      <a16:creationId xmlns:a16="http://schemas.microsoft.com/office/drawing/2014/main" id="{23534B18-534D-85A5-8B12-564639F81364}"/>
                    </a:ext>
                  </a:extLst>
                </p:cNvPr>
                <p:cNvPicPr/>
                <p:nvPr/>
              </p:nvPicPr>
              <p:blipFill>
                <a:blip r:embed="rId343"/>
                <a:stretch>
                  <a:fillRect/>
                </a:stretch>
              </p:blipFill>
              <p:spPr>
                <a:xfrm>
                  <a:off x="8604525" y="1244997"/>
                  <a:ext cx="10368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199" name="Ink 198">
                  <a:extLst>
                    <a:ext uri="{FF2B5EF4-FFF2-40B4-BE49-F238E27FC236}">
                      <a16:creationId xmlns:a16="http://schemas.microsoft.com/office/drawing/2014/main" id="{444748A2-97B2-2C22-4CCE-EC34B54575BD}"/>
                    </a:ext>
                  </a:extLst>
                </p14:cNvPr>
                <p14:cNvContentPartPr/>
                <p14:nvPr/>
              </p14:nvContentPartPr>
              <p14:xfrm>
                <a:off x="8813685" y="1306197"/>
                <a:ext cx="82800" cy="148320"/>
              </p14:xfrm>
            </p:contentPart>
          </mc:Choice>
          <mc:Fallback>
            <p:pic>
              <p:nvPicPr>
                <p:cNvPr id="199" name="Ink 198">
                  <a:extLst>
                    <a:ext uri="{FF2B5EF4-FFF2-40B4-BE49-F238E27FC236}">
                      <a16:creationId xmlns:a16="http://schemas.microsoft.com/office/drawing/2014/main" id="{444748A2-97B2-2C22-4CCE-EC34B54575BD}"/>
                    </a:ext>
                  </a:extLst>
                </p:cNvPr>
                <p:cNvPicPr/>
                <p:nvPr/>
              </p:nvPicPr>
              <p:blipFill>
                <a:blip r:embed="rId345"/>
                <a:stretch>
                  <a:fillRect/>
                </a:stretch>
              </p:blipFill>
              <p:spPr>
                <a:xfrm>
                  <a:off x="8807565" y="1300077"/>
                  <a:ext cx="9504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00" name="Ink 199">
                  <a:extLst>
                    <a:ext uri="{FF2B5EF4-FFF2-40B4-BE49-F238E27FC236}">
                      <a16:creationId xmlns:a16="http://schemas.microsoft.com/office/drawing/2014/main" id="{38E34C72-09C6-80AB-5EA3-93DA83A0C72F}"/>
                    </a:ext>
                  </a:extLst>
                </p14:cNvPr>
                <p14:cNvContentPartPr/>
                <p14:nvPr/>
              </p14:nvContentPartPr>
              <p14:xfrm>
                <a:off x="8823045" y="1224117"/>
                <a:ext cx="75600" cy="294120"/>
              </p14:xfrm>
            </p:contentPart>
          </mc:Choice>
          <mc:Fallback>
            <p:pic>
              <p:nvPicPr>
                <p:cNvPr id="200" name="Ink 199">
                  <a:extLst>
                    <a:ext uri="{FF2B5EF4-FFF2-40B4-BE49-F238E27FC236}">
                      <a16:creationId xmlns:a16="http://schemas.microsoft.com/office/drawing/2014/main" id="{38E34C72-09C6-80AB-5EA3-93DA83A0C72F}"/>
                    </a:ext>
                  </a:extLst>
                </p:cNvPr>
                <p:cNvPicPr/>
                <p:nvPr/>
              </p:nvPicPr>
              <p:blipFill>
                <a:blip r:embed="rId347"/>
                <a:stretch>
                  <a:fillRect/>
                </a:stretch>
              </p:blipFill>
              <p:spPr>
                <a:xfrm>
                  <a:off x="8816925" y="1217997"/>
                  <a:ext cx="8784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01" name="Ink 200">
                  <a:extLst>
                    <a:ext uri="{FF2B5EF4-FFF2-40B4-BE49-F238E27FC236}">
                      <a16:creationId xmlns:a16="http://schemas.microsoft.com/office/drawing/2014/main" id="{5ABCF88B-8916-373F-A8B7-7787BD6DCF24}"/>
                    </a:ext>
                  </a:extLst>
                </p14:cNvPr>
                <p14:cNvContentPartPr/>
                <p14:nvPr/>
              </p14:nvContentPartPr>
              <p14:xfrm>
                <a:off x="7760325" y="1483677"/>
                <a:ext cx="653040" cy="344520"/>
              </p14:xfrm>
            </p:contentPart>
          </mc:Choice>
          <mc:Fallback>
            <p:pic>
              <p:nvPicPr>
                <p:cNvPr id="201" name="Ink 200">
                  <a:extLst>
                    <a:ext uri="{FF2B5EF4-FFF2-40B4-BE49-F238E27FC236}">
                      <a16:creationId xmlns:a16="http://schemas.microsoft.com/office/drawing/2014/main" id="{5ABCF88B-8916-373F-A8B7-7787BD6DCF24}"/>
                    </a:ext>
                  </a:extLst>
                </p:cNvPr>
                <p:cNvPicPr/>
                <p:nvPr/>
              </p:nvPicPr>
              <p:blipFill>
                <a:blip r:embed="rId349"/>
                <a:stretch>
                  <a:fillRect/>
                </a:stretch>
              </p:blipFill>
              <p:spPr>
                <a:xfrm>
                  <a:off x="7754205" y="1477557"/>
                  <a:ext cx="665280" cy="35676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02" name="Ink 201">
                  <a:extLst>
                    <a:ext uri="{FF2B5EF4-FFF2-40B4-BE49-F238E27FC236}">
                      <a16:creationId xmlns:a16="http://schemas.microsoft.com/office/drawing/2014/main" id="{02E62D3B-DBB9-8264-E090-F31679450EC7}"/>
                    </a:ext>
                  </a:extLst>
                </p14:cNvPr>
                <p14:cNvContentPartPr/>
                <p14:nvPr/>
              </p14:nvContentPartPr>
              <p14:xfrm>
                <a:off x="7748805" y="1713717"/>
                <a:ext cx="81360" cy="167760"/>
              </p14:xfrm>
            </p:contentPart>
          </mc:Choice>
          <mc:Fallback>
            <p:pic>
              <p:nvPicPr>
                <p:cNvPr id="202" name="Ink 201">
                  <a:extLst>
                    <a:ext uri="{FF2B5EF4-FFF2-40B4-BE49-F238E27FC236}">
                      <a16:creationId xmlns:a16="http://schemas.microsoft.com/office/drawing/2014/main" id="{02E62D3B-DBB9-8264-E090-F31679450EC7}"/>
                    </a:ext>
                  </a:extLst>
                </p:cNvPr>
                <p:cNvPicPr/>
                <p:nvPr/>
              </p:nvPicPr>
              <p:blipFill>
                <a:blip r:embed="rId351"/>
                <a:stretch>
                  <a:fillRect/>
                </a:stretch>
              </p:blipFill>
              <p:spPr>
                <a:xfrm>
                  <a:off x="7742685" y="1707597"/>
                  <a:ext cx="9360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03" name="Ink 202">
                  <a:extLst>
                    <a:ext uri="{FF2B5EF4-FFF2-40B4-BE49-F238E27FC236}">
                      <a16:creationId xmlns:a16="http://schemas.microsoft.com/office/drawing/2014/main" id="{F2FD9063-09C4-4862-DCF6-59207FACD6A9}"/>
                    </a:ext>
                  </a:extLst>
                </p14:cNvPr>
                <p14:cNvContentPartPr/>
                <p14:nvPr/>
              </p14:nvContentPartPr>
              <p14:xfrm>
                <a:off x="7345605" y="1581597"/>
                <a:ext cx="349200" cy="218880"/>
              </p14:xfrm>
            </p:contentPart>
          </mc:Choice>
          <mc:Fallback>
            <p:pic>
              <p:nvPicPr>
                <p:cNvPr id="203" name="Ink 202">
                  <a:extLst>
                    <a:ext uri="{FF2B5EF4-FFF2-40B4-BE49-F238E27FC236}">
                      <a16:creationId xmlns:a16="http://schemas.microsoft.com/office/drawing/2014/main" id="{F2FD9063-09C4-4862-DCF6-59207FACD6A9}"/>
                    </a:ext>
                  </a:extLst>
                </p:cNvPr>
                <p:cNvPicPr/>
                <p:nvPr/>
              </p:nvPicPr>
              <p:blipFill>
                <a:blip r:embed="rId353"/>
                <a:stretch>
                  <a:fillRect/>
                </a:stretch>
              </p:blipFill>
              <p:spPr>
                <a:xfrm>
                  <a:off x="7339485" y="1575477"/>
                  <a:ext cx="36144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04" name="Ink 203">
                  <a:extLst>
                    <a:ext uri="{FF2B5EF4-FFF2-40B4-BE49-F238E27FC236}">
                      <a16:creationId xmlns:a16="http://schemas.microsoft.com/office/drawing/2014/main" id="{3B1FD21A-B89B-CFA4-CDBF-68FEA304C99F}"/>
                    </a:ext>
                  </a:extLst>
                </p14:cNvPr>
                <p14:cNvContentPartPr/>
                <p14:nvPr/>
              </p14:nvContentPartPr>
              <p14:xfrm>
                <a:off x="7419045" y="1802997"/>
                <a:ext cx="211680" cy="201600"/>
              </p14:xfrm>
            </p:contentPart>
          </mc:Choice>
          <mc:Fallback>
            <p:pic>
              <p:nvPicPr>
                <p:cNvPr id="204" name="Ink 203">
                  <a:extLst>
                    <a:ext uri="{FF2B5EF4-FFF2-40B4-BE49-F238E27FC236}">
                      <a16:creationId xmlns:a16="http://schemas.microsoft.com/office/drawing/2014/main" id="{3B1FD21A-B89B-CFA4-CDBF-68FEA304C99F}"/>
                    </a:ext>
                  </a:extLst>
                </p:cNvPr>
                <p:cNvPicPr/>
                <p:nvPr/>
              </p:nvPicPr>
              <p:blipFill>
                <a:blip r:embed="rId355"/>
                <a:stretch>
                  <a:fillRect/>
                </a:stretch>
              </p:blipFill>
              <p:spPr>
                <a:xfrm>
                  <a:off x="7412925" y="1796877"/>
                  <a:ext cx="22392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05" name="Ink 204">
                  <a:extLst>
                    <a:ext uri="{FF2B5EF4-FFF2-40B4-BE49-F238E27FC236}">
                      <a16:creationId xmlns:a16="http://schemas.microsoft.com/office/drawing/2014/main" id="{96F02049-7E45-E35B-A10E-D9AA2D2303D5}"/>
                    </a:ext>
                  </a:extLst>
                </p14:cNvPr>
                <p14:cNvContentPartPr/>
                <p14:nvPr/>
              </p14:nvContentPartPr>
              <p14:xfrm>
                <a:off x="7611645" y="1967517"/>
                <a:ext cx="1524240" cy="107280"/>
              </p14:xfrm>
            </p:contentPart>
          </mc:Choice>
          <mc:Fallback>
            <p:pic>
              <p:nvPicPr>
                <p:cNvPr id="205" name="Ink 204">
                  <a:extLst>
                    <a:ext uri="{FF2B5EF4-FFF2-40B4-BE49-F238E27FC236}">
                      <a16:creationId xmlns:a16="http://schemas.microsoft.com/office/drawing/2014/main" id="{96F02049-7E45-E35B-A10E-D9AA2D2303D5}"/>
                    </a:ext>
                  </a:extLst>
                </p:cNvPr>
                <p:cNvPicPr/>
                <p:nvPr/>
              </p:nvPicPr>
              <p:blipFill>
                <a:blip r:embed="rId357"/>
                <a:stretch>
                  <a:fillRect/>
                </a:stretch>
              </p:blipFill>
              <p:spPr>
                <a:xfrm>
                  <a:off x="7605525" y="1961397"/>
                  <a:ext cx="153648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06" name="Ink 205">
                  <a:extLst>
                    <a:ext uri="{FF2B5EF4-FFF2-40B4-BE49-F238E27FC236}">
                      <a16:creationId xmlns:a16="http://schemas.microsoft.com/office/drawing/2014/main" id="{0C1290EB-B915-33EA-7DE4-826A308F352D}"/>
                    </a:ext>
                  </a:extLst>
                </p14:cNvPr>
                <p14:cNvContentPartPr/>
                <p14:nvPr/>
              </p14:nvContentPartPr>
              <p14:xfrm>
                <a:off x="9007005" y="1892997"/>
                <a:ext cx="135360" cy="178200"/>
              </p14:xfrm>
            </p:contentPart>
          </mc:Choice>
          <mc:Fallback>
            <p:pic>
              <p:nvPicPr>
                <p:cNvPr id="206" name="Ink 205">
                  <a:extLst>
                    <a:ext uri="{FF2B5EF4-FFF2-40B4-BE49-F238E27FC236}">
                      <a16:creationId xmlns:a16="http://schemas.microsoft.com/office/drawing/2014/main" id="{0C1290EB-B915-33EA-7DE4-826A308F352D}"/>
                    </a:ext>
                  </a:extLst>
                </p:cNvPr>
                <p:cNvPicPr/>
                <p:nvPr/>
              </p:nvPicPr>
              <p:blipFill>
                <a:blip r:embed="rId359"/>
                <a:stretch>
                  <a:fillRect/>
                </a:stretch>
              </p:blipFill>
              <p:spPr>
                <a:xfrm>
                  <a:off x="9000885" y="1886877"/>
                  <a:ext cx="14760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07" name="Ink 206">
                  <a:extLst>
                    <a:ext uri="{FF2B5EF4-FFF2-40B4-BE49-F238E27FC236}">
                      <a16:creationId xmlns:a16="http://schemas.microsoft.com/office/drawing/2014/main" id="{A0C642A3-2F1A-A2DF-48EE-A8FCCCE03279}"/>
                    </a:ext>
                  </a:extLst>
                </p14:cNvPr>
                <p14:cNvContentPartPr/>
                <p14:nvPr/>
              </p14:nvContentPartPr>
              <p14:xfrm>
                <a:off x="9310485" y="1694637"/>
                <a:ext cx="723960" cy="504360"/>
              </p14:xfrm>
            </p:contentPart>
          </mc:Choice>
          <mc:Fallback>
            <p:pic>
              <p:nvPicPr>
                <p:cNvPr id="207" name="Ink 206">
                  <a:extLst>
                    <a:ext uri="{FF2B5EF4-FFF2-40B4-BE49-F238E27FC236}">
                      <a16:creationId xmlns:a16="http://schemas.microsoft.com/office/drawing/2014/main" id="{A0C642A3-2F1A-A2DF-48EE-A8FCCCE03279}"/>
                    </a:ext>
                  </a:extLst>
                </p:cNvPr>
                <p:cNvPicPr/>
                <p:nvPr/>
              </p:nvPicPr>
              <p:blipFill>
                <a:blip r:embed="rId361"/>
                <a:stretch>
                  <a:fillRect/>
                </a:stretch>
              </p:blipFill>
              <p:spPr>
                <a:xfrm>
                  <a:off x="9304365" y="1688517"/>
                  <a:ext cx="736200" cy="51660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08" name="Ink 207">
                  <a:extLst>
                    <a:ext uri="{FF2B5EF4-FFF2-40B4-BE49-F238E27FC236}">
                      <a16:creationId xmlns:a16="http://schemas.microsoft.com/office/drawing/2014/main" id="{84227FAB-4D3A-0643-7536-E815ECFE08DD}"/>
                    </a:ext>
                  </a:extLst>
                </p14:cNvPr>
                <p14:cNvContentPartPr/>
                <p14:nvPr/>
              </p14:nvContentPartPr>
              <p14:xfrm>
                <a:off x="7368285" y="2111517"/>
                <a:ext cx="2079000" cy="177840"/>
              </p14:xfrm>
            </p:contentPart>
          </mc:Choice>
          <mc:Fallback>
            <p:pic>
              <p:nvPicPr>
                <p:cNvPr id="208" name="Ink 207">
                  <a:extLst>
                    <a:ext uri="{FF2B5EF4-FFF2-40B4-BE49-F238E27FC236}">
                      <a16:creationId xmlns:a16="http://schemas.microsoft.com/office/drawing/2014/main" id="{84227FAB-4D3A-0643-7536-E815ECFE08DD}"/>
                    </a:ext>
                  </a:extLst>
                </p:cNvPr>
                <p:cNvPicPr/>
                <p:nvPr/>
              </p:nvPicPr>
              <p:blipFill>
                <a:blip r:embed="rId363"/>
                <a:stretch>
                  <a:fillRect/>
                </a:stretch>
              </p:blipFill>
              <p:spPr>
                <a:xfrm>
                  <a:off x="7362165" y="2105397"/>
                  <a:ext cx="209124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09" name="Ink 208">
                  <a:extLst>
                    <a:ext uri="{FF2B5EF4-FFF2-40B4-BE49-F238E27FC236}">
                      <a16:creationId xmlns:a16="http://schemas.microsoft.com/office/drawing/2014/main" id="{3530A0A1-CE7A-161D-3D8D-2E07738642DE}"/>
                    </a:ext>
                  </a:extLst>
                </p14:cNvPr>
                <p14:cNvContentPartPr/>
                <p14:nvPr/>
              </p14:nvContentPartPr>
              <p14:xfrm>
                <a:off x="7469085" y="2195397"/>
                <a:ext cx="150840" cy="146160"/>
              </p14:xfrm>
            </p:contentPart>
          </mc:Choice>
          <mc:Fallback>
            <p:pic>
              <p:nvPicPr>
                <p:cNvPr id="209" name="Ink 208">
                  <a:extLst>
                    <a:ext uri="{FF2B5EF4-FFF2-40B4-BE49-F238E27FC236}">
                      <a16:creationId xmlns:a16="http://schemas.microsoft.com/office/drawing/2014/main" id="{3530A0A1-CE7A-161D-3D8D-2E07738642DE}"/>
                    </a:ext>
                  </a:extLst>
                </p:cNvPr>
                <p:cNvPicPr/>
                <p:nvPr/>
              </p:nvPicPr>
              <p:blipFill>
                <a:blip r:embed="rId365"/>
                <a:stretch>
                  <a:fillRect/>
                </a:stretch>
              </p:blipFill>
              <p:spPr>
                <a:xfrm>
                  <a:off x="7462965" y="2189277"/>
                  <a:ext cx="16308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11" name="Ink 210">
                  <a:extLst>
                    <a:ext uri="{FF2B5EF4-FFF2-40B4-BE49-F238E27FC236}">
                      <a16:creationId xmlns:a16="http://schemas.microsoft.com/office/drawing/2014/main" id="{5B753FD7-13BA-A4A1-A945-DD737E491D47}"/>
                    </a:ext>
                  </a:extLst>
                </p14:cNvPr>
                <p14:cNvContentPartPr/>
                <p14:nvPr/>
              </p14:nvContentPartPr>
              <p14:xfrm>
                <a:off x="6550365" y="1940517"/>
                <a:ext cx="867600" cy="336960"/>
              </p14:xfrm>
            </p:contentPart>
          </mc:Choice>
          <mc:Fallback>
            <p:pic>
              <p:nvPicPr>
                <p:cNvPr id="211" name="Ink 210">
                  <a:extLst>
                    <a:ext uri="{FF2B5EF4-FFF2-40B4-BE49-F238E27FC236}">
                      <a16:creationId xmlns:a16="http://schemas.microsoft.com/office/drawing/2014/main" id="{5B753FD7-13BA-A4A1-A945-DD737E491D47}"/>
                    </a:ext>
                  </a:extLst>
                </p:cNvPr>
                <p:cNvPicPr/>
                <p:nvPr/>
              </p:nvPicPr>
              <p:blipFill>
                <a:blip r:embed="rId367"/>
                <a:stretch>
                  <a:fillRect/>
                </a:stretch>
              </p:blipFill>
              <p:spPr>
                <a:xfrm>
                  <a:off x="6544245" y="1934397"/>
                  <a:ext cx="87984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12" name="Ink 211">
                  <a:extLst>
                    <a:ext uri="{FF2B5EF4-FFF2-40B4-BE49-F238E27FC236}">
                      <a16:creationId xmlns:a16="http://schemas.microsoft.com/office/drawing/2014/main" id="{3A9666D7-2754-2CA6-5ABF-B4F29AF29BF5}"/>
                    </a:ext>
                  </a:extLst>
                </p14:cNvPr>
                <p14:cNvContentPartPr/>
                <p14:nvPr/>
              </p14:nvContentPartPr>
              <p14:xfrm>
                <a:off x="6551805" y="1855197"/>
                <a:ext cx="65520" cy="149400"/>
              </p14:xfrm>
            </p:contentPart>
          </mc:Choice>
          <mc:Fallback>
            <p:pic>
              <p:nvPicPr>
                <p:cNvPr id="212" name="Ink 211">
                  <a:extLst>
                    <a:ext uri="{FF2B5EF4-FFF2-40B4-BE49-F238E27FC236}">
                      <a16:creationId xmlns:a16="http://schemas.microsoft.com/office/drawing/2014/main" id="{3A9666D7-2754-2CA6-5ABF-B4F29AF29BF5}"/>
                    </a:ext>
                  </a:extLst>
                </p:cNvPr>
                <p:cNvPicPr/>
                <p:nvPr/>
              </p:nvPicPr>
              <p:blipFill>
                <a:blip r:embed="rId369"/>
                <a:stretch>
                  <a:fillRect/>
                </a:stretch>
              </p:blipFill>
              <p:spPr>
                <a:xfrm>
                  <a:off x="6545685" y="1849077"/>
                  <a:ext cx="7776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13" name="Ink 212">
                  <a:extLst>
                    <a:ext uri="{FF2B5EF4-FFF2-40B4-BE49-F238E27FC236}">
                      <a16:creationId xmlns:a16="http://schemas.microsoft.com/office/drawing/2014/main" id="{9A53BA01-12E7-FE23-1735-798BD6615B80}"/>
                    </a:ext>
                  </a:extLst>
                </p14:cNvPr>
                <p14:cNvContentPartPr/>
                <p14:nvPr/>
              </p14:nvContentPartPr>
              <p14:xfrm>
                <a:off x="6323925" y="1379277"/>
                <a:ext cx="536760" cy="468000"/>
              </p14:xfrm>
            </p:contentPart>
          </mc:Choice>
          <mc:Fallback>
            <p:pic>
              <p:nvPicPr>
                <p:cNvPr id="213" name="Ink 212">
                  <a:extLst>
                    <a:ext uri="{FF2B5EF4-FFF2-40B4-BE49-F238E27FC236}">
                      <a16:creationId xmlns:a16="http://schemas.microsoft.com/office/drawing/2014/main" id="{9A53BA01-12E7-FE23-1735-798BD6615B80}"/>
                    </a:ext>
                  </a:extLst>
                </p:cNvPr>
                <p:cNvPicPr/>
                <p:nvPr/>
              </p:nvPicPr>
              <p:blipFill>
                <a:blip r:embed="rId371"/>
                <a:stretch>
                  <a:fillRect/>
                </a:stretch>
              </p:blipFill>
              <p:spPr>
                <a:xfrm>
                  <a:off x="6317805" y="1373157"/>
                  <a:ext cx="549000" cy="48024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14" name="Ink 213">
                  <a:extLst>
                    <a:ext uri="{FF2B5EF4-FFF2-40B4-BE49-F238E27FC236}">
                      <a16:creationId xmlns:a16="http://schemas.microsoft.com/office/drawing/2014/main" id="{EBAEAF2E-6C62-F055-1C15-257DFFDA209D}"/>
                    </a:ext>
                  </a:extLst>
                </p14:cNvPr>
                <p14:cNvContentPartPr/>
                <p14:nvPr/>
              </p14:nvContentPartPr>
              <p14:xfrm>
                <a:off x="6351645" y="1199277"/>
                <a:ext cx="220320" cy="272160"/>
              </p14:xfrm>
            </p:contentPart>
          </mc:Choice>
          <mc:Fallback>
            <p:pic>
              <p:nvPicPr>
                <p:cNvPr id="214" name="Ink 213">
                  <a:extLst>
                    <a:ext uri="{FF2B5EF4-FFF2-40B4-BE49-F238E27FC236}">
                      <a16:creationId xmlns:a16="http://schemas.microsoft.com/office/drawing/2014/main" id="{EBAEAF2E-6C62-F055-1C15-257DFFDA209D}"/>
                    </a:ext>
                  </a:extLst>
                </p:cNvPr>
                <p:cNvPicPr/>
                <p:nvPr/>
              </p:nvPicPr>
              <p:blipFill>
                <a:blip r:embed="rId373"/>
                <a:stretch>
                  <a:fillRect/>
                </a:stretch>
              </p:blipFill>
              <p:spPr>
                <a:xfrm>
                  <a:off x="6345525" y="1193157"/>
                  <a:ext cx="23256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16" name="Ink 215">
                  <a:extLst>
                    <a:ext uri="{FF2B5EF4-FFF2-40B4-BE49-F238E27FC236}">
                      <a16:creationId xmlns:a16="http://schemas.microsoft.com/office/drawing/2014/main" id="{9AF5847C-0398-0790-A463-A203628B5470}"/>
                    </a:ext>
                  </a:extLst>
                </p14:cNvPr>
                <p14:cNvContentPartPr/>
                <p14:nvPr/>
              </p14:nvContentPartPr>
              <p14:xfrm>
                <a:off x="5812365" y="1684197"/>
                <a:ext cx="558360" cy="49320"/>
              </p14:xfrm>
            </p:contentPart>
          </mc:Choice>
          <mc:Fallback>
            <p:pic>
              <p:nvPicPr>
                <p:cNvPr id="216" name="Ink 215">
                  <a:extLst>
                    <a:ext uri="{FF2B5EF4-FFF2-40B4-BE49-F238E27FC236}">
                      <a16:creationId xmlns:a16="http://schemas.microsoft.com/office/drawing/2014/main" id="{9AF5847C-0398-0790-A463-A203628B5470}"/>
                    </a:ext>
                  </a:extLst>
                </p:cNvPr>
                <p:cNvPicPr/>
                <p:nvPr/>
              </p:nvPicPr>
              <p:blipFill>
                <a:blip r:embed="rId375"/>
                <a:stretch>
                  <a:fillRect/>
                </a:stretch>
              </p:blipFill>
              <p:spPr>
                <a:xfrm>
                  <a:off x="5806245" y="1678077"/>
                  <a:ext cx="57060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17" name="Ink 216">
                  <a:extLst>
                    <a:ext uri="{FF2B5EF4-FFF2-40B4-BE49-F238E27FC236}">
                      <a16:creationId xmlns:a16="http://schemas.microsoft.com/office/drawing/2014/main" id="{2E9C14C5-7AD2-FC3B-EDF4-5D45C267461F}"/>
                    </a:ext>
                  </a:extLst>
                </p14:cNvPr>
                <p14:cNvContentPartPr/>
                <p14:nvPr/>
              </p14:nvContentPartPr>
              <p14:xfrm>
                <a:off x="5382165" y="1382877"/>
                <a:ext cx="274320" cy="284400"/>
              </p14:xfrm>
            </p:contentPart>
          </mc:Choice>
          <mc:Fallback>
            <p:pic>
              <p:nvPicPr>
                <p:cNvPr id="217" name="Ink 216">
                  <a:extLst>
                    <a:ext uri="{FF2B5EF4-FFF2-40B4-BE49-F238E27FC236}">
                      <a16:creationId xmlns:a16="http://schemas.microsoft.com/office/drawing/2014/main" id="{2E9C14C5-7AD2-FC3B-EDF4-5D45C267461F}"/>
                    </a:ext>
                  </a:extLst>
                </p:cNvPr>
                <p:cNvPicPr/>
                <p:nvPr/>
              </p:nvPicPr>
              <p:blipFill>
                <a:blip r:embed="rId377"/>
                <a:stretch>
                  <a:fillRect/>
                </a:stretch>
              </p:blipFill>
              <p:spPr>
                <a:xfrm>
                  <a:off x="5376045" y="1376757"/>
                  <a:ext cx="28656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18" name="Ink 217">
                  <a:extLst>
                    <a:ext uri="{FF2B5EF4-FFF2-40B4-BE49-F238E27FC236}">
                      <a16:creationId xmlns:a16="http://schemas.microsoft.com/office/drawing/2014/main" id="{97808F29-54A9-E528-E6CF-F87A0DDC589B}"/>
                    </a:ext>
                  </a:extLst>
                </p14:cNvPr>
                <p14:cNvContentPartPr/>
                <p14:nvPr/>
              </p14:nvContentPartPr>
              <p14:xfrm>
                <a:off x="5423925" y="1671237"/>
                <a:ext cx="338040" cy="241920"/>
              </p14:xfrm>
            </p:contentPart>
          </mc:Choice>
          <mc:Fallback>
            <p:pic>
              <p:nvPicPr>
                <p:cNvPr id="218" name="Ink 217">
                  <a:extLst>
                    <a:ext uri="{FF2B5EF4-FFF2-40B4-BE49-F238E27FC236}">
                      <a16:creationId xmlns:a16="http://schemas.microsoft.com/office/drawing/2014/main" id="{97808F29-54A9-E528-E6CF-F87A0DDC589B}"/>
                    </a:ext>
                  </a:extLst>
                </p:cNvPr>
                <p:cNvPicPr/>
                <p:nvPr/>
              </p:nvPicPr>
              <p:blipFill>
                <a:blip r:embed="rId379"/>
                <a:stretch>
                  <a:fillRect/>
                </a:stretch>
              </p:blipFill>
              <p:spPr>
                <a:xfrm>
                  <a:off x="5417805" y="1665117"/>
                  <a:ext cx="35028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20" name="Ink 219">
                  <a:extLst>
                    <a:ext uri="{FF2B5EF4-FFF2-40B4-BE49-F238E27FC236}">
                      <a16:creationId xmlns:a16="http://schemas.microsoft.com/office/drawing/2014/main" id="{57F4E1CE-846C-9B96-3713-07E68F83B476}"/>
                    </a:ext>
                  </a:extLst>
                </p14:cNvPr>
                <p14:cNvContentPartPr/>
                <p14:nvPr/>
              </p14:nvContentPartPr>
              <p14:xfrm>
                <a:off x="4705365" y="1430037"/>
                <a:ext cx="686160" cy="428760"/>
              </p14:xfrm>
            </p:contentPart>
          </mc:Choice>
          <mc:Fallback>
            <p:pic>
              <p:nvPicPr>
                <p:cNvPr id="220" name="Ink 219">
                  <a:extLst>
                    <a:ext uri="{FF2B5EF4-FFF2-40B4-BE49-F238E27FC236}">
                      <a16:creationId xmlns:a16="http://schemas.microsoft.com/office/drawing/2014/main" id="{57F4E1CE-846C-9B96-3713-07E68F83B476}"/>
                    </a:ext>
                  </a:extLst>
                </p:cNvPr>
                <p:cNvPicPr/>
                <p:nvPr/>
              </p:nvPicPr>
              <p:blipFill>
                <a:blip r:embed="rId381"/>
                <a:stretch>
                  <a:fillRect/>
                </a:stretch>
              </p:blipFill>
              <p:spPr>
                <a:xfrm>
                  <a:off x="4699245" y="1423917"/>
                  <a:ext cx="698400" cy="44100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21" name="Ink 220">
                  <a:extLst>
                    <a:ext uri="{FF2B5EF4-FFF2-40B4-BE49-F238E27FC236}">
                      <a16:creationId xmlns:a16="http://schemas.microsoft.com/office/drawing/2014/main" id="{414956FE-F959-2370-E0BC-89507ED1DF47}"/>
                    </a:ext>
                  </a:extLst>
                </p14:cNvPr>
                <p14:cNvContentPartPr/>
                <p14:nvPr/>
              </p14:nvContentPartPr>
              <p14:xfrm>
                <a:off x="4476405" y="1447677"/>
                <a:ext cx="286200" cy="53640"/>
              </p14:xfrm>
            </p:contentPart>
          </mc:Choice>
          <mc:Fallback>
            <p:pic>
              <p:nvPicPr>
                <p:cNvPr id="221" name="Ink 220">
                  <a:extLst>
                    <a:ext uri="{FF2B5EF4-FFF2-40B4-BE49-F238E27FC236}">
                      <a16:creationId xmlns:a16="http://schemas.microsoft.com/office/drawing/2014/main" id="{414956FE-F959-2370-E0BC-89507ED1DF47}"/>
                    </a:ext>
                  </a:extLst>
                </p:cNvPr>
                <p:cNvPicPr/>
                <p:nvPr/>
              </p:nvPicPr>
              <p:blipFill>
                <a:blip r:embed="rId383"/>
                <a:stretch>
                  <a:fillRect/>
                </a:stretch>
              </p:blipFill>
              <p:spPr>
                <a:xfrm>
                  <a:off x="4470285" y="1441557"/>
                  <a:ext cx="29844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22" name="Ink 221">
                  <a:extLst>
                    <a:ext uri="{FF2B5EF4-FFF2-40B4-BE49-F238E27FC236}">
                      <a16:creationId xmlns:a16="http://schemas.microsoft.com/office/drawing/2014/main" id="{D50BD9C0-7559-12E2-E6AF-46660B81729B}"/>
                    </a:ext>
                  </a:extLst>
                </p14:cNvPr>
                <p14:cNvContentPartPr/>
                <p14:nvPr/>
              </p14:nvContentPartPr>
              <p14:xfrm>
                <a:off x="4431045" y="1382877"/>
                <a:ext cx="74520" cy="157320"/>
              </p14:xfrm>
            </p:contentPart>
          </mc:Choice>
          <mc:Fallback>
            <p:pic>
              <p:nvPicPr>
                <p:cNvPr id="222" name="Ink 221">
                  <a:extLst>
                    <a:ext uri="{FF2B5EF4-FFF2-40B4-BE49-F238E27FC236}">
                      <a16:creationId xmlns:a16="http://schemas.microsoft.com/office/drawing/2014/main" id="{D50BD9C0-7559-12E2-E6AF-46660B81729B}"/>
                    </a:ext>
                  </a:extLst>
                </p:cNvPr>
                <p:cNvPicPr/>
                <p:nvPr/>
              </p:nvPicPr>
              <p:blipFill>
                <a:blip r:embed="rId385"/>
                <a:stretch>
                  <a:fillRect/>
                </a:stretch>
              </p:blipFill>
              <p:spPr>
                <a:xfrm>
                  <a:off x="4424925" y="1376757"/>
                  <a:ext cx="8676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23" name="Ink 222">
                  <a:extLst>
                    <a:ext uri="{FF2B5EF4-FFF2-40B4-BE49-F238E27FC236}">
                      <a16:creationId xmlns:a16="http://schemas.microsoft.com/office/drawing/2014/main" id="{F6CB4294-2A5D-5EA2-B277-8101E75A1703}"/>
                    </a:ext>
                  </a:extLst>
                </p14:cNvPr>
                <p14:cNvContentPartPr/>
                <p14:nvPr/>
              </p14:nvContentPartPr>
              <p14:xfrm>
                <a:off x="3754245" y="1082637"/>
                <a:ext cx="689760" cy="647280"/>
              </p14:xfrm>
            </p:contentPart>
          </mc:Choice>
          <mc:Fallback>
            <p:pic>
              <p:nvPicPr>
                <p:cNvPr id="223" name="Ink 222">
                  <a:extLst>
                    <a:ext uri="{FF2B5EF4-FFF2-40B4-BE49-F238E27FC236}">
                      <a16:creationId xmlns:a16="http://schemas.microsoft.com/office/drawing/2014/main" id="{F6CB4294-2A5D-5EA2-B277-8101E75A1703}"/>
                    </a:ext>
                  </a:extLst>
                </p:cNvPr>
                <p:cNvPicPr/>
                <p:nvPr/>
              </p:nvPicPr>
              <p:blipFill>
                <a:blip r:embed="rId387"/>
                <a:stretch>
                  <a:fillRect/>
                </a:stretch>
              </p:blipFill>
              <p:spPr>
                <a:xfrm>
                  <a:off x="3748125" y="1076517"/>
                  <a:ext cx="702000" cy="65952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24" name="Ink 223">
                  <a:extLst>
                    <a:ext uri="{FF2B5EF4-FFF2-40B4-BE49-F238E27FC236}">
                      <a16:creationId xmlns:a16="http://schemas.microsoft.com/office/drawing/2014/main" id="{45C3C969-0CB3-58E5-39EF-8BACD1B0A5C0}"/>
                    </a:ext>
                  </a:extLst>
                </p14:cNvPr>
                <p14:cNvContentPartPr/>
                <p14:nvPr/>
              </p14:nvContentPartPr>
              <p14:xfrm>
                <a:off x="3841365" y="1241037"/>
                <a:ext cx="170640" cy="48960"/>
              </p14:xfrm>
            </p:contentPart>
          </mc:Choice>
          <mc:Fallback>
            <p:pic>
              <p:nvPicPr>
                <p:cNvPr id="224" name="Ink 223">
                  <a:extLst>
                    <a:ext uri="{FF2B5EF4-FFF2-40B4-BE49-F238E27FC236}">
                      <a16:creationId xmlns:a16="http://schemas.microsoft.com/office/drawing/2014/main" id="{45C3C969-0CB3-58E5-39EF-8BACD1B0A5C0}"/>
                    </a:ext>
                  </a:extLst>
                </p:cNvPr>
                <p:cNvPicPr/>
                <p:nvPr/>
              </p:nvPicPr>
              <p:blipFill>
                <a:blip r:embed="rId389"/>
                <a:stretch>
                  <a:fillRect/>
                </a:stretch>
              </p:blipFill>
              <p:spPr>
                <a:xfrm>
                  <a:off x="3835245" y="1234917"/>
                  <a:ext cx="18288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25" name="Ink 224">
                  <a:extLst>
                    <a:ext uri="{FF2B5EF4-FFF2-40B4-BE49-F238E27FC236}">
                      <a16:creationId xmlns:a16="http://schemas.microsoft.com/office/drawing/2014/main" id="{EA615276-F56B-3650-F0E8-BDEC7464314C}"/>
                    </a:ext>
                  </a:extLst>
                </p14:cNvPr>
                <p14:cNvContentPartPr/>
                <p14:nvPr/>
              </p14:nvContentPartPr>
              <p14:xfrm>
                <a:off x="3808245" y="1350477"/>
                <a:ext cx="216360" cy="27360"/>
              </p14:xfrm>
            </p:contentPart>
          </mc:Choice>
          <mc:Fallback>
            <p:pic>
              <p:nvPicPr>
                <p:cNvPr id="225" name="Ink 224">
                  <a:extLst>
                    <a:ext uri="{FF2B5EF4-FFF2-40B4-BE49-F238E27FC236}">
                      <a16:creationId xmlns:a16="http://schemas.microsoft.com/office/drawing/2014/main" id="{EA615276-F56B-3650-F0E8-BDEC7464314C}"/>
                    </a:ext>
                  </a:extLst>
                </p:cNvPr>
                <p:cNvPicPr/>
                <p:nvPr/>
              </p:nvPicPr>
              <p:blipFill>
                <a:blip r:embed="rId391"/>
                <a:stretch>
                  <a:fillRect/>
                </a:stretch>
              </p:blipFill>
              <p:spPr>
                <a:xfrm>
                  <a:off x="3802125" y="1344357"/>
                  <a:ext cx="22860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26" name="Ink 225">
                  <a:extLst>
                    <a:ext uri="{FF2B5EF4-FFF2-40B4-BE49-F238E27FC236}">
                      <a16:creationId xmlns:a16="http://schemas.microsoft.com/office/drawing/2014/main" id="{0D49786B-C844-AE1E-B269-65A9C01CB906}"/>
                    </a:ext>
                  </a:extLst>
                </p14:cNvPr>
                <p14:cNvContentPartPr/>
                <p14:nvPr/>
              </p14:nvContentPartPr>
              <p14:xfrm>
                <a:off x="3866205" y="1440837"/>
                <a:ext cx="147240" cy="158760"/>
              </p14:xfrm>
            </p:contentPart>
          </mc:Choice>
          <mc:Fallback>
            <p:pic>
              <p:nvPicPr>
                <p:cNvPr id="226" name="Ink 225">
                  <a:extLst>
                    <a:ext uri="{FF2B5EF4-FFF2-40B4-BE49-F238E27FC236}">
                      <a16:creationId xmlns:a16="http://schemas.microsoft.com/office/drawing/2014/main" id="{0D49786B-C844-AE1E-B269-65A9C01CB906}"/>
                    </a:ext>
                  </a:extLst>
                </p:cNvPr>
                <p:cNvPicPr/>
                <p:nvPr/>
              </p:nvPicPr>
              <p:blipFill>
                <a:blip r:embed="rId393"/>
                <a:stretch>
                  <a:fillRect/>
                </a:stretch>
              </p:blipFill>
              <p:spPr>
                <a:xfrm>
                  <a:off x="3860085" y="1434717"/>
                  <a:ext cx="15948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27" name="Ink 226">
                  <a:extLst>
                    <a:ext uri="{FF2B5EF4-FFF2-40B4-BE49-F238E27FC236}">
                      <a16:creationId xmlns:a16="http://schemas.microsoft.com/office/drawing/2014/main" id="{20C3CCE4-3808-832B-287D-48EF7361121F}"/>
                    </a:ext>
                  </a:extLst>
                </p14:cNvPr>
                <p14:cNvContentPartPr/>
                <p14:nvPr/>
              </p14:nvContentPartPr>
              <p14:xfrm>
                <a:off x="4026765" y="1744677"/>
                <a:ext cx="46440" cy="140400"/>
              </p14:xfrm>
            </p:contentPart>
          </mc:Choice>
          <mc:Fallback>
            <p:pic>
              <p:nvPicPr>
                <p:cNvPr id="227" name="Ink 226">
                  <a:extLst>
                    <a:ext uri="{FF2B5EF4-FFF2-40B4-BE49-F238E27FC236}">
                      <a16:creationId xmlns:a16="http://schemas.microsoft.com/office/drawing/2014/main" id="{20C3CCE4-3808-832B-287D-48EF7361121F}"/>
                    </a:ext>
                  </a:extLst>
                </p:cNvPr>
                <p:cNvPicPr/>
                <p:nvPr/>
              </p:nvPicPr>
              <p:blipFill>
                <a:blip r:embed="rId395"/>
                <a:stretch>
                  <a:fillRect/>
                </a:stretch>
              </p:blipFill>
              <p:spPr>
                <a:xfrm>
                  <a:off x="4020645" y="1738557"/>
                  <a:ext cx="5868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28" name="Ink 227">
                  <a:extLst>
                    <a:ext uri="{FF2B5EF4-FFF2-40B4-BE49-F238E27FC236}">
                      <a16:creationId xmlns:a16="http://schemas.microsoft.com/office/drawing/2014/main" id="{8EF29EBB-BBC0-2228-5D0D-B14188F0FC09}"/>
                    </a:ext>
                  </a:extLst>
                </p14:cNvPr>
                <p14:cNvContentPartPr/>
                <p14:nvPr/>
              </p14:nvContentPartPr>
              <p14:xfrm>
                <a:off x="3990045" y="1841157"/>
                <a:ext cx="235080" cy="91080"/>
              </p14:xfrm>
            </p:contentPart>
          </mc:Choice>
          <mc:Fallback>
            <p:pic>
              <p:nvPicPr>
                <p:cNvPr id="228" name="Ink 227">
                  <a:extLst>
                    <a:ext uri="{FF2B5EF4-FFF2-40B4-BE49-F238E27FC236}">
                      <a16:creationId xmlns:a16="http://schemas.microsoft.com/office/drawing/2014/main" id="{8EF29EBB-BBC0-2228-5D0D-B14188F0FC09}"/>
                    </a:ext>
                  </a:extLst>
                </p:cNvPr>
                <p:cNvPicPr/>
                <p:nvPr/>
              </p:nvPicPr>
              <p:blipFill>
                <a:blip r:embed="rId397"/>
                <a:stretch>
                  <a:fillRect/>
                </a:stretch>
              </p:blipFill>
              <p:spPr>
                <a:xfrm>
                  <a:off x="3983925" y="1835037"/>
                  <a:ext cx="24732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29" name="Ink 228">
                  <a:extLst>
                    <a:ext uri="{FF2B5EF4-FFF2-40B4-BE49-F238E27FC236}">
                      <a16:creationId xmlns:a16="http://schemas.microsoft.com/office/drawing/2014/main" id="{C954CCA7-5B5B-6EEC-BE0B-A75504D7337C}"/>
                    </a:ext>
                  </a:extLst>
                </p14:cNvPr>
                <p14:cNvContentPartPr/>
                <p14:nvPr/>
              </p14:nvContentPartPr>
              <p14:xfrm>
                <a:off x="3826965" y="1875357"/>
                <a:ext cx="289080" cy="42840"/>
              </p14:xfrm>
            </p:contentPart>
          </mc:Choice>
          <mc:Fallback>
            <p:pic>
              <p:nvPicPr>
                <p:cNvPr id="229" name="Ink 228">
                  <a:extLst>
                    <a:ext uri="{FF2B5EF4-FFF2-40B4-BE49-F238E27FC236}">
                      <a16:creationId xmlns:a16="http://schemas.microsoft.com/office/drawing/2014/main" id="{C954CCA7-5B5B-6EEC-BE0B-A75504D7337C}"/>
                    </a:ext>
                  </a:extLst>
                </p:cNvPr>
                <p:cNvPicPr/>
                <p:nvPr/>
              </p:nvPicPr>
              <p:blipFill>
                <a:blip r:embed="rId399"/>
                <a:stretch>
                  <a:fillRect/>
                </a:stretch>
              </p:blipFill>
              <p:spPr>
                <a:xfrm>
                  <a:off x="3820845" y="1869237"/>
                  <a:ext cx="30132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30" name="Ink 229">
                  <a:extLst>
                    <a:ext uri="{FF2B5EF4-FFF2-40B4-BE49-F238E27FC236}">
                      <a16:creationId xmlns:a16="http://schemas.microsoft.com/office/drawing/2014/main" id="{B25F916C-71AC-B542-F72D-FBD7ACBB6767}"/>
                    </a:ext>
                  </a:extLst>
                </p14:cNvPr>
                <p14:cNvContentPartPr/>
                <p14:nvPr/>
              </p14:nvContentPartPr>
              <p14:xfrm>
                <a:off x="4366245" y="1856997"/>
                <a:ext cx="105840" cy="14760"/>
              </p14:xfrm>
            </p:contentPart>
          </mc:Choice>
          <mc:Fallback>
            <p:pic>
              <p:nvPicPr>
                <p:cNvPr id="230" name="Ink 229">
                  <a:extLst>
                    <a:ext uri="{FF2B5EF4-FFF2-40B4-BE49-F238E27FC236}">
                      <a16:creationId xmlns:a16="http://schemas.microsoft.com/office/drawing/2014/main" id="{B25F916C-71AC-B542-F72D-FBD7ACBB6767}"/>
                    </a:ext>
                  </a:extLst>
                </p:cNvPr>
                <p:cNvPicPr/>
                <p:nvPr/>
              </p:nvPicPr>
              <p:blipFill>
                <a:blip r:embed="rId401"/>
                <a:stretch>
                  <a:fillRect/>
                </a:stretch>
              </p:blipFill>
              <p:spPr>
                <a:xfrm>
                  <a:off x="4360125" y="1850877"/>
                  <a:ext cx="11808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32" name="Ink 231">
                  <a:extLst>
                    <a:ext uri="{FF2B5EF4-FFF2-40B4-BE49-F238E27FC236}">
                      <a16:creationId xmlns:a16="http://schemas.microsoft.com/office/drawing/2014/main" id="{8213320A-C21C-601D-5D58-B87E32144578}"/>
                    </a:ext>
                  </a:extLst>
                </p14:cNvPr>
                <p14:cNvContentPartPr/>
                <p14:nvPr/>
              </p14:nvContentPartPr>
              <p14:xfrm>
                <a:off x="1493805" y="1283157"/>
                <a:ext cx="2338200" cy="96120"/>
              </p14:xfrm>
            </p:contentPart>
          </mc:Choice>
          <mc:Fallback>
            <p:pic>
              <p:nvPicPr>
                <p:cNvPr id="232" name="Ink 231">
                  <a:extLst>
                    <a:ext uri="{FF2B5EF4-FFF2-40B4-BE49-F238E27FC236}">
                      <a16:creationId xmlns:a16="http://schemas.microsoft.com/office/drawing/2014/main" id="{8213320A-C21C-601D-5D58-B87E32144578}"/>
                    </a:ext>
                  </a:extLst>
                </p:cNvPr>
                <p:cNvPicPr/>
                <p:nvPr/>
              </p:nvPicPr>
              <p:blipFill>
                <a:blip r:embed="rId403"/>
                <a:stretch>
                  <a:fillRect/>
                </a:stretch>
              </p:blipFill>
              <p:spPr>
                <a:xfrm>
                  <a:off x="1487685" y="1277037"/>
                  <a:ext cx="235044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33" name="Ink 232">
                  <a:extLst>
                    <a:ext uri="{FF2B5EF4-FFF2-40B4-BE49-F238E27FC236}">
                      <a16:creationId xmlns:a16="http://schemas.microsoft.com/office/drawing/2014/main" id="{39BCFC68-976A-4C7C-8713-535B39159EC0}"/>
                    </a:ext>
                  </a:extLst>
                </p14:cNvPr>
                <p14:cNvContentPartPr/>
                <p14:nvPr/>
              </p14:nvContentPartPr>
              <p14:xfrm>
                <a:off x="1425765" y="1278837"/>
                <a:ext cx="209880" cy="288360"/>
              </p14:xfrm>
            </p:contentPart>
          </mc:Choice>
          <mc:Fallback>
            <p:pic>
              <p:nvPicPr>
                <p:cNvPr id="233" name="Ink 232">
                  <a:extLst>
                    <a:ext uri="{FF2B5EF4-FFF2-40B4-BE49-F238E27FC236}">
                      <a16:creationId xmlns:a16="http://schemas.microsoft.com/office/drawing/2014/main" id="{39BCFC68-976A-4C7C-8713-535B39159EC0}"/>
                    </a:ext>
                  </a:extLst>
                </p:cNvPr>
                <p:cNvPicPr/>
                <p:nvPr/>
              </p:nvPicPr>
              <p:blipFill>
                <a:blip r:embed="rId405"/>
                <a:stretch>
                  <a:fillRect/>
                </a:stretch>
              </p:blipFill>
              <p:spPr>
                <a:xfrm>
                  <a:off x="1419645" y="1272717"/>
                  <a:ext cx="22212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37" name="Ink 236">
                  <a:extLst>
                    <a:ext uri="{FF2B5EF4-FFF2-40B4-BE49-F238E27FC236}">
                      <a16:creationId xmlns:a16="http://schemas.microsoft.com/office/drawing/2014/main" id="{DCF32CA1-BA00-8FF8-76F0-24F8F7857892}"/>
                    </a:ext>
                  </a:extLst>
                </p14:cNvPr>
                <p14:cNvContentPartPr/>
                <p14:nvPr/>
              </p14:nvContentPartPr>
              <p14:xfrm>
                <a:off x="8436045" y="2415717"/>
                <a:ext cx="1029600" cy="1062720"/>
              </p14:xfrm>
            </p:contentPart>
          </mc:Choice>
          <mc:Fallback>
            <p:pic>
              <p:nvPicPr>
                <p:cNvPr id="237" name="Ink 236">
                  <a:extLst>
                    <a:ext uri="{FF2B5EF4-FFF2-40B4-BE49-F238E27FC236}">
                      <a16:creationId xmlns:a16="http://schemas.microsoft.com/office/drawing/2014/main" id="{DCF32CA1-BA00-8FF8-76F0-24F8F7857892}"/>
                    </a:ext>
                  </a:extLst>
                </p:cNvPr>
                <p:cNvPicPr/>
                <p:nvPr/>
              </p:nvPicPr>
              <p:blipFill>
                <a:blip r:embed="rId407"/>
                <a:stretch>
                  <a:fillRect/>
                </a:stretch>
              </p:blipFill>
              <p:spPr>
                <a:xfrm>
                  <a:off x="8429925" y="2409597"/>
                  <a:ext cx="1041840" cy="107496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38" name="Ink 237">
                  <a:extLst>
                    <a:ext uri="{FF2B5EF4-FFF2-40B4-BE49-F238E27FC236}">
                      <a16:creationId xmlns:a16="http://schemas.microsoft.com/office/drawing/2014/main" id="{7623054E-E042-545B-453A-31CE2001F4E9}"/>
                    </a:ext>
                  </a:extLst>
                </p14:cNvPr>
                <p14:cNvContentPartPr/>
                <p14:nvPr/>
              </p14:nvContentPartPr>
              <p14:xfrm>
                <a:off x="8703525" y="2749077"/>
                <a:ext cx="165960" cy="24480"/>
              </p14:xfrm>
            </p:contentPart>
          </mc:Choice>
          <mc:Fallback>
            <p:pic>
              <p:nvPicPr>
                <p:cNvPr id="238" name="Ink 237">
                  <a:extLst>
                    <a:ext uri="{FF2B5EF4-FFF2-40B4-BE49-F238E27FC236}">
                      <a16:creationId xmlns:a16="http://schemas.microsoft.com/office/drawing/2014/main" id="{7623054E-E042-545B-453A-31CE2001F4E9}"/>
                    </a:ext>
                  </a:extLst>
                </p:cNvPr>
                <p:cNvPicPr/>
                <p:nvPr/>
              </p:nvPicPr>
              <p:blipFill>
                <a:blip r:embed="rId409"/>
                <a:stretch>
                  <a:fillRect/>
                </a:stretch>
              </p:blipFill>
              <p:spPr>
                <a:xfrm>
                  <a:off x="8697405" y="2742957"/>
                  <a:ext cx="17820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39" name="Ink 238">
                  <a:extLst>
                    <a:ext uri="{FF2B5EF4-FFF2-40B4-BE49-F238E27FC236}">
                      <a16:creationId xmlns:a16="http://schemas.microsoft.com/office/drawing/2014/main" id="{86BBEF8E-0CD4-A984-9B0F-4BD25DAB2588}"/>
                    </a:ext>
                  </a:extLst>
                </p14:cNvPr>
                <p14:cNvContentPartPr/>
                <p14:nvPr/>
              </p14:nvContentPartPr>
              <p14:xfrm>
                <a:off x="8676165" y="2864637"/>
                <a:ext cx="126000" cy="21600"/>
              </p14:xfrm>
            </p:contentPart>
          </mc:Choice>
          <mc:Fallback>
            <p:pic>
              <p:nvPicPr>
                <p:cNvPr id="239" name="Ink 238">
                  <a:extLst>
                    <a:ext uri="{FF2B5EF4-FFF2-40B4-BE49-F238E27FC236}">
                      <a16:creationId xmlns:a16="http://schemas.microsoft.com/office/drawing/2014/main" id="{86BBEF8E-0CD4-A984-9B0F-4BD25DAB2588}"/>
                    </a:ext>
                  </a:extLst>
                </p:cNvPr>
                <p:cNvPicPr/>
                <p:nvPr/>
              </p:nvPicPr>
              <p:blipFill>
                <a:blip r:embed="rId411"/>
                <a:stretch>
                  <a:fillRect/>
                </a:stretch>
              </p:blipFill>
              <p:spPr>
                <a:xfrm>
                  <a:off x="8670045" y="2858517"/>
                  <a:ext cx="13824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40" name="Ink 239">
                  <a:extLst>
                    <a:ext uri="{FF2B5EF4-FFF2-40B4-BE49-F238E27FC236}">
                      <a16:creationId xmlns:a16="http://schemas.microsoft.com/office/drawing/2014/main" id="{6B51E162-99FC-382D-83CC-F9F1D74D7037}"/>
                    </a:ext>
                  </a:extLst>
                </p14:cNvPr>
                <p14:cNvContentPartPr/>
                <p14:nvPr/>
              </p14:nvContentPartPr>
              <p14:xfrm>
                <a:off x="8640885" y="2943117"/>
                <a:ext cx="212400" cy="156240"/>
              </p14:xfrm>
            </p:contentPart>
          </mc:Choice>
          <mc:Fallback>
            <p:pic>
              <p:nvPicPr>
                <p:cNvPr id="240" name="Ink 239">
                  <a:extLst>
                    <a:ext uri="{FF2B5EF4-FFF2-40B4-BE49-F238E27FC236}">
                      <a16:creationId xmlns:a16="http://schemas.microsoft.com/office/drawing/2014/main" id="{6B51E162-99FC-382D-83CC-F9F1D74D7037}"/>
                    </a:ext>
                  </a:extLst>
                </p:cNvPr>
                <p:cNvPicPr/>
                <p:nvPr/>
              </p:nvPicPr>
              <p:blipFill>
                <a:blip r:embed="rId413"/>
                <a:stretch>
                  <a:fillRect/>
                </a:stretch>
              </p:blipFill>
              <p:spPr>
                <a:xfrm>
                  <a:off x="8634765" y="2936997"/>
                  <a:ext cx="22464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41" name="Ink 240">
                  <a:extLst>
                    <a:ext uri="{FF2B5EF4-FFF2-40B4-BE49-F238E27FC236}">
                      <a16:creationId xmlns:a16="http://schemas.microsoft.com/office/drawing/2014/main" id="{DC111D56-50B9-491D-F1FE-134C86B41CE5}"/>
                    </a:ext>
                  </a:extLst>
                </p14:cNvPr>
                <p14:cNvContentPartPr/>
                <p14:nvPr/>
              </p14:nvContentPartPr>
              <p14:xfrm>
                <a:off x="8670045" y="3205917"/>
                <a:ext cx="105120" cy="18720"/>
              </p14:xfrm>
            </p:contentPart>
          </mc:Choice>
          <mc:Fallback>
            <p:pic>
              <p:nvPicPr>
                <p:cNvPr id="241" name="Ink 240">
                  <a:extLst>
                    <a:ext uri="{FF2B5EF4-FFF2-40B4-BE49-F238E27FC236}">
                      <a16:creationId xmlns:a16="http://schemas.microsoft.com/office/drawing/2014/main" id="{DC111D56-50B9-491D-F1FE-134C86B41CE5}"/>
                    </a:ext>
                  </a:extLst>
                </p:cNvPr>
                <p:cNvPicPr/>
                <p:nvPr/>
              </p:nvPicPr>
              <p:blipFill>
                <a:blip r:embed="rId415"/>
                <a:stretch>
                  <a:fillRect/>
                </a:stretch>
              </p:blipFill>
              <p:spPr>
                <a:xfrm>
                  <a:off x="8663925" y="3199797"/>
                  <a:ext cx="1173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42" name="Ink 241">
                  <a:extLst>
                    <a:ext uri="{FF2B5EF4-FFF2-40B4-BE49-F238E27FC236}">
                      <a16:creationId xmlns:a16="http://schemas.microsoft.com/office/drawing/2014/main" id="{A338A27D-1218-1485-A238-EE0A67BEA815}"/>
                    </a:ext>
                  </a:extLst>
                </p14:cNvPr>
                <p14:cNvContentPartPr/>
                <p14:nvPr/>
              </p14:nvContentPartPr>
              <p14:xfrm>
                <a:off x="9119325" y="2556477"/>
                <a:ext cx="119880" cy="136440"/>
              </p14:xfrm>
            </p:contentPart>
          </mc:Choice>
          <mc:Fallback>
            <p:pic>
              <p:nvPicPr>
                <p:cNvPr id="242" name="Ink 241">
                  <a:extLst>
                    <a:ext uri="{FF2B5EF4-FFF2-40B4-BE49-F238E27FC236}">
                      <a16:creationId xmlns:a16="http://schemas.microsoft.com/office/drawing/2014/main" id="{A338A27D-1218-1485-A238-EE0A67BEA815}"/>
                    </a:ext>
                  </a:extLst>
                </p:cNvPr>
                <p:cNvPicPr/>
                <p:nvPr/>
              </p:nvPicPr>
              <p:blipFill>
                <a:blip r:embed="rId417"/>
                <a:stretch>
                  <a:fillRect/>
                </a:stretch>
              </p:blipFill>
              <p:spPr>
                <a:xfrm>
                  <a:off x="9113205" y="2550357"/>
                  <a:ext cx="13212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43" name="Ink 242">
                  <a:extLst>
                    <a:ext uri="{FF2B5EF4-FFF2-40B4-BE49-F238E27FC236}">
                      <a16:creationId xmlns:a16="http://schemas.microsoft.com/office/drawing/2014/main" id="{5844541F-93F1-370E-8275-4B931CCC8F6A}"/>
                    </a:ext>
                  </a:extLst>
                </p14:cNvPr>
                <p14:cNvContentPartPr/>
                <p14:nvPr/>
              </p14:nvContentPartPr>
              <p14:xfrm>
                <a:off x="9180165" y="2539197"/>
                <a:ext cx="6840" cy="167760"/>
              </p14:xfrm>
            </p:contentPart>
          </mc:Choice>
          <mc:Fallback>
            <p:pic>
              <p:nvPicPr>
                <p:cNvPr id="243" name="Ink 242">
                  <a:extLst>
                    <a:ext uri="{FF2B5EF4-FFF2-40B4-BE49-F238E27FC236}">
                      <a16:creationId xmlns:a16="http://schemas.microsoft.com/office/drawing/2014/main" id="{5844541F-93F1-370E-8275-4B931CCC8F6A}"/>
                    </a:ext>
                  </a:extLst>
                </p:cNvPr>
                <p:cNvPicPr/>
                <p:nvPr/>
              </p:nvPicPr>
              <p:blipFill>
                <a:blip r:embed="rId419"/>
                <a:stretch>
                  <a:fillRect/>
                </a:stretch>
              </p:blipFill>
              <p:spPr>
                <a:xfrm>
                  <a:off x="9174045" y="2533077"/>
                  <a:ext cx="1908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44" name="Ink 243">
                  <a:extLst>
                    <a:ext uri="{FF2B5EF4-FFF2-40B4-BE49-F238E27FC236}">
                      <a16:creationId xmlns:a16="http://schemas.microsoft.com/office/drawing/2014/main" id="{74A32DCD-C998-E2DB-46D0-21FDF95542A6}"/>
                    </a:ext>
                  </a:extLst>
                </p14:cNvPr>
                <p14:cNvContentPartPr/>
                <p14:nvPr/>
              </p14:nvContentPartPr>
              <p14:xfrm>
                <a:off x="9248205" y="2550357"/>
                <a:ext cx="87840" cy="132840"/>
              </p14:xfrm>
            </p:contentPart>
          </mc:Choice>
          <mc:Fallback>
            <p:pic>
              <p:nvPicPr>
                <p:cNvPr id="244" name="Ink 243">
                  <a:extLst>
                    <a:ext uri="{FF2B5EF4-FFF2-40B4-BE49-F238E27FC236}">
                      <a16:creationId xmlns:a16="http://schemas.microsoft.com/office/drawing/2014/main" id="{74A32DCD-C998-E2DB-46D0-21FDF95542A6}"/>
                    </a:ext>
                  </a:extLst>
                </p:cNvPr>
                <p:cNvPicPr/>
                <p:nvPr/>
              </p:nvPicPr>
              <p:blipFill>
                <a:blip r:embed="rId421"/>
                <a:stretch>
                  <a:fillRect/>
                </a:stretch>
              </p:blipFill>
              <p:spPr>
                <a:xfrm>
                  <a:off x="9242085" y="2544237"/>
                  <a:ext cx="10008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45" name="Ink 244">
                  <a:extLst>
                    <a:ext uri="{FF2B5EF4-FFF2-40B4-BE49-F238E27FC236}">
                      <a16:creationId xmlns:a16="http://schemas.microsoft.com/office/drawing/2014/main" id="{989DB426-FEEE-2622-4289-6D7D0A15FE04}"/>
                    </a:ext>
                  </a:extLst>
                </p14:cNvPr>
                <p14:cNvContentPartPr/>
                <p14:nvPr/>
              </p14:nvContentPartPr>
              <p14:xfrm>
                <a:off x="9283125" y="2539197"/>
                <a:ext cx="19080" cy="235080"/>
              </p14:xfrm>
            </p:contentPart>
          </mc:Choice>
          <mc:Fallback>
            <p:pic>
              <p:nvPicPr>
                <p:cNvPr id="245" name="Ink 244">
                  <a:extLst>
                    <a:ext uri="{FF2B5EF4-FFF2-40B4-BE49-F238E27FC236}">
                      <a16:creationId xmlns:a16="http://schemas.microsoft.com/office/drawing/2014/main" id="{989DB426-FEEE-2622-4289-6D7D0A15FE04}"/>
                    </a:ext>
                  </a:extLst>
                </p:cNvPr>
                <p:cNvPicPr/>
                <p:nvPr/>
              </p:nvPicPr>
              <p:blipFill>
                <a:blip r:embed="rId423"/>
                <a:stretch>
                  <a:fillRect/>
                </a:stretch>
              </p:blipFill>
              <p:spPr>
                <a:xfrm>
                  <a:off x="9277005" y="2533077"/>
                  <a:ext cx="3132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47" name="Ink 246">
                  <a:extLst>
                    <a:ext uri="{FF2B5EF4-FFF2-40B4-BE49-F238E27FC236}">
                      <a16:creationId xmlns:a16="http://schemas.microsoft.com/office/drawing/2014/main" id="{04775EE9-5F46-116F-A1A9-8C664AA2520C}"/>
                    </a:ext>
                  </a:extLst>
                </p14:cNvPr>
                <p14:cNvContentPartPr/>
                <p14:nvPr/>
              </p14:nvContentPartPr>
              <p14:xfrm>
                <a:off x="3643005" y="-14283"/>
                <a:ext cx="6029280" cy="2633040"/>
              </p14:xfrm>
            </p:contentPart>
          </mc:Choice>
          <mc:Fallback>
            <p:pic>
              <p:nvPicPr>
                <p:cNvPr id="247" name="Ink 246">
                  <a:extLst>
                    <a:ext uri="{FF2B5EF4-FFF2-40B4-BE49-F238E27FC236}">
                      <a16:creationId xmlns:a16="http://schemas.microsoft.com/office/drawing/2014/main" id="{04775EE9-5F46-116F-A1A9-8C664AA2520C}"/>
                    </a:ext>
                  </a:extLst>
                </p:cNvPr>
                <p:cNvPicPr/>
                <p:nvPr/>
              </p:nvPicPr>
              <p:blipFill>
                <a:blip r:embed="rId425"/>
                <a:stretch>
                  <a:fillRect/>
                </a:stretch>
              </p:blipFill>
              <p:spPr>
                <a:xfrm>
                  <a:off x="3636885" y="-20403"/>
                  <a:ext cx="6041520" cy="264528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48" name="Ink 247">
                  <a:extLst>
                    <a:ext uri="{FF2B5EF4-FFF2-40B4-BE49-F238E27FC236}">
                      <a16:creationId xmlns:a16="http://schemas.microsoft.com/office/drawing/2014/main" id="{D84A2618-E795-72FC-5706-B33AA5A76997}"/>
                    </a:ext>
                  </a:extLst>
                </p14:cNvPr>
                <p14:cNvContentPartPr/>
                <p14:nvPr/>
              </p14:nvContentPartPr>
              <p14:xfrm>
                <a:off x="5491965" y="732357"/>
                <a:ext cx="2385720" cy="1261440"/>
              </p14:xfrm>
            </p:contentPart>
          </mc:Choice>
          <mc:Fallback>
            <p:pic>
              <p:nvPicPr>
                <p:cNvPr id="248" name="Ink 247">
                  <a:extLst>
                    <a:ext uri="{FF2B5EF4-FFF2-40B4-BE49-F238E27FC236}">
                      <a16:creationId xmlns:a16="http://schemas.microsoft.com/office/drawing/2014/main" id="{D84A2618-E795-72FC-5706-B33AA5A76997}"/>
                    </a:ext>
                  </a:extLst>
                </p:cNvPr>
                <p:cNvPicPr/>
                <p:nvPr/>
              </p:nvPicPr>
              <p:blipFill>
                <a:blip r:embed="rId427"/>
                <a:stretch>
                  <a:fillRect/>
                </a:stretch>
              </p:blipFill>
              <p:spPr>
                <a:xfrm>
                  <a:off x="5485845" y="726237"/>
                  <a:ext cx="2397960" cy="127368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49" name="Ink 248">
                  <a:extLst>
                    <a:ext uri="{FF2B5EF4-FFF2-40B4-BE49-F238E27FC236}">
                      <a16:creationId xmlns:a16="http://schemas.microsoft.com/office/drawing/2014/main" id="{9BC56E60-F6F4-0DB9-A79B-6BE65B237D83}"/>
                    </a:ext>
                  </a:extLst>
                </p14:cNvPr>
                <p14:cNvContentPartPr/>
                <p14:nvPr/>
              </p14:nvContentPartPr>
              <p14:xfrm>
                <a:off x="5148525" y="864837"/>
                <a:ext cx="2403000" cy="1591200"/>
              </p14:xfrm>
            </p:contentPart>
          </mc:Choice>
          <mc:Fallback>
            <p:pic>
              <p:nvPicPr>
                <p:cNvPr id="249" name="Ink 248">
                  <a:extLst>
                    <a:ext uri="{FF2B5EF4-FFF2-40B4-BE49-F238E27FC236}">
                      <a16:creationId xmlns:a16="http://schemas.microsoft.com/office/drawing/2014/main" id="{9BC56E60-F6F4-0DB9-A79B-6BE65B237D83}"/>
                    </a:ext>
                  </a:extLst>
                </p:cNvPr>
                <p:cNvPicPr/>
                <p:nvPr/>
              </p:nvPicPr>
              <p:blipFill>
                <a:blip r:embed="rId429"/>
                <a:stretch>
                  <a:fillRect/>
                </a:stretch>
              </p:blipFill>
              <p:spPr>
                <a:xfrm>
                  <a:off x="5142405" y="858717"/>
                  <a:ext cx="2415240" cy="1603440"/>
                </a:xfrm>
                <a:prstGeom prst="rect">
                  <a:avLst/>
                </a:prstGeom>
              </p:spPr>
            </p:pic>
          </mc:Fallback>
        </mc:AlternateContent>
      </p:grpSp>
    </p:spTree>
    <p:extLst>
      <p:ext uri="{BB962C8B-B14F-4D97-AF65-F5344CB8AC3E}">
        <p14:creationId xmlns:p14="http://schemas.microsoft.com/office/powerpoint/2010/main" val="1952479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Setting up SAP BTP Account</a:t>
            </a:r>
          </a:p>
        </p:txBody>
      </p:sp>
      <p:pic>
        <p:nvPicPr>
          <p:cNvPr id="4" name="Picture 3">
            <a:hlinkClick r:id="rId3"/>
            <a:extLst>
              <a:ext uri="{FF2B5EF4-FFF2-40B4-BE49-F238E27FC236}">
                <a16:creationId xmlns:a16="http://schemas.microsoft.com/office/drawing/2014/main" id="{B39A2D15-141D-1618-8AC7-32AE269D2C31}"/>
              </a:ext>
            </a:extLst>
          </p:cNvPr>
          <p:cNvPicPr>
            <a:picLocks noChangeAspect="1"/>
          </p:cNvPicPr>
          <p:nvPr/>
        </p:nvPicPr>
        <p:blipFill>
          <a:blip r:embed="rId4"/>
          <a:stretch>
            <a:fillRect/>
          </a:stretch>
        </p:blipFill>
        <p:spPr>
          <a:xfrm>
            <a:off x="189756" y="836712"/>
            <a:ext cx="11396737" cy="5292896"/>
          </a:xfrm>
          <a:prstGeom prst="rect">
            <a:avLst/>
          </a:prstGeom>
        </p:spPr>
      </p:pic>
    </p:spTree>
    <p:extLst>
      <p:ext uri="{BB962C8B-B14F-4D97-AF65-F5344CB8AC3E}">
        <p14:creationId xmlns:p14="http://schemas.microsoft.com/office/powerpoint/2010/main" val="63499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B16-D8D8-CFC0-3F33-93E8EC38C7E0}"/>
              </a:ext>
            </a:extLst>
          </p:cNvPr>
          <p:cNvSpPr>
            <a:spLocks noGrp="1"/>
          </p:cNvSpPr>
          <p:nvPr>
            <p:ph type="title"/>
          </p:nvPr>
        </p:nvSpPr>
        <p:spPr/>
        <p:txBody>
          <a:bodyPr/>
          <a:lstStyle/>
          <a:p>
            <a:r>
              <a:rPr lang="en-US" dirty="0"/>
              <a:t>Org Structure work</a:t>
            </a:r>
          </a:p>
        </p:txBody>
      </p:sp>
      <p:sp>
        <p:nvSpPr>
          <p:cNvPr id="3" name="Rectangle 2">
            <a:extLst>
              <a:ext uri="{FF2B5EF4-FFF2-40B4-BE49-F238E27FC236}">
                <a16:creationId xmlns:a16="http://schemas.microsoft.com/office/drawing/2014/main" id="{3F4E1A08-ADAF-6CEE-B10C-094BB0FC2146}"/>
              </a:ext>
            </a:extLst>
          </p:cNvPr>
          <p:cNvSpPr/>
          <p:nvPr/>
        </p:nvSpPr>
        <p:spPr>
          <a:xfrm>
            <a:off x="189756" y="18448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Global Account</a:t>
            </a:r>
          </a:p>
          <a:p>
            <a:pPr algn="ctr"/>
            <a:r>
              <a:rPr lang="en-US" sz="1800" b="1" dirty="0"/>
              <a:t>Used for the purpose of billing for a customer</a:t>
            </a:r>
          </a:p>
          <a:p>
            <a:pPr algn="ctr"/>
            <a:r>
              <a:rPr lang="en-US" sz="1800" b="1" dirty="0"/>
              <a:t>(entitlements)</a:t>
            </a:r>
          </a:p>
        </p:txBody>
      </p:sp>
      <p:sp>
        <p:nvSpPr>
          <p:cNvPr id="4" name="Rectangle 3">
            <a:extLst>
              <a:ext uri="{FF2B5EF4-FFF2-40B4-BE49-F238E27FC236}">
                <a16:creationId xmlns:a16="http://schemas.microsoft.com/office/drawing/2014/main" id="{C7715C81-D57D-4233-0F0A-2E4F0A34EA74}"/>
              </a:ext>
            </a:extLst>
          </p:cNvPr>
          <p:cNvSpPr/>
          <p:nvPr/>
        </p:nvSpPr>
        <p:spPr>
          <a:xfrm>
            <a:off x="3646140" y="18448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5" name="Arrow: Right 4">
            <a:extLst>
              <a:ext uri="{FF2B5EF4-FFF2-40B4-BE49-F238E27FC236}">
                <a16:creationId xmlns:a16="http://schemas.microsoft.com/office/drawing/2014/main" id="{4C9FBC6B-FBFD-8000-4AE1-FCBDE1852E3D}"/>
              </a:ext>
            </a:extLst>
          </p:cNvPr>
          <p:cNvSpPr/>
          <p:nvPr/>
        </p:nvSpPr>
        <p:spPr>
          <a:xfrm>
            <a:off x="3070076" y="2276872"/>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 name="Arrow: Right 5">
            <a:extLst>
              <a:ext uri="{FF2B5EF4-FFF2-40B4-BE49-F238E27FC236}">
                <a16:creationId xmlns:a16="http://schemas.microsoft.com/office/drawing/2014/main" id="{32D3EE9E-46AA-9C62-A5F8-50B5ED137F7E}"/>
              </a:ext>
            </a:extLst>
          </p:cNvPr>
          <p:cNvSpPr/>
          <p:nvPr/>
        </p:nvSpPr>
        <p:spPr>
          <a:xfrm>
            <a:off x="3070076" y="2924944"/>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241127AD-75CE-6A71-A4A5-B96320242CA2}"/>
              </a:ext>
            </a:extLst>
          </p:cNvPr>
          <p:cNvSpPr/>
          <p:nvPr/>
        </p:nvSpPr>
        <p:spPr>
          <a:xfrm>
            <a:off x="3798540" y="19972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8" name="Rectangle 7">
            <a:extLst>
              <a:ext uri="{FF2B5EF4-FFF2-40B4-BE49-F238E27FC236}">
                <a16:creationId xmlns:a16="http://schemas.microsoft.com/office/drawing/2014/main" id="{94F9AB6D-11BE-840C-1866-38F30E00023C}"/>
              </a:ext>
            </a:extLst>
          </p:cNvPr>
          <p:cNvSpPr/>
          <p:nvPr/>
        </p:nvSpPr>
        <p:spPr>
          <a:xfrm>
            <a:off x="3950940" y="21496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9" name="Right Brace 8">
            <a:extLst>
              <a:ext uri="{FF2B5EF4-FFF2-40B4-BE49-F238E27FC236}">
                <a16:creationId xmlns:a16="http://schemas.microsoft.com/office/drawing/2014/main" id="{543E700D-F6DF-476F-AF21-9C4BCF68667D}"/>
              </a:ext>
            </a:extLst>
          </p:cNvPr>
          <p:cNvSpPr/>
          <p:nvPr/>
        </p:nvSpPr>
        <p:spPr>
          <a:xfrm rot="16200000">
            <a:off x="4194584" y="359059"/>
            <a:ext cx="991344" cy="2088232"/>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0" name="Right Brace 9">
            <a:extLst>
              <a:ext uri="{FF2B5EF4-FFF2-40B4-BE49-F238E27FC236}">
                <a16:creationId xmlns:a16="http://schemas.microsoft.com/office/drawing/2014/main" id="{BC88BB49-80A1-4BAF-FA39-AD6AF9DC9A2B}"/>
              </a:ext>
            </a:extLst>
          </p:cNvPr>
          <p:cNvSpPr/>
          <p:nvPr/>
        </p:nvSpPr>
        <p:spPr>
          <a:xfrm rot="16200000">
            <a:off x="5562736" y="499359"/>
            <a:ext cx="991344" cy="2088232"/>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6A0912BB-CF10-5FD3-5C93-70C14C62DA7D}"/>
              </a:ext>
            </a:extLst>
          </p:cNvPr>
          <p:cNvSpPr txBox="1"/>
          <p:nvPr/>
        </p:nvSpPr>
        <p:spPr>
          <a:xfrm>
            <a:off x="5202696" y="548680"/>
            <a:ext cx="2403884" cy="461665"/>
          </a:xfrm>
          <a:prstGeom prst="rect">
            <a:avLst/>
          </a:prstGeom>
          <a:noFill/>
        </p:spPr>
        <p:txBody>
          <a:bodyPr wrap="square" rtlCol="0">
            <a:spAutoFit/>
          </a:bodyPr>
          <a:lstStyle/>
          <a:p>
            <a:r>
              <a:rPr lang="en-US" b="1" dirty="0">
                <a:highlight>
                  <a:srgbClr val="FFFF00"/>
                </a:highlight>
              </a:rPr>
              <a:t>directories</a:t>
            </a:r>
          </a:p>
        </p:txBody>
      </p:sp>
      <p:sp>
        <p:nvSpPr>
          <p:cNvPr id="12" name="Rectangle: Rounded Corners 11">
            <a:extLst>
              <a:ext uri="{FF2B5EF4-FFF2-40B4-BE49-F238E27FC236}">
                <a16:creationId xmlns:a16="http://schemas.microsoft.com/office/drawing/2014/main" id="{6458EDB0-BFA0-DB6A-17A0-02B6F98BDCED}"/>
              </a:ext>
            </a:extLst>
          </p:cNvPr>
          <p:cNvSpPr/>
          <p:nvPr/>
        </p:nvSpPr>
        <p:spPr>
          <a:xfrm>
            <a:off x="8293124" y="24298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3" name="Rectangle: Rounded Corners 12">
            <a:extLst>
              <a:ext uri="{FF2B5EF4-FFF2-40B4-BE49-F238E27FC236}">
                <a16:creationId xmlns:a16="http://schemas.microsoft.com/office/drawing/2014/main" id="{96FBAEBD-8142-5121-1054-F0C110478C24}"/>
              </a:ext>
            </a:extLst>
          </p:cNvPr>
          <p:cNvSpPr/>
          <p:nvPr/>
        </p:nvSpPr>
        <p:spPr>
          <a:xfrm>
            <a:off x="8445524" y="25822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4" name="Rectangle: Rounded Corners 13">
            <a:extLst>
              <a:ext uri="{FF2B5EF4-FFF2-40B4-BE49-F238E27FC236}">
                <a16:creationId xmlns:a16="http://schemas.microsoft.com/office/drawing/2014/main" id="{7B6E5FA3-EB0D-DFB6-3828-4B49D5C7A39E}"/>
              </a:ext>
            </a:extLst>
          </p:cNvPr>
          <p:cNvSpPr/>
          <p:nvPr/>
        </p:nvSpPr>
        <p:spPr>
          <a:xfrm>
            <a:off x="8597924" y="27346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5" name="Rectangle: Rounded Corners 14">
            <a:extLst>
              <a:ext uri="{FF2B5EF4-FFF2-40B4-BE49-F238E27FC236}">
                <a16:creationId xmlns:a16="http://schemas.microsoft.com/office/drawing/2014/main" id="{632A4A73-7D24-4248-28FB-BDC8431E6B85}"/>
              </a:ext>
            </a:extLst>
          </p:cNvPr>
          <p:cNvSpPr/>
          <p:nvPr/>
        </p:nvSpPr>
        <p:spPr>
          <a:xfrm>
            <a:off x="8750324" y="28870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6" name="Rectangle: Rounded Corners 15">
            <a:extLst>
              <a:ext uri="{FF2B5EF4-FFF2-40B4-BE49-F238E27FC236}">
                <a16:creationId xmlns:a16="http://schemas.microsoft.com/office/drawing/2014/main" id="{DD78971F-8578-AD75-7182-6A16384CA2EC}"/>
              </a:ext>
            </a:extLst>
          </p:cNvPr>
          <p:cNvSpPr/>
          <p:nvPr/>
        </p:nvSpPr>
        <p:spPr>
          <a:xfrm>
            <a:off x="8902724" y="30394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9" name="Arrow: Right 18">
            <a:extLst>
              <a:ext uri="{FF2B5EF4-FFF2-40B4-BE49-F238E27FC236}">
                <a16:creationId xmlns:a16="http://schemas.microsoft.com/office/drawing/2014/main" id="{F5107CDB-1BE1-E78A-CCBE-C9AF2DEAFD89}"/>
              </a:ext>
            </a:extLst>
          </p:cNvPr>
          <p:cNvSpPr/>
          <p:nvPr/>
        </p:nvSpPr>
        <p:spPr>
          <a:xfrm>
            <a:off x="7350360" y="2747798"/>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BAEBBD57-895D-F2F7-6F2A-61CC90B5BF74}"/>
              </a:ext>
            </a:extLst>
          </p:cNvPr>
          <p:cNvSpPr txBox="1"/>
          <p:nvPr/>
        </p:nvSpPr>
        <p:spPr>
          <a:xfrm>
            <a:off x="8755815" y="1844824"/>
            <a:ext cx="2403884" cy="461665"/>
          </a:xfrm>
          <a:prstGeom prst="rect">
            <a:avLst/>
          </a:prstGeom>
          <a:noFill/>
        </p:spPr>
        <p:txBody>
          <a:bodyPr wrap="square" rtlCol="0">
            <a:spAutoFit/>
          </a:bodyPr>
          <a:lstStyle/>
          <a:p>
            <a:r>
              <a:rPr lang="en-US" b="1" dirty="0">
                <a:highlight>
                  <a:srgbClr val="FFFF00"/>
                </a:highlight>
              </a:rPr>
              <a:t>Space quota</a:t>
            </a:r>
          </a:p>
        </p:txBody>
      </p:sp>
      <p:sp>
        <p:nvSpPr>
          <p:cNvPr id="21" name="Rectangle 20">
            <a:extLst>
              <a:ext uri="{FF2B5EF4-FFF2-40B4-BE49-F238E27FC236}">
                <a16:creationId xmlns:a16="http://schemas.microsoft.com/office/drawing/2014/main" id="{1483C202-7E04-BC5C-F989-A97FEE09CB50}"/>
              </a:ext>
            </a:extLst>
          </p:cNvPr>
          <p:cNvSpPr/>
          <p:nvPr/>
        </p:nvSpPr>
        <p:spPr>
          <a:xfrm>
            <a:off x="9758436" y="45091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2" name="Rectangle 21">
            <a:extLst>
              <a:ext uri="{FF2B5EF4-FFF2-40B4-BE49-F238E27FC236}">
                <a16:creationId xmlns:a16="http://schemas.microsoft.com/office/drawing/2014/main" id="{49835B4D-7009-2432-2466-2DE6903A5C1B}"/>
              </a:ext>
            </a:extLst>
          </p:cNvPr>
          <p:cNvSpPr/>
          <p:nvPr/>
        </p:nvSpPr>
        <p:spPr>
          <a:xfrm>
            <a:off x="9910836" y="46615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3" name="Rectangle 22">
            <a:extLst>
              <a:ext uri="{FF2B5EF4-FFF2-40B4-BE49-F238E27FC236}">
                <a16:creationId xmlns:a16="http://schemas.microsoft.com/office/drawing/2014/main" id="{E05C3A72-8A39-B1A6-62C6-27177D773CC5}"/>
              </a:ext>
            </a:extLst>
          </p:cNvPr>
          <p:cNvSpPr/>
          <p:nvPr/>
        </p:nvSpPr>
        <p:spPr>
          <a:xfrm>
            <a:off x="10063236" y="48139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4" name="Rectangle 23">
            <a:extLst>
              <a:ext uri="{FF2B5EF4-FFF2-40B4-BE49-F238E27FC236}">
                <a16:creationId xmlns:a16="http://schemas.microsoft.com/office/drawing/2014/main" id="{3CA53D38-FA48-539D-9173-7ECE12531019}"/>
              </a:ext>
            </a:extLst>
          </p:cNvPr>
          <p:cNvSpPr/>
          <p:nvPr/>
        </p:nvSpPr>
        <p:spPr>
          <a:xfrm>
            <a:off x="10215636" y="49663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Tree>
    <p:extLst>
      <p:ext uri="{BB962C8B-B14F-4D97-AF65-F5344CB8AC3E}">
        <p14:creationId xmlns:p14="http://schemas.microsoft.com/office/powerpoint/2010/main" val="3774881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Account Structure</a:t>
            </a:r>
          </a:p>
        </p:txBody>
      </p:sp>
      <p:pic>
        <p:nvPicPr>
          <p:cNvPr id="2050" name="Picture 2" descr="SAP Business Technology Platform : Account Models | SAP Blogs">
            <a:extLst>
              <a:ext uri="{FF2B5EF4-FFF2-40B4-BE49-F238E27FC236}">
                <a16:creationId xmlns:a16="http://schemas.microsoft.com/office/drawing/2014/main" id="{34621780-4B20-851E-FFCD-3B6498828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96" y="1124744"/>
            <a:ext cx="10725196" cy="51611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8A4D6B-3C0A-B1F0-AE43-4DA0782119F2}"/>
              </a:ext>
            </a:extLst>
          </p:cNvPr>
          <p:cNvSpPr/>
          <p:nvPr/>
        </p:nvSpPr>
        <p:spPr>
          <a:xfrm>
            <a:off x="402834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6" name="Rectangle 5">
            <a:extLst>
              <a:ext uri="{FF2B5EF4-FFF2-40B4-BE49-F238E27FC236}">
                <a16:creationId xmlns:a16="http://schemas.microsoft.com/office/drawing/2014/main" id="{855BEF5D-8131-E745-5756-D15B8A89DD28}"/>
              </a:ext>
            </a:extLst>
          </p:cNvPr>
          <p:cNvSpPr/>
          <p:nvPr/>
        </p:nvSpPr>
        <p:spPr>
          <a:xfrm>
            <a:off x="5014292"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7" name="Rectangle 6">
            <a:extLst>
              <a:ext uri="{FF2B5EF4-FFF2-40B4-BE49-F238E27FC236}">
                <a16:creationId xmlns:a16="http://schemas.microsoft.com/office/drawing/2014/main" id="{E9CF75EA-0D15-C446-3FFB-C94C60F7E235}"/>
              </a:ext>
            </a:extLst>
          </p:cNvPr>
          <p:cNvSpPr/>
          <p:nvPr/>
        </p:nvSpPr>
        <p:spPr>
          <a:xfrm>
            <a:off x="288730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0" name="Rectangle 9">
            <a:extLst>
              <a:ext uri="{FF2B5EF4-FFF2-40B4-BE49-F238E27FC236}">
                <a16:creationId xmlns:a16="http://schemas.microsoft.com/office/drawing/2014/main" id="{3E7FA0D2-0719-9F58-9A78-116A9307249E}"/>
              </a:ext>
            </a:extLst>
          </p:cNvPr>
          <p:cNvSpPr/>
          <p:nvPr/>
        </p:nvSpPr>
        <p:spPr>
          <a:xfrm>
            <a:off x="577037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1" name="Rectangle 10">
            <a:extLst>
              <a:ext uri="{FF2B5EF4-FFF2-40B4-BE49-F238E27FC236}">
                <a16:creationId xmlns:a16="http://schemas.microsoft.com/office/drawing/2014/main" id="{93DA9382-7F3C-04C9-36A1-E517ED747067}"/>
              </a:ext>
            </a:extLst>
          </p:cNvPr>
          <p:cNvSpPr/>
          <p:nvPr/>
        </p:nvSpPr>
        <p:spPr>
          <a:xfrm>
            <a:off x="675631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2" name="Rectangle 11">
            <a:extLst>
              <a:ext uri="{FF2B5EF4-FFF2-40B4-BE49-F238E27FC236}">
                <a16:creationId xmlns:a16="http://schemas.microsoft.com/office/drawing/2014/main" id="{281D60E4-68D5-C10F-B9B2-F359E2107DFF}"/>
              </a:ext>
            </a:extLst>
          </p:cNvPr>
          <p:cNvSpPr/>
          <p:nvPr/>
        </p:nvSpPr>
        <p:spPr>
          <a:xfrm>
            <a:off x="7536741"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3" name="Rectangle 12">
            <a:extLst>
              <a:ext uri="{FF2B5EF4-FFF2-40B4-BE49-F238E27FC236}">
                <a16:creationId xmlns:a16="http://schemas.microsoft.com/office/drawing/2014/main" id="{056BD924-DFC3-59D0-BCDC-BF7722F84184}"/>
              </a:ext>
            </a:extLst>
          </p:cNvPr>
          <p:cNvSpPr/>
          <p:nvPr/>
        </p:nvSpPr>
        <p:spPr>
          <a:xfrm>
            <a:off x="8522684"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4" name="Rectangle 13">
            <a:extLst>
              <a:ext uri="{FF2B5EF4-FFF2-40B4-BE49-F238E27FC236}">
                <a16:creationId xmlns:a16="http://schemas.microsoft.com/office/drawing/2014/main" id="{E26644D0-A6AC-5D6A-FC31-4BFDBA7A8629}"/>
              </a:ext>
            </a:extLst>
          </p:cNvPr>
          <p:cNvSpPr/>
          <p:nvPr/>
        </p:nvSpPr>
        <p:spPr>
          <a:xfrm>
            <a:off x="7536741"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5" name="Rectangle 14">
            <a:extLst>
              <a:ext uri="{FF2B5EF4-FFF2-40B4-BE49-F238E27FC236}">
                <a16:creationId xmlns:a16="http://schemas.microsoft.com/office/drawing/2014/main" id="{43C2D1C2-090E-E8A1-5DC0-45A94381350A}"/>
              </a:ext>
            </a:extLst>
          </p:cNvPr>
          <p:cNvSpPr/>
          <p:nvPr/>
        </p:nvSpPr>
        <p:spPr>
          <a:xfrm>
            <a:off x="8522684"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6" name="Rectangle 15">
            <a:extLst>
              <a:ext uri="{FF2B5EF4-FFF2-40B4-BE49-F238E27FC236}">
                <a16:creationId xmlns:a16="http://schemas.microsoft.com/office/drawing/2014/main" id="{F955FFA2-997D-4F46-6E59-7F57FF3D029F}"/>
              </a:ext>
            </a:extLst>
          </p:cNvPr>
          <p:cNvSpPr/>
          <p:nvPr/>
        </p:nvSpPr>
        <p:spPr>
          <a:xfrm>
            <a:off x="746443" y="57678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7" name="Rectangle 16">
            <a:extLst>
              <a:ext uri="{FF2B5EF4-FFF2-40B4-BE49-F238E27FC236}">
                <a16:creationId xmlns:a16="http://schemas.microsoft.com/office/drawing/2014/main" id="{DCF190C0-9E9A-90D1-30AB-D1A43CDA4352}"/>
              </a:ext>
            </a:extLst>
          </p:cNvPr>
          <p:cNvSpPr/>
          <p:nvPr/>
        </p:nvSpPr>
        <p:spPr>
          <a:xfrm>
            <a:off x="898843" y="59202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8" name="Rectangle 17">
            <a:extLst>
              <a:ext uri="{FF2B5EF4-FFF2-40B4-BE49-F238E27FC236}">
                <a16:creationId xmlns:a16="http://schemas.microsoft.com/office/drawing/2014/main" id="{09A23C4A-F15C-EFD4-783E-714C0DF35182}"/>
              </a:ext>
            </a:extLst>
          </p:cNvPr>
          <p:cNvSpPr/>
          <p:nvPr/>
        </p:nvSpPr>
        <p:spPr>
          <a:xfrm>
            <a:off x="1419526" y="577559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9" name="Rectangle 18">
            <a:extLst>
              <a:ext uri="{FF2B5EF4-FFF2-40B4-BE49-F238E27FC236}">
                <a16:creationId xmlns:a16="http://schemas.microsoft.com/office/drawing/2014/main" id="{9652A34A-921E-2E03-743C-F2E2B256F991}"/>
              </a:ext>
            </a:extLst>
          </p:cNvPr>
          <p:cNvSpPr/>
          <p:nvPr/>
        </p:nvSpPr>
        <p:spPr>
          <a:xfrm>
            <a:off x="9735154" y="566992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Tree>
    <p:extLst>
      <p:ext uri="{BB962C8B-B14F-4D97-AF65-F5344CB8AC3E}">
        <p14:creationId xmlns:p14="http://schemas.microsoft.com/office/powerpoint/2010/main" val="237948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Environments, Subs, and services</a:t>
            </a:r>
          </a:p>
        </p:txBody>
      </p:sp>
      <p:sp>
        <p:nvSpPr>
          <p:cNvPr id="5" name="TextBox 4">
            <a:extLst>
              <a:ext uri="{FF2B5EF4-FFF2-40B4-BE49-F238E27FC236}">
                <a16:creationId xmlns:a16="http://schemas.microsoft.com/office/drawing/2014/main" id="{959EF827-E085-BC46-32BD-6483AC7A0176}"/>
              </a:ext>
            </a:extLst>
          </p:cNvPr>
          <p:cNvSpPr txBox="1"/>
          <p:nvPr/>
        </p:nvSpPr>
        <p:spPr>
          <a:xfrm>
            <a:off x="117748" y="962857"/>
            <a:ext cx="11809312" cy="550920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Environments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Environments constitute the actual platform-as-a-service offering of SAP BTP that allows for the development and administration of business applications. Environments are anchored in SAP BTP on subaccount level.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SAP BTP offers three environments: ABAP, Cloud Foundry and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Some existing customers still have Neo, but this is no longer offered.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Subscription based services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Examples include Launchpad, SAP Business Application Studio, Cloud Integration, Process Automation…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Instance based services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instances are created inside a namespace.</a:t>
            </a:r>
            <a:endParaRPr kumimoji="0" lang="en-IN" sz="16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55371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0"/>
                                        <p:tgtEl>
                                          <p:spTgt spid="5">
                                            <p:txEl>
                                              <p:pRg st="3" end="3"/>
                                            </p:txEl>
                                          </p:spTgt>
                                        </p:tgtEl>
                                      </p:cBhvr>
                                    </p:animEffect>
                                    <p:anim calcmode="lin" valueType="num">
                                      <p:cBhvr>
                                        <p:cTn id="1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anim calcmode="lin" valueType="num">
                                      <p:cBhvr>
                                        <p:cTn id="2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1000"/>
                                        <p:tgtEl>
                                          <p:spTgt spid="5">
                                            <p:txEl>
                                              <p:pRg st="6" end="6"/>
                                            </p:txEl>
                                          </p:spTgt>
                                        </p:tgtEl>
                                      </p:cBhvr>
                                    </p:animEffect>
                                    <p:anim calcmode="lin" valueType="num">
                                      <p:cBhvr>
                                        <p:cTn id="3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1000"/>
                                        <p:tgtEl>
                                          <p:spTgt spid="5">
                                            <p:txEl>
                                              <p:pRg st="7" end="7"/>
                                            </p:txEl>
                                          </p:spTgt>
                                        </p:tgtEl>
                                      </p:cBhvr>
                                    </p:animEffect>
                                    <p:anim calcmode="lin" valueType="num">
                                      <p:cBhvr>
                                        <p:cTn id="35"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fade">
                                      <p:cBhvr>
                                        <p:cTn id="41" dur="1000"/>
                                        <p:tgtEl>
                                          <p:spTgt spid="5">
                                            <p:txEl>
                                              <p:pRg st="9" end="9"/>
                                            </p:txEl>
                                          </p:spTgt>
                                        </p:tgtEl>
                                      </p:cBhvr>
                                    </p:animEffect>
                                    <p:anim calcmode="lin" valueType="num">
                                      <p:cBhvr>
                                        <p:cTn id="42"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9" end="9"/>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1000"/>
                                        <p:tgtEl>
                                          <p:spTgt spid="5">
                                            <p:txEl>
                                              <p:pRg st="11" end="11"/>
                                            </p:txEl>
                                          </p:spTgt>
                                        </p:tgtEl>
                                      </p:cBhvr>
                                    </p:animEffect>
                                    <p:anim calcmode="lin" valueType="num">
                                      <p:cBhvr>
                                        <p:cTn id="47"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42D66-8541-98FA-5464-26CD0A31DD9F}"/>
              </a:ext>
            </a:extLst>
          </p:cNvPr>
          <p:cNvSpPr>
            <a:spLocks noGrp="1"/>
          </p:cNvSpPr>
          <p:nvPr>
            <p:ph type="title"/>
          </p:nvPr>
        </p:nvSpPr>
        <p:spPr/>
        <p:txBody>
          <a:bodyPr/>
          <a:lstStyle/>
          <a:p>
            <a:endParaRPr lang="en-US"/>
          </a:p>
        </p:txBody>
      </p:sp>
      <p:grpSp>
        <p:nvGrpSpPr>
          <p:cNvPr id="126" name="Group 125">
            <a:extLst>
              <a:ext uri="{FF2B5EF4-FFF2-40B4-BE49-F238E27FC236}">
                <a16:creationId xmlns:a16="http://schemas.microsoft.com/office/drawing/2014/main" id="{A94D96F6-4E20-D883-CB9A-A94ED67FAE32}"/>
              </a:ext>
            </a:extLst>
          </p:cNvPr>
          <p:cNvGrpSpPr/>
          <p:nvPr/>
        </p:nvGrpSpPr>
        <p:grpSpPr>
          <a:xfrm>
            <a:off x="313614" y="914516"/>
            <a:ext cx="11731320" cy="5849640"/>
            <a:chOff x="313614" y="914516"/>
            <a:chExt cx="11731320" cy="584964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AB6AFA2A-BCB2-3CD3-FB37-70A4F8B34A3F}"/>
                    </a:ext>
                  </a:extLst>
                </p14:cNvPr>
                <p14:cNvContentPartPr/>
                <p14:nvPr/>
              </p14:nvContentPartPr>
              <p14:xfrm>
                <a:off x="961974" y="4807916"/>
                <a:ext cx="3123360" cy="1368000"/>
              </p14:xfrm>
            </p:contentPart>
          </mc:Choice>
          <mc:Fallback xmlns="">
            <p:pic>
              <p:nvPicPr>
                <p:cNvPr id="3" name="Ink 2">
                  <a:extLst>
                    <a:ext uri="{FF2B5EF4-FFF2-40B4-BE49-F238E27FC236}">
                      <a16:creationId xmlns:a16="http://schemas.microsoft.com/office/drawing/2014/main" id="{AB6AFA2A-BCB2-3CD3-FB37-70A4F8B34A3F}"/>
                    </a:ext>
                  </a:extLst>
                </p:cNvPr>
                <p:cNvPicPr/>
                <p:nvPr/>
              </p:nvPicPr>
              <p:blipFill>
                <a:blip r:embed="rId3"/>
                <a:stretch>
                  <a:fillRect/>
                </a:stretch>
              </p:blipFill>
              <p:spPr>
                <a:xfrm>
                  <a:off x="953334" y="4798916"/>
                  <a:ext cx="3141000" cy="1385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F07F403-D538-DB81-E67A-67CD33AE65C2}"/>
                    </a:ext>
                  </a:extLst>
                </p14:cNvPr>
                <p14:cNvContentPartPr/>
                <p14:nvPr/>
              </p14:nvContentPartPr>
              <p14:xfrm>
                <a:off x="1798254" y="5337836"/>
                <a:ext cx="276120" cy="403200"/>
              </p14:xfrm>
            </p:contentPart>
          </mc:Choice>
          <mc:Fallback xmlns="">
            <p:pic>
              <p:nvPicPr>
                <p:cNvPr id="4" name="Ink 3">
                  <a:extLst>
                    <a:ext uri="{FF2B5EF4-FFF2-40B4-BE49-F238E27FC236}">
                      <a16:creationId xmlns:a16="http://schemas.microsoft.com/office/drawing/2014/main" id="{0F07F403-D538-DB81-E67A-67CD33AE65C2}"/>
                    </a:ext>
                  </a:extLst>
                </p:cNvPr>
                <p:cNvPicPr/>
                <p:nvPr/>
              </p:nvPicPr>
              <p:blipFill>
                <a:blip r:embed="rId5"/>
                <a:stretch>
                  <a:fillRect/>
                </a:stretch>
              </p:blipFill>
              <p:spPr>
                <a:xfrm>
                  <a:off x="1789614" y="5329196"/>
                  <a:ext cx="29376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09CAC0B1-F458-331C-38BC-EAECEE25E18C}"/>
                    </a:ext>
                  </a:extLst>
                </p14:cNvPr>
                <p14:cNvContentPartPr/>
                <p14:nvPr/>
              </p14:nvContentPartPr>
              <p14:xfrm>
                <a:off x="2192094" y="5281676"/>
                <a:ext cx="312120" cy="355320"/>
              </p14:xfrm>
            </p:contentPart>
          </mc:Choice>
          <mc:Fallback xmlns="">
            <p:pic>
              <p:nvPicPr>
                <p:cNvPr id="5" name="Ink 4">
                  <a:extLst>
                    <a:ext uri="{FF2B5EF4-FFF2-40B4-BE49-F238E27FC236}">
                      <a16:creationId xmlns:a16="http://schemas.microsoft.com/office/drawing/2014/main" id="{09CAC0B1-F458-331C-38BC-EAECEE25E18C}"/>
                    </a:ext>
                  </a:extLst>
                </p:cNvPr>
                <p:cNvPicPr/>
                <p:nvPr/>
              </p:nvPicPr>
              <p:blipFill>
                <a:blip r:embed="rId7"/>
                <a:stretch>
                  <a:fillRect/>
                </a:stretch>
              </p:blipFill>
              <p:spPr>
                <a:xfrm>
                  <a:off x="2183454" y="5273036"/>
                  <a:ext cx="32976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5698DEB5-0805-2655-11C5-848726CA71D3}"/>
                    </a:ext>
                  </a:extLst>
                </p14:cNvPr>
                <p14:cNvContentPartPr/>
                <p14:nvPr/>
              </p14:nvContentPartPr>
              <p14:xfrm>
                <a:off x="324774" y="2745476"/>
                <a:ext cx="341640" cy="371160"/>
              </p14:xfrm>
            </p:contentPart>
          </mc:Choice>
          <mc:Fallback xmlns="">
            <p:pic>
              <p:nvPicPr>
                <p:cNvPr id="7" name="Ink 6">
                  <a:extLst>
                    <a:ext uri="{FF2B5EF4-FFF2-40B4-BE49-F238E27FC236}">
                      <a16:creationId xmlns:a16="http://schemas.microsoft.com/office/drawing/2014/main" id="{5698DEB5-0805-2655-11C5-848726CA71D3}"/>
                    </a:ext>
                  </a:extLst>
                </p:cNvPr>
                <p:cNvPicPr/>
                <p:nvPr/>
              </p:nvPicPr>
              <p:blipFill>
                <a:blip r:embed="rId9"/>
                <a:stretch>
                  <a:fillRect/>
                </a:stretch>
              </p:blipFill>
              <p:spPr>
                <a:xfrm>
                  <a:off x="316134" y="2736476"/>
                  <a:ext cx="35928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BA0E9A27-5868-68B0-ECEA-ED43BEBE2A11}"/>
                    </a:ext>
                  </a:extLst>
                </p14:cNvPr>
                <p14:cNvContentPartPr/>
                <p14:nvPr/>
              </p14:nvContentPartPr>
              <p14:xfrm>
                <a:off x="313614" y="3129956"/>
                <a:ext cx="392400" cy="340920"/>
              </p14:xfrm>
            </p:contentPart>
          </mc:Choice>
          <mc:Fallback xmlns="">
            <p:pic>
              <p:nvPicPr>
                <p:cNvPr id="8" name="Ink 7">
                  <a:extLst>
                    <a:ext uri="{FF2B5EF4-FFF2-40B4-BE49-F238E27FC236}">
                      <a16:creationId xmlns:a16="http://schemas.microsoft.com/office/drawing/2014/main" id="{BA0E9A27-5868-68B0-ECEA-ED43BEBE2A11}"/>
                    </a:ext>
                  </a:extLst>
                </p:cNvPr>
                <p:cNvPicPr/>
                <p:nvPr/>
              </p:nvPicPr>
              <p:blipFill>
                <a:blip r:embed="rId11"/>
                <a:stretch>
                  <a:fillRect/>
                </a:stretch>
              </p:blipFill>
              <p:spPr>
                <a:xfrm>
                  <a:off x="304614" y="3121316"/>
                  <a:ext cx="4100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CDCA0F2A-DCC9-2CD9-5581-6299A3DF083A}"/>
                    </a:ext>
                  </a:extLst>
                </p14:cNvPr>
                <p14:cNvContentPartPr/>
                <p14:nvPr/>
              </p14:nvContentPartPr>
              <p14:xfrm>
                <a:off x="521334" y="3510116"/>
                <a:ext cx="416880" cy="2164680"/>
              </p14:xfrm>
            </p:contentPart>
          </mc:Choice>
          <mc:Fallback xmlns="">
            <p:pic>
              <p:nvPicPr>
                <p:cNvPr id="9" name="Ink 8">
                  <a:extLst>
                    <a:ext uri="{FF2B5EF4-FFF2-40B4-BE49-F238E27FC236}">
                      <a16:creationId xmlns:a16="http://schemas.microsoft.com/office/drawing/2014/main" id="{CDCA0F2A-DCC9-2CD9-5581-6299A3DF083A}"/>
                    </a:ext>
                  </a:extLst>
                </p:cNvPr>
                <p:cNvPicPr/>
                <p:nvPr/>
              </p:nvPicPr>
              <p:blipFill>
                <a:blip r:embed="rId13"/>
                <a:stretch>
                  <a:fillRect/>
                </a:stretch>
              </p:blipFill>
              <p:spPr>
                <a:xfrm>
                  <a:off x="512334" y="3501116"/>
                  <a:ext cx="434520" cy="2182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7FE33E88-8AF8-1061-3A36-F5F26B61A3BE}"/>
                    </a:ext>
                  </a:extLst>
                </p14:cNvPr>
                <p14:cNvContentPartPr/>
                <p14:nvPr/>
              </p14:nvContentPartPr>
              <p14:xfrm>
                <a:off x="884934" y="5564996"/>
                <a:ext cx="76680" cy="172080"/>
              </p14:xfrm>
            </p:contentPart>
          </mc:Choice>
          <mc:Fallback xmlns="">
            <p:pic>
              <p:nvPicPr>
                <p:cNvPr id="10" name="Ink 9">
                  <a:extLst>
                    <a:ext uri="{FF2B5EF4-FFF2-40B4-BE49-F238E27FC236}">
                      <a16:creationId xmlns:a16="http://schemas.microsoft.com/office/drawing/2014/main" id="{7FE33E88-8AF8-1061-3A36-F5F26B61A3BE}"/>
                    </a:ext>
                  </a:extLst>
                </p:cNvPr>
                <p:cNvPicPr/>
                <p:nvPr/>
              </p:nvPicPr>
              <p:blipFill>
                <a:blip r:embed="rId15"/>
                <a:stretch>
                  <a:fillRect/>
                </a:stretch>
              </p:blipFill>
              <p:spPr>
                <a:xfrm>
                  <a:off x="875934" y="5556356"/>
                  <a:ext cx="94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6F4ED4BF-28CE-EDFA-5CA2-41C85963289F}"/>
                    </a:ext>
                  </a:extLst>
                </p14:cNvPr>
                <p14:cNvContentPartPr/>
                <p14:nvPr/>
              </p14:nvContentPartPr>
              <p14:xfrm>
                <a:off x="2191734" y="914516"/>
                <a:ext cx="1032120" cy="692640"/>
              </p14:xfrm>
            </p:contentPart>
          </mc:Choice>
          <mc:Fallback xmlns="">
            <p:pic>
              <p:nvPicPr>
                <p:cNvPr id="12" name="Ink 11">
                  <a:extLst>
                    <a:ext uri="{FF2B5EF4-FFF2-40B4-BE49-F238E27FC236}">
                      <a16:creationId xmlns:a16="http://schemas.microsoft.com/office/drawing/2014/main" id="{6F4ED4BF-28CE-EDFA-5CA2-41C85963289F}"/>
                    </a:ext>
                  </a:extLst>
                </p:cNvPr>
                <p:cNvPicPr/>
                <p:nvPr/>
              </p:nvPicPr>
              <p:blipFill>
                <a:blip r:embed="rId17"/>
                <a:stretch>
                  <a:fillRect/>
                </a:stretch>
              </p:blipFill>
              <p:spPr>
                <a:xfrm>
                  <a:off x="2183094" y="905516"/>
                  <a:ext cx="1049760" cy="710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DC00F914-AF82-9843-B749-C3C7A7CAD912}"/>
                    </a:ext>
                  </a:extLst>
                </p14:cNvPr>
                <p14:cNvContentPartPr/>
                <p14:nvPr/>
              </p14:nvContentPartPr>
              <p14:xfrm>
                <a:off x="2175534" y="1560716"/>
                <a:ext cx="810720" cy="414000"/>
              </p14:xfrm>
            </p:contentPart>
          </mc:Choice>
          <mc:Fallback xmlns="">
            <p:pic>
              <p:nvPicPr>
                <p:cNvPr id="13" name="Ink 12">
                  <a:extLst>
                    <a:ext uri="{FF2B5EF4-FFF2-40B4-BE49-F238E27FC236}">
                      <a16:creationId xmlns:a16="http://schemas.microsoft.com/office/drawing/2014/main" id="{DC00F914-AF82-9843-B749-C3C7A7CAD912}"/>
                    </a:ext>
                  </a:extLst>
                </p:cNvPr>
                <p:cNvPicPr/>
                <p:nvPr/>
              </p:nvPicPr>
              <p:blipFill>
                <a:blip r:embed="rId19"/>
                <a:stretch>
                  <a:fillRect/>
                </a:stretch>
              </p:blipFill>
              <p:spPr>
                <a:xfrm>
                  <a:off x="2166534" y="1552076"/>
                  <a:ext cx="82836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D1A5CDE8-9623-ACEA-14B5-A9FE2610B24C}"/>
                    </a:ext>
                  </a:extLst>
                </p14:cNvPr>
                <p14:cNvContentPartPr/>
                <p14:nvPr/>
              </p14:nvContentPartPr>
              <p14:xfrm>
                <a:off x="3353814" y="1453796"/>
                <a:ext cx="2280240" cy="4139280"/>
              </p14:xfrm>
            </p:contentPart>
          </mc:Choice>
          <mc:Fallback xmlns="">
            <p:pic>
              <p:nvPicPr>
                <p:cNvPr id="14" name="Ink 13">
                  <a:extLst>
                    <a:ext uri="{FF2B5EF4-FFF2-40B4-BE49-F238E27FC236}">
                      <a16:creationId xmlns:a16="http://schemas.microsoft.com/office/drawing/2014/main" id="{D1A5CDE8-9623-ACEA-14B5-A9FE2610B24C}"/>
                    </a:ext>
                  </a:extLst>
                </p:cNvPr>
                <p:cNvPicPr/>
                <p:nvPr/>
              </p:nvPicPr>
              <p:blipFill>
                <a:blip r:embed="rId21"/>
                <a:stretch>
                  <a:fillRect/>
                </a:stretch>
              </p:blipFill>
              <p:spPr>
                <a:xfrm>
                  <a:off x="3345174" y="1444796"/>
                  <a:ext cx="2297880" cy="4156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2991EDD8-3471-37A3-4760-1CBDA860CC41}"/>
                    </a:ext>
                  </a:extLst>
                </p14:cNvPr>
                <p14:cNvContentPartPr/>
                <p14:nvPr/>
              </p14:nvContentPartPr>
              <p14:xfrm>
                <a:off x="4583574" y="5368076"/>
                <a:ext cx="244800" cy="311040"/>
              </p14:xfrm>
            </p:contentPart>
          </mc:Choice>
          <mc:Fallback xmlns="">
            <p:pic>
              <p:nvPicPr>
                <p:cNvPr id="15" name="Ink 14">
                  <a:extLst>
                    <a:ext uri="{FF2B5EF4-FFF2-40B4-BE49-F238E27FC236}">
                      <a16:creationId xmlns:a16="http://schemas.microsoft.com/office/drawing/2014/main" id="{2991EDD8-3471-37A3-4760-1CBDA860CC41}"/>
                    </a:ext>
                  </a:extLst>
                </p:cNvPr>
                <p:cNvPicPr/>
                <p:nvPr/>
              </p:nvPicPr>
              <p:blipFill>
                <a:blip r:embed="rId23"/>
                <a:stretch>
                  <a:fillRect/>
                </a:stretch>
              </p:blipFill>
              <p:spPr>
                <a:xfrm>
                  <a:off x="4574574" y="5359436"/>
                  <a:ext cx="26244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7362E8C1-6A04-ECF9-CBD0-39A66890AAAC}"/>
                    </a:ext>
                  </a:extLst>
                </p14:cNvPr>
                <p14:cNvContentPartPr/>
                <p14:nvPr/>
              </p14:nvContentPartPr>
              <p14:xfrm>
                <a:off x="4742694" y="4793516"/>
                <a:ext cx="313560" cy="541800"/>
              </p14:xfrm>
            </p:contentPart>
          </mc:Choice>
          <mc:Fallback xmlns="">
            <p:pic>
              <p:nvPicPr>
                <p:cNvPr id="16" name="Ink 15">
                  <a:extLst>
                    <a:ext uri="{FF2B5EF4-FFF2-40B4-BE49-F238E27FC236}">
                      <a16:creationId xmlns:a16="http://schemas.microsoft.com/office/drawing/2014/main" id="{7362E8C1-6A04-ECF9-CBD0-39A66890AAAC}"/>
                    </a:ext>
                  </a:extLst>
                </p:cNvPr>
                <p:cNvPicPr/>
                <p:nvPr/>
              </p:nvPicPr>
              <p:blipFill>
                <a:blip r:embed="rId25"/>
                <a:stretch>
                  <a:fillRect/>
                </a:stretch>
              </p:blipFill>
              <p:spPr>
                <a:xfrm>
                  <a:off x="4734054" y="4784516"/>
                  <a:ext cx="33120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32FCB0EA-B9AA-95F0-B9F5-7DAAE52F8F59}"/>
                    </a:ext>
                  </a:extLst>
                </p14:cNvPr>
                <p14:cNvContentPartPr/>
                <p14:nvPr/>
              </p14:nvContentPartPr>
              <p14:xfrm>
                <a:off x="5142294" y="5090876"/>
                <a:ext cx="131040" cy="156240"/>
              </p14:xfrm>
            </p:contentPart>
          </mc:Choice>
          <mc:Fallback xmlns="">
            <p:pic>
              <p:nvPicPr>
                <p:cNvPr id="17" name="Ink 16">
                  <a:extLst>
                    <a:ext uri="{FF2B5EF4-FFF2-40B4-BE49-F238E27FC236}">
                      <a16:creationId xmlns:a16="http://schemas.microsoft.com/office/drawing/2014/main" id="{32FCB0EA-B9AA-95F0-B9F5-7DAAE52F8F59}"/>
                    </a:ext>
                  </a:extLst>
                </p:cNvPr>
                <p:cNvPicPr/>
                <p:nvPr/>
              </p:nvPicPr>
              <p:blipFill>
                <a:blip r:embed="rId27"/>
                <a:stretch>
                  <a:fillRect/>
                </a:stretch>
              </p:blipFill>
              <p:spPr>
                <a:xfrm>
                  <a:off x="5133294" y="5082236"/>
                  <a:ext cx="1486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6FC53528-CB71-C62D-64AA-D9B45406CF9C}"/>
                    </a:ext>
                  </a:extLst>
                </p14:cNvPr>
                <p14:cNvContentPartPr/>
                <p14:nvPr/>
              </p14:nvContentPartPr>
              <p14:xfrm>
                <a:off x="5331654" y="5027876"/>
                <a:ext cx="94320" cy="233640"/>
              </p14:xfrm>
            </p:contentPart>
          </mc:Choice>
          <mc:Fallback xmlns="">
            <p:pic>
              <p:nvPicPr>
                <p:cNvPr id="18" name="Ink 17">
                  <a:extLst>
                    <a:ext uri="{FF2B5EF4-FFF2-40B4-BE49-F238E27FC236}">
                      <a16:creationId xmlns:a16="http://schemas.microsoft.com/office/drawing/2014/main" id="{6FC53528-CB71-C62D-64AA-D9B45406CF9C}"/>
                    </a:ext>
                  </a:extLst>
                </p:cNvPr>
                <p:cNvPicPr/>
                <p:nvPr/>
              </p:nvPicPr>
              <p:blipFill>
                <a:blip r:embed="rId29"/>
                <a:stretch>
                  <a:fillRect/>
                </a:stretch>
              </p:blipFill>
              <p:spPr>
                <a:xfrm>
                  <a:off x="5323014" y="5018876"/>
                  <a:ext cx="111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A0E86C0-EB51-C1C0-5319-9A2EFBC44F0A}"/>
                    </a:ext>
                  </a:extLst>
                </p14:cNvPr>
                <p14:cNvContentPartPr/>
                <p14:nvPr/>
              </p14:nvContentPartPr>
              <p14:xfrm>
                <a:off x="5505534" y="4876676"/>
                <a:ext cx="10440" cy="300600"/>
              </p14:xfrm>
            </p:contentPart>
          </mc:Choice>
          <mc:Fallback xmlns="">
            <p:pic>
              <p:nvPicPr>
                <p:cNvPr id="19" name="Ink 18">
                  <a:extLst>
                    <a:ext uri="{FF2B5EF4-FFF2-40B4-BE49-F238E27FC236}">
                      <a16:creationId xmlns:a16="http://schemas.microsoft.com/office/drawing/2014/main" id="{AA0E86C0-EB51-C1C0-5319-9A2EFBC44F0A}"/>
                    </a:ext>
                  </a:extLst>
                </p:cNvPr>
                <p:cNvPicPr/>
                <p:nvPr/>
              </p:nvPicPr>
              <p:blipFill>
                <a:blip r:embed="rId31"/>
                <a:stretch>
                  <a:fillRect/>
                </a:stretch>
              </p:blipFill>
              <p:spPr>
                <a:xfrm>
                  <a:off x="5496534" y="4867676"/>
                  <a:ext cx="280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3E12B009-9361-0932-78C9-64A373AB037B}"/>
                    </a:ext>
                  </a:extLst>
                </p14:cNvPr>
                <p14:cNvContentPartPr/>
                <p14:nvPr/>
              </p14:nvContentPartPr>
              <p14:xfrm>
                <a:off x="5486454" y="4829876"/>
                <a:ext cx="773640" cy="403920"/>
              </p14:xfrm>
            </p:contentPart>
          </mc:Choice>
          <mc:Fallback xmlns="">
            <p:pic>
              <p:nvPicPr>
                <p:cNvPr id="20" name="Ink 19">
                  <a:extLst>
                    <a:ext uri="{FF2B5EF4-FFF2-40B4-BE49-F238E27FC236}">
                      <a16:creationId xmlns:a16="http://schemas.microsoft.com/office/drawing/2014/main" id="{3E12B009-9361-0932-78C9-64A373AB037B}"/>
                    </a:ext>
                  </a:extLst>
                </p:cNvPr>
                <p:cNvPicPr/>
                <p:nvPr/>
              </p:nvPicPr>
              <p:blipFill>
                <a:blip r:embed="rId33"/>
                <a:stretch>
                  <a:fillRect/>
                </a:stretch>
              </p:blipFill>
              <p:spPr>
                <a:xfrm>
                  <a:off x="5477454" y="4821236"/>
                  <a:ext cx="79128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31FD06C4-91C6-E850-15FF-11E607E3D2C2}"/>
                    </a:ext>
                  </a:extLst>
                </p14:cNvPr>
                <p14:cNvContentPartPr/>
                <p14:nvPr/>
              </p14:nvContentPartPr>
              <p14:xfrm>
                <a:off x="5470614" y="5674076"/>
                <a:ext cx="289440" cy="461160"/>
              </p14:xfrm>
            </p:contentPart>
          </mc:Choice>
          <mc:Fallback xmlns="">
            <p:pic>
              <p:nvPicPr>
                <p:cNvPr id="21" name="Ink 20">
                  <a:extLst>
                    <a:ext uri="{FF2B5EF4-FFF2-40B4-BE49-F238E27FC236}">
                      <a16:creationId xmlns:a16="http://schemas.microsoft.com/office/drawing/2014/main" id="{31FD06C4-91C6-E850-15FF-11E607E3D2C2}"/>
                    </a:ext>
                  </a:extLst>
                </p:cNvPr>
                <p:cNvPicPr/>
                <p:nvPr/>
              </p:nvPicPr>
              <p:blipFill>
                <a:blip r:embed="rId35"/>
                <a:stretch>
                  <a:fillRect/>
                </a:stretch>
              </p:blipFill>
              <p:spPr>
                <a:xfrm>
                  <a:off x="5461974" y="5665436"/>
                  <a:ext cx="307080" cy="478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A41D2AA-03EC-F0A4-D9F0-CBB853F5CB0C}"/>
                    </a:ext>
                  </a:extLst>
                </p14:cNvPr>
                <p14:cNvContentPartPr/>
                <p14:nvPr/>
              </p14:nvContentPartPr>
              <p14:xfrm>
                <a:off x="5830254" y="5746436"/>
                <a:ext cx="120240" cy="506160"/>
              </p14:xfrm>
            </p:contentPart>
          </mc:Choice>
          <mc:Fallback xmlns="">
            <p:pic>
              <p:nvPicPr>
                <p:cNvPr id="22" name="Ink 21">
                  <a:extLst>
                    <a:ext uri="{FF2B5EF4-FFF2-40B4-BE49-F238E27FC236}">
                      <a16:creationId xmlns:a16="http://schemas.microsoft.com/office/drawing/2014/main" id="{FA41D2AA-03EC-F0A4-D9F0-CBB853F5CB0C}"/>
                    </a:ext>
                  </a:extLst>
                </p:cNvPr>
                <p:cNvPicPr/>
                <p:nvPr/>
              </p:nvPicPr>
              <p:blipFill>
                <a:blip r:embed="rId37"/>
                <a:stretch>
                  <a:fillRect/>
                </a:stretch>
              </p:blipFill>
              <p:spPr>
                <a:xfrm>
                  <a:off x="5821614" y="5737436"/>
                  <a:ext cx="13788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19AEE543-CE9F-6622-2EA6-724BABAF9EF3}"/>
                    </a:ext>
                  </a:extLst>
                </p14:cNvPr>
                <p14:cNvContentPartPr/>
                <p14:nvPr/>
              </p14:nvContentPartPr>
              <p14:xfrm>
                <a:off x="6014934" y="5652836"/>
                <a:ext cx="149400" cy="480240"/>
              </p14:xfrm>
            </p:contentPart>
          </mc:Choice>
          <mc:Fallback xmlns="">
            <p:pic>
              <p:nvPicPr>
                <p:cNvPr id="23" name="Ink 22">
                  <a:extLst>
                    <a:ext uri="{FF2B5EF4-FFF2-40B4-BE49-F238E27FC236}">
                      <a16:creationId xmlns:a16="http://schemas.microsoft.com/office/drawing/2014/main" id="{19AEE543-CE9F-6622-2EA6-724BABAF9EF3}"/>
                    </a:ext>
                  </a:extLst>
                </p:cNvPr>
                <p:cNvPicPr/>
                <p:nvPr/>
              </p:nvPicPr>
              <p:blipFill>
                <a:blip r:embed="rId39"/>
                <a:stretch>
                  <a:fillRect/>
                </a:stretch>
              </p:blipFill>
              <p:spPr>
                <a:xfrm>
                  <a:off x="6005934" y="5644196"/>
                  <a:ext cx="16704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807079AC-5DAB-7F26-97E5-970AA9CDD378}"/>
                    </a:ext>
                  </a:extLst>
                </p14:cNvPr>
                <p14:cNvContentPartPr/>
                <p14:nvPr/>
              </p14:nvContentPartPr>
              <p14:xfrm>
                <a:off x="5892174" y="5852996"/>
                <a:ext cx="641520" cy="235440"/>
              </p14:xfrm>
            </p:contentPart>
          </mc:Choice>
          <mc:Fallback xmlns="">
            <p:pic>
              <p:nvPicPr>
                <p:cNvPr id="24" name="Ink 23">
                  <a:extLst>
                    <a:ext uri="{FF2B5EF4-FFF2-40B4-BE49-F238E27FC236}">
                      <a16:creationId xmlns:a16="http://schemas.microsoft.com/office/drawing/2014/main" id="{807079AC-5DAB-7F26-97E5-970AA9CDD378}"/>
                    </a:ext>
                  </a:extLst>
                </p:cNvPr>
                <p:cNvPicPr/>
                <p:nvPr/>
              </p:nvPicPr>
              <p:blipFill>
                <a:blip r:embed="rId41"/>
                <a:stretch>
                  <a:fillRect/>
                </a:stretch>
              </p:blipFill>
              <p:spPr>
                <a:xfrm>
                  <a:off x="5883534" y="5843996"/>
                  <a:ext cx="6591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6F16D10A-65F7-36FD-166F-32279AECAB36}"/>
                    </a:ext>
                  </a:extLst>
                </p14:cNvPr>
                <p14:cNvContentPartPr/>
                <p14:nvPr/>
              </p14:nvContentPartPr>
              <p14:xfrm>
                <a:off x="6636294" y="5649956"/>
                <a:ext cx="29520" cy="395280"/>
              </p14:xfrm>
            </p:contentPart>
          </mc:Choice>
          <mc:Fallback xmlns="">
            <p:pic>
              <p:nvPicPr>
                <p:cNvPr id="25" name="Ink 24">
                  <a:extLst>
                    <a:ext uri="{FF2B5EF4-FFF2-40B4-BE49-F238E27FC236}">
                      <a16:creationId xmlns:a16="http://schemas.microsoft.com/office/drawing/2014/main" id="{6F16D10A-65F7-36FD-166F-32279AECAB36}"/>
                    </a:ext>
                  </a:extLst>
                </p:cNvPr>
                <p:cNvPicPr/>
                <p:nvPr/>
              </p:nvPicPr>
              <p:blipFill>
                <a:blip r:embed="rId43"/>
                <a:stretch>
                  <a:fillRect/>
                </a:stretch>
              </p:blipFill>
              <p:spPr>
                <a:xfrm>
                  <a:off x="6627294" y="5640956"/>
                  <a:ext cx="4716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885B7773-C924-BC70-759F-5567ECBD6C58}"/>
                    </a:ext>
                  </a:extLst>
                </p14:cNvPr>
                <p14:cNvContentPartPr/>
                <p14:nvPr/>
              </p14:nvContentPartPr>
              <p14:xfrm>
                <a:off x="6548094" y="5837516"/>
                <a:ext cx="176400" cy="52200"/>
              </p14:xfrm>
            </p:contentPart>
          </mc:Choice>
          <mc:Fallback xmlns="">
            <p:pic>
              <p:nvPicPr>
                <p:cNvPr id="26" name="Ink 25">
                  <a:extLst>
                    <a:ext uri="{FF2B5EF4-FFF2-40B4-BE49-F238E27FC236}">
                      <a16:creationId xmlns:a16="http://schemas.microsoft.com/office/drawing/2014/main" id="{885B7773-C924-BC70-759F-5567ECBD6C58}"/>
                    </a:ext>
                  </a:extLst>
                </p:cNvPr>
                <p:cNvPicPr/>
                <p:nvPr/>
              </p:nvPicPr>
              <p:blipFill>
                <a:blip r:embed="rId45"/>
                <a:stretch>
                  <a:fillRect/>
                </a:stretch>
              </p:blipFill>
              <p:spPr>
                <a:xfrm>
                  <a:off x="6539454" y="5828876"/>
                  <a:ext cx="1940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6B37E50A-68AA-E83F-BBE5-FBBB3B0BCB35}"/>
                    </a:ext>
                  </a:extLst>
                </p14:cNvPr>
                <p14:cNvContentPartPr/>
                <p14:nvPr/>
              </p14:nvContentPartPr>
              <p14:xfrm>
                <a:off x="1051974" y="3373316"/>
                <a:ext cx="3292920" cy="1343880"/>
              </p14:xfrm>
            </p:contentPart>
          </mc:Choice>
          <mc:Fallback xmlns="">
            <p:pic>
              <p:nvPicPr>
                <p:cNvPr id="29" name="Ink 28">
                  <a:extLst>
                    <a:ext uri="{FF2B5EF4-FFF2-40B4-BE49-F238E27FC236}">
                      <a16:creationId xmlns:a16="http://schemas.microsoft.com/office/drawing/2014/main" id="{6B37E50A-68AA-E83F-BBE5-FBBB3B0BCB35}"/>
                    </a:ext>
                  </a:extLst>
                </p:cNvPr>
                <p:cNvPicPr/>
                <p:nvPr/>
              </p:nvPicPr>
              <p:blipFill>
                <a:blip r:embed="rId47"/>
                <a:stretch>
                  <a:fillRect/>
                </a:stretch>
              </p:blipFill>
              <p:spPr>
                <a:xfrm>
                  <a:off x="1042974" y="3364676"/>
                  <a:ext cx="3310560" cy="1361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55CCB52A-B065-DA69-2292-EB84C9B8E9F6}"/>
                    </a:ext>
                  </a:extLst>
                </p14:cNvPr>
                <p14:cNvContentPartPr/>
                <p14:nvPr/>
              </p14:nvContentPartPr>
              <p14:xfrm>
                <a:off x="1783134" y="3717836"/>
                <a:ext cx="366840" cy="623520"/>
              </p14:xfrm>
            </p:contentPart>
          </mc:Choice>
          <mc:Fallback xmlns="">
            <p:pic>
              <p:nvPicPr>
                <p:cNvPr id="30" name="Ink 29">
                  <a:extLst>
                    <a:ext uri="{FF2B5EF4-FFF2-40B4-BE49-F238E27FC236}">
                      <a16:creationId xmlns:a16="http://schemas.microsoft.com/office/drawing/2014/main" id="{55CCB52A-B065-DA69-2292-EB84C9B8E9F6}"/>
                    </a:ext>
                  </a:extLst>
                </p:cNvPr>
                <p:cNvPicPr/>
                <p:nvPr/>
              </p:nvPicPr>
              <p:blipFill>
                <a:blip r:embed="rId49"/>
                <a:stretch>
                  <a:fillRect/>
                </a:stretch>
              </p:blipFill>
              <p:spPr>
                <a:xfrm>
                  <a:off x="1774494" y="3708836"/>
                  <a:ext cx="384480" cy="641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A38035C9-6835-91F3-58F9-72FF3DD3F22C}"/>
                    </a:ext>
                  </a:extLst>
                </p14:cNvPr>
                <p14:cNvContentPartPr/>
                <p14:nvPr/>
              </p14:nvContentPartPr>
              <p14:xfrm>
                <a:off x="2224134" y="4002956"/>
                <a:ext cx="186480" cy="183240"/>
              </p14:xfrm>
            </p:contentPart>
          </mc:Choice>
          <mc:Fallback xmlns="">
            <p:pic>
              <p:nvPicPr>
                <p:cNvPr id="31" name="Ink 30">
                  <a:extLst>
                    <a:ext uri="{FF2B5EF4-FFF2-40B4-BE49-F238E27FC236}">
                      <a16:creationId xmlns:a16="http://schemas.microsoft.com/office/drawing/2014/main" id="{A38035C9-6835-91F3-58F9-72FF3DD3F22C}"/>
                    </a:ext>
                  </a:extLst>
                </p:cNvPr>
                <p:cNvPicPr/>
                <p:nvPr/>
              </p:nvPicPr>
              <p:blipFill>
                <a:blip r:embed="rId51"/>
                <a:stretch>
                  <a:fillRect/>
                </a:stretch>
              </p:blipFill>
              <p:spPr>
                <a:xfrm>
                  <a:off x="2215134" y="3993956"/>
                  <a:ext cx="2041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0B6255E7-03C3-DBB5-7E7E-0EE5375243C8}"/>
                    </a:ext>
                  </a:extLst>
                </p14:cNvPr>
                <p14:cNvContentPartPr/>
                <p14:nvPr/>
              </p14:nvContentPartPr>
              <p14:xfrm>
                <a:off x="2476854" y="3935996"/>
                <a:ext cx="275400" cy="184680"/>
              </p14:xfrm>
            </p:contentPart>
          </mc:Choice>
          <mc:Fallback xmlns="">
            <p:pic>
              <p:nvPicPr>
                <p:cNvPr id="32" name="Ink 31">
                  <a:extLst>
                    <a:ext uri="{FF2B5EF4-FFF2-40B4-BE49-F238E27FC236}">
                      <a16:creationId xmlns:a16="http://schemas.microsoft.com/office/drawing/2014/main" id="{0B6255E7-03C3-DBB5-7E7E-0EE5375243C8}"/>
                    </a:ext>
                  </a:extLst>
                </p:cNvPr>
                <p:cNvPicPr/>
                <p:nvPr/>
              </p:nvPicPr>
              <p:blipFill>
                <a:blip r:embed="rId53"/>
                <a:stretch>
                  <a:fillRect/>
                </a:stretch>
              </p:blipFill>
              <p:spPr>
                <a:xfrm>
                  <a:off x="2468214" y="3926996"/>
                  <a:ext cx="293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226AA799-D1D1-E291-A2AE-673F8DD9685E}"/>
                    </a:ext>
                  </a:extLst>
                </p14:cNvPr>
                <p14:cNvContentPartPr/>
                <p14:nvPr/>
              </p14:nvContentPartPr>
              <p14:xfrm>
                <a:off x="2783214" y="3661676"/>
                <a:ext cx="72360" cy="340920"/>
              </p14:xfrm>
            </p:contentPart>
          </mc:Choice>
          <mc:Fallback xmlns="">
            <p:pic>
              <p:nvPicPr>
                <p:cNvPr id="33" name="Ink 32">
                  <a:extLst>
                    <a:ext uri="{FF2B5EF4-FFF2-40B4-BE49-F238E27FC236}">
                      <a16:creationId xmlns:a16="http://schemas.microsoft.com/office/drawing/2014/main" id="{226AA799-D1D1-E291-A2AE-673F8DD9685E}"/>
                    </a:ext>
                  </a:extLst>
                </p:cNvPr>
                <p:cNvPicPr/>
                <p:nvPr/>
              </p:nvPicPr>
              <p:blipFill>
                <a:blip r:embed="rId55"/>
                <a:stretch>
                  <a:fillRect/>
                </a:stretch>
              </p:blipFill>
              <p:spPr>
                <a:xfrm>
                  <a:off x="2774574" y="3653036"/>
                  <a:ext cx="90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9AEE2F2D-30BA-C5CB-9683-3F13BA11BB68}"/>
                    </a:ext>
                  </a:extLst>
                </p14:cNvPr>
                <p14:cNvContentPartPr/>
                <p14:nvPr/>
              </p14:nvContentPartPr>
              <p14:xfrm>
                <a:off x="2778894" y="3637916"/>
                <a:ext cx="222840" cy="448200"/>
              </p14:xfrm>
            </p:contentPart>
          </mc:Choice>
          <mc:Fallback xmlns="">
            <p:pic>
              <p:nvPicPr>
                <p:cNvPr id="34" name="Ink 33">
                  <a:extLst>
                    <a:ext uri="{FF2B5EF4-FFF2-40B4-BE49-F238E27FC236}">
                      <a16:creationId xmlns:a16="http://schemas.microsoft.com/office/drawing/2014/main" id="{9AEE2F2D-30BA-C5CB-9683-3F13BA11BB68}"/>
                    </a:ext>
                  </a:extLst>
                </p:cNvPr>
                <p:cNvPicPr/>
                <p:nvPr/>
              </p:nvPicPr>
              <p:blipFill>
                <a:blip r:embed="rId57"/>
                <a:stretch>
                  <a:fillRect/>
                </a:stretch>
              </p:blipFill>
              <p:spPr>
                <a:xfrm>
                  <a:off x="2770254" y="3628916"/>
                  <a:ext cx="24048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910CA75A-EBEA-0873-EBA3-7AF399D96827}"/>
                    </a:ext>
                  </a:extLst>
                </p14:cNvPr>
                <p14:cNvContentPartPr/>
                <p14:nvPr/>
              </p14:nvContentPartPr>
              <p14:xfrm>
                <a:off x="3008574" y="3754556"/>
                <a:ext cx="588240" cy="281520"/>
              </p14:xfrm>
            </p:contentPart>
          </mc:Choice>
          <mc:Fallback xmlns="">
            <p:pic>
              <p:nvPicPr>
                <p:cNvPr id="35" name="Ink 34">
                  <a:extLst>
                    <a:ext uri="{FF2B5EF4-FFF2-40B4-BE49-F238E27FC236}">
                      <a16:creationId xmlns:a16="http://schemas.microsoft.com/office/drawing/2014/main" id="{910CA75A-EBEA-0873-EBA3-7AF399D96827}"/>
                    </a:ext>
                  </a:extLst>
                </p:cNvPr>
                <p:cNvPicPr/>
                <p:nvPr/>
              </p:nvPicPr>
              <p:blipFill>
                <a:blip r:embed="rId59"/>
                <a:stretch>
                  <a:fillRect/>
                </a:stretch>
              </p:blipFill>
              <p:spPr>
                <a:xfrm>
                  <a:off x="2999934" y="3745916"/>
                  <a:ext cx="6058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475D032E-43A7-409D-85DE-A889A2B57E5A}"/>
                    </a:ext>
                  </a:extLst>
                </p14:cNvPr>
                <p14:cNvContentPartPr/>
                <p14:nvPr/>
              </p14:nvContentPartPr>
              <p14:xfrm>
                <a:off x="5517414" y="2062196"/>
                <a:ext cx="1241280" cy="761760"/>
              </p14:xfrm>
            </p:contentPart>
          </mc:Choice>
          <mc:Fallback xmlns="">
            <p:pic>
              <p:nvPicPr>
                <p:cNvPr id="37" name="Ink 36">
                  <a:extLst>
                    <a:ext uri="{FF2B5EF4-FFF2-40B4-BE49-F238E27FC236}">
                      <a16:creationId xmlns:a16="http://schemas.microsoft.com/office/drawing/2014/main" id="{475D032E-43A7-409D-85DE-A889A2B57E5A}"/>
                    </a:ext>
                  </a:extLst>
                </p:cNvPr>
                <p:cNvPicPr/>
                <p:nvPr/>
              </p:nvPicPr>
              <p:blipFill>
                <a:blip r:embed="rId61"/>
                <a:stretch>
                  <a:fillRect/>
                </a:stretch>
              </p:blipFill>
              <p:spPr>
                <a:xfrm>
                  <a:off x="5508414" y="2053556"/>
                  <a:ext cx="1258920" cy="779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83D6C6C1-88DA-8D5E-C63B-42EE78E6ADA8}"/>
                    </a:ext>
                  </a:extLst>
                </p14:cNvPr>
                <p14:cNvContentPartPr/>
                <p14:nvPr/>
              </p14:nvContentPartPr>
              <p14:xfrm>
                <a:off x="4448574" y="2801636"/>
                <a:ext cx="1656360" cy="1313280"/>
              </p14:xfrm>
            </p:contentPart>
          </mc:Choice>
          <mc:Fallback xmlns="">
            <p:pic>
              <p:nvPicPr>
                <p:cNvPr id="38" name="Ink 37">
                  <a:extLst>
                    <a:ext uri="{FF2B5EF4-FFF2-40B4-BE49-F238E27FC236}">
                      <a16:creationId xmlns:a16="http://schemas.microsoft.com/office/drawing/2014/main" id="{83D6C6C1-88DA-8D5E-C63B-42EE78E6ADA8}"/>
                    </a:ext>
                  </a:extLst>
                </p:cNvPr>
                <p:cNvPicPr/>
                <p:nvPr/>
              </p:nvPicPr>
              <p:blipFill>
                <a:blip r:embed="rId63"/>
                <a:stretch>
                  <a:fillRect/>
                </a:stretch>
              </p:blipFill>
              <p:spPr>
                <a:xfrm>
                  <a:off x="4439574" y="2792636"/>
                  <a:ext cx="1674000" cy="1330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DF073B68-0171-2B4B-2B7C-07F3B39C3D3C}"/>
                    </a:ext>
                  </a:extLst>
                </p14:cNvPr>
                <p14:cNvContentPartPr/>
                <p14:nvPr/>
              </p14:nvContentPartPr>
              <p14:xfrm>
                <a:off x="4410054" y="3898196"/>
                <a:ext cx="188280" cy="355680"/>
              </p14:xfrm>
            </p:contentPart>
          </mc:Choice>
          <mc:Fallback xmlns="">
            <p:pic>
              <p:nvPicPr>
                <p:cNvPr id="39" name="Ink 38">
                  <a:extLst>
                    <a:ext uri="{FF2B5EF4-FFF2-40B4-BE49-F238E27FC236}">
                      <a16:creationId xmlns:a16="http://schemas.microsoft.com/office/drawing/2014/main" id="{DF073B68-0171-2B4B-2B7C-07F3B39C3D3C}"/>
                    </a:ext>
                  </a:extLst>
                </p:cNvPr>
                <p:cNvPicPr/>
                <p:nvPr/>
              </p:nvPicPr>
              <p:blipFill>
                <a:blip r:embed="rId65"/>
                <a:stretch>
                  <a:fillRect/>
                </a:stretch>
              </p:blipFill>
              <p:spPr>
                <a:xfrm>
                  <a:off x="4401414" y="3889196"/>
                  <a:ext cx="20592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26DD6568-AF2A-3AE2-CAEF-42F93D992ADB}"/>
                    </a:ext>
                  </a:extLst>
                </p14:cNvPr>
                <p14:cNvContentPartPr/>
                <p14:nvPr/>
              </p14:nvContentPartPr>
              <p14:xfrm>
                <a:off x="4668534" y="3470876"/>
                <a:ext cx="236520" cy="402480"/>
              </p14:xfrm>
            </p:contentPart>
          </mc:Choice>
          <mc:Fallback xmlns="">
            <p:pic>
              <p:nvPicPr>
                <p:cNvPr id="40" name="Ink 39">
                  <a:extLst>
                    <a:ext uri="{FF2B5EF4-FFF2-40B4-BE49-F238E27FC236}">
                      <a16:creationId xmlns:a16="http://schemas.microsoft.com/office/drawing/2014/main" id="{26DD6568-AF2A-3AE2-CAEF-42F93D992ADB}"/>
                    </a:ext>
                  </a:extLst>
                </p:cNvPr>
                <p:cNvPicPr/>
                <p:nvPr/>
              </p:nvPicPr>
              <p:blipFill>
                <a:blip r:embed="rId67"/>
                <a:stretch>
                  <a:fillRect/>
                </a:stretch>
              </p:blipFill>
              <p:spPr>
                <a:xfrm>
                  <a:off x="4659534" y="3462236"/>
                  <a:ext cx="25416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EEBEE134-F65B-3134-56C8-9FBA8F2812A8}"/>
                    </a:ext>
                  </a:extLst>
                </p14:cNvPr>
                <p14:cNvContentPartPr/>
                <p14:nvPr/>
              </p14:nvContentPartPr>
              <p14:xfrm>
                <a:off x="5040414" y="3441356"/>
                <a:ext cx="228600" cy="338040"/>
              </p14:xfrm>
            </p:contentPart>
          </mc:Choice>
          <mc:Fallback xmlns="">
            <p:pic>
              <p:nvPicPr>
                <p:cNvPr id="41" name="Ink 40">
                  <a:extLst>
                    <a:ext uri="{FF2B5EF4-FFF2-40B4-BE49-F238E27FC236}">
                      <a16:creationId xmlns:a16="http://schemas.microsoft.com/office/drawing/2014/main" id="{EEBEE134-F65B-3134-56C8-9FBA8F2812A8}"/>
                    </a:ext>
                  </a:extLst>
                </p:cNvPr>
                <p:cNvPicPr/>
                <p:nvPr/>
              </p:nvPicPr>
              <p:blipFill>
                <a:blip r:embed="rId69"/>
                <a:stretch>
                  <a:fillRect/>
                </a:stretch>
              </p:blipFill>
              <p:spPr>
                <a:xfrm>
                  <a:off x="5031414" y="3432716"/>
                  <a:ext cx="24624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2630E060-447B-0338-76B3-2679C929A58E}"/>
                    </a:ext>
                  </a:extLst>
                </p14:cNvPr>
                <p14:cNvContentPartPr/>
                <p14:nvPr/>
              </p14:nvContentPartPr>
              <p14:xfrm>
                <a:off x="5293134" y="3479876"/>
                <a:ext cx="106200" cy="257760"/>
              </p14:xfrm>
            </p:contentPart>
          </mc:Choice>
          <mc:Fallback xmlns="">
            <p:pic>
              <p:nvPicPr>
                <p:cNvPr id="42" name="Ink 41">
                  <a:extLst>
                    <a:ext uri="{FF2B5EF4-FFF2-40B4-BE49-F238E27FC236}">
                      <a16:creationId xmlns:a16="http://schemas.microsoft.com/office/drawing/2014/main" id="{2630E060-447B-0338-76B3-2679C929A58E}"/>
                    </a:ext>
                  </a:extLst>
                </p:cNvPr>
                <p:cNvPicPr/>
                <p:nvPr/>
              </p:nvPicPr>
              <p:blipFill>
                <a:blip r:embed="rId71"/>
                <a:stretch>
                  <a:fillRect/>
                </a:stretch>
              </p:blipFill>
              <p:spPr>
                <a:xfrm>
                  <a:off x="5284134" y="3471236"/>
                  <a:ext cx="1238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90275C42-6AEA-6CF2-0CB7-6D9313D2B32B}"/>
                    </a:ext>
                  </a:extLst>
                </p14:cNvPr>
                <p14:cNvContentPartPr/>
                <p14:nvPr/>
              </p14:nvContentPartPr>
              <p14:xfrm>
                <a:off x="677934" y="2364596"/>
                <a:ext cx="4147920" cy="3380040"/>
              </p14:xfrm>
            </p:contentPart>
          </mc:Choice>
          <mc:Fallback xmlns="">
            <p:pic>
              <p:nvPicPr>
                <p:cNvPr id="44" name="Ink 43">
                  <a:extLst>
                    <a:ext uri="{FF2B5EF4-FFF2-40B4-BE49-F238E27FC236}">
                      <a16:creationId xmlns:a16="http://schemas.microsoft.com/office/drawing/2014/main" id="{90275C42-6AEA-6CF2-0CB7-6D9313D2B32B}"/>
                    </a:ext>
                  </a:extLst>
                </p:cNvPr>
                <p:cNvPicPr/>
                <p:nvPr/>
              </p:nvPicPr>
              <p:blipFill>
                <a:blip r:embed="rId73"/>
                <a:stretch>
                  <a:fillRect/>
                </a:stretch>
              </p:blipFill>
              <p:spPr>
                <a:xfrm>
                  <a:off x="669294" y="2355596"/>
                  <a:ext cx="4165560" cy="3397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279BA446-D90B-10AC-2011-CAF7D52C3902}"/>
                    </a:ext>
                  </a:extLst>
                </p14:cNvPr>
                <p14:cNvContentPartPr/>
                <p14:nvPr/>
              </p14:nvContentPartPr>
              <p14:xfrm>
                <a:off x="1769814" y="1818836"/>
                <a:ext cx="3225240" cy="3399120"/>
              </p14:xfrm>
            </p:contentPart>
          </mc:Choice>
          <mc:Fallback xmlns="">
            <p:pic>
              <p:nvPicPr>
                <p:cNvPr id="45" name="Ink 44">
                  <a:extLst>
                    <a:ext uri="{FF2B5EF4-FFF2-40B4-BE49-F238E27FC236}">
                      <a16:creationId xmlns:a16="http://schemas.microsoft.com/office/drawing/2014/main" id="{279BA446-D90B-10AC-2011-CAF7D52C3902}"/>
                    </a:ext>
                  </a:extLst>
                </p:cNvPr>
                <p:cNvPicPr/>
                <p:nvPr/>
              </p:nvPicPr>
              <p:blipFill>
                <a:blip r:embed="rId75"/>
                <a:stretch>
                  <a:fillRect/>
                </a:stretch>
              </p:blipFill>
              <p:spPr>
                <a:xfrm>
                  <a:off x="1760814" y="1809836"/>
                  <a:ext cx="3242880" cy="3416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B250B0AA-A3B9-5828-356F-DC39BB6A17F4}"/>
                    </a:ext>
                  </a:extLst>
                </p14:cNvPr>
                <p14:cNvContentPartPr/>
                <p14:nvPr/>
              </p14:nvContentPartPr>
              <p14:xfrm>
                <a:off x="7286454" y="915956"/>
                <a:ext cx="547560" cy="440280"/>
              </p14:xfrm>
            </p:contentPart>
          </mc:Choice>
          <mc:Fallback xmlns="">
            <p:pic>
              <p:nvPicPr>
                <p:cNvPr id="47" name="Ink 46">
                  <a:extLst>
                    <a:ext uri="{FF2B5EF4-FFF2-40B4-BE49-F238E27FC236}">
                      <a16:creationId xmlns:a16="http://schemas.microsoft.com/office/drawing/2014/main" id="{B250B0AA-A3B9-5828-356F-DC39BB6A17F4}"/>
                    </a:ext>
                  </a:extLst>
                </p:cNvPr>
                <p:cNvPicPr/>
                <p:nvPr/>
              </p:nvPicPr>
              <p:blipFill>
                <a:blip r:embed="rId77"/>
                <a:stretch>
                  <a:fillRect/>
                </a:stretch>
              </p:blipFill>
              <p:spPr>
                <a:xfrm>
                  <a:off x="7277454" y="906956"/>
                  <a:ext cx="56520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7E0FD833-6223-588C-1192-42FF22F1F885}"/>
                    </a:ext>
                  </a:extLst>
                </p14:cNvPr>
                <p14:cNvContentPartPr/>
                <p14:nvPr/>
              </p14:nvContentPartPr>
              <p14:xfrm>
                <a:off x="7254414" y="1364156"/>
                <a:ext cx="540000" cy="426960"/>
              </p14:xfrm>
            </p:contentPart>
          </mc:Choice>
          <mc:Fallback xmlns="">
            <p:pic>
              <p:nvPicPr>
                <p:cNvPr id="48" name="Ink 47">
                  <a:extLst>
                    <a:ext uri="{FF2B5EF4-FFF2-40B4-BE49-F238E27FC236}">
                      <a16:creationId xmlns:a16="http://schemas.microsoft.com/office/drawing/2014/main" id="{7E0FD833-6223-588C-1192-42FF22F1F885}"/>
                    </a:ext>
                  </a:extLst>
                </p:cNvPr>
                <p:cNvPicPr/>
                <p:nvPr/>
              </p:nvPicPr>
              <p:blipFill>
                <a:blip r:embed="rId79"/>
                <a:stretch>
                  <a:fillRect/>
                </a:stretch>
              </p:blipFill>
              <p:spPr>
                <a:xfrm>
                  <a:off x="7245414" y="1355516"/>
                  <a:ext cx="557640" cy="444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484C5BC6-D66D-1CC6-B365-60AB91A3637A}"/>
                    </a:ext>
                  </a:extLst>
                </p14:cNvPr>
                <p14:cNvContentPartPr/>
                <p14:nvPr/>
              </p14:nvContentPartPr>
              <p14:xfrm>
                <a:off x="7493094" y="1199636"/>
                <a:ext cx="235080" cy="144360"/>
              </p14:xfrm>
            </p:contentPart>
          </mc:Choice>
          <mc:Fallback xmlns="">
            <p:pic>
              <p:nvPicPr>
                <p:cNvPr id="49" name="Ink 48">
                  <a:extLst>
                    <a:ext uri="{FF2B5EF4-FFF2-40B4-BE49-F238E27FC236}">
                      <a16:creationId xmlns:a16="http://schemas.microsoft.com/office/drawing/2014/main" id="{484C5BC6-D66D-1CC6-B365-60AB91A3637A}"/>
                    </a:ext>
                  </a:extLst>
                </p:cNvPr>
                <p:cNvPicPr/>
                <p:nvPr/>
              </p:nvPicPr>
              <p:blipFill>
                <a:blip r:embed="rId81"/>
                <a:stretch>
                  <a:fillRect/>
                </a:stretch>
              </p:blipFill>
              <p:spPr>
                <a:xfrm>
                  <a:off x="7484454" y="1190636"/>
                  <a:ext cx="2527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id="{D7081FC5-4C95-F1B3-805F-1E8845EAC1A4}"/>
                    </a:ext>
                  </a:extLst>
                </p14:cNvPr>
                <p14:cNvContentPartPr/>
                <p14:nvPr/>
              </p14:nvContentPartPr>
              <p14:xfrm>
                <a:off x="7505694" y="1099556"/>
                <a:ext cx="63360" cy="68760"/>
              </p14:xfrm>
            </p:contentPart>
          </mc:Choice>
          <mc:Fallback xmlns="">
            <p:pic>
              <p:nvPicPr>
                <p:cNvPr id="50" name="Ink 49">
                  <a:extLst>
                    <a:ext uri="{FF2B5EF4-FFF2-40B4-BE49-F238E27FC236}">
                      <a16:creationId xmlns:a16="http://schemas.microsoft.com/office/drawing/2014/main" id="{D7081FC5-4C95-F1B3-805F-1E8845EAC1A4}"/>
                    </a:ext>
                  </a:extLst>
                </p:cNvPr>
                <p:cNvPicPr/>
                <p:nvPr/>
              </p:nvPicPr>
              <p:blipFill>
                <a:blip r:embed="rId83"/>
                <a:stretch>
                  <a:fillRect/>
                </a:stretch>
              </p:blipFill>
              <p:spPr>
                <a:xfrm>
                  <a:off x="7496694" y="1090556"/>
                  <a:ext cx="810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Ink 50">
                  <a:extLst>
                    <a:ext uri="{FF2B5EF4-FFF2-40B4-BE49-F238E27FC236}">
                      <a16:creationId xmlns:a16="http://schemas.microsoft.com/office/drawing/2014/main" id="{9BF490D0-70C8-7472-2568-9CF067AE5147}"/>
                    </a:ext>
                  </a:extLst>
                </p14:cNvPr>
                <p14:cNvContentPartPr/>
                <p14:nvPr/>
              </p14:nvContentPartPr>
              <p14:xfrm>
                <a:off x="7659414" y="1092716"/>
                <a:ext cx="63000" cy="65160"/>
              </p14:xfrm>
            </p:contentPart>
          </mc:Choice>
          <mc:Fallback xmlns="">
            <p:pic>
              <p:nvPicPr>
                <p:cNvPr id="51" name="Ink 50">
                  <a:extLst>
                    <a:ext uri="{FF2B5EF4-FFF2-40B4-BE49-F238E27FC236}">
                      <a16:creationId xmlns:a16="http://schemas.microsoft.com/office/drawing/2014/main" id="{9BF490D0-70C8-7472-2568-9CF067AE5147}"/>
                    </a:ext>
                  </a:extLst>
                </p:cNvPr>
                <p:cNvPicPr/>
                <p:nvPr/>
              </p:nvPicPr>
              <p:blipFill>
                <a:blip r:embed="rId85"/>
                <a:stretch>
                  <a:fillRect/>
                </a:stretch>
              </p:blipFill>
              <p:spPr>
                <a:xfrm>
                  <a:off x="7650774" y="1084076"/>
                  <a:ext cx="806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3B80621B-9D55-09E1-DE41-D3D4F4B32183}"/>
                    </a:ext>
                  </a:extLst>
                </p14:cNvPr>
                <p14:cNvContentPartPr/>
                <p14:nvPr/>
              </p14:nvContentPartPr>
              <p14:xfrm>
                <a:off x="8157654" y="1437236"/>
                <a:ext cx="576000" cy="38160"/>
              </p14:xfrm>
            </p:contentPart>
          </mc:Choice>
          <mc:Fallback xmlns="">
            <p:pic>
              <p:nvPicPr>
                <p:cNvPr id="52" name="Ink 51">
                  <a:extLst>
                    <a:ext uri="{FF2B5EF4-FFF2-40B4-BE49-F238E27FC236}">
                      <a16:creationId xmlns:a16="http://schemas.microsoft.com/office/drawing/2014/main" id="{3B80621B-9D55-09E1-DE41-D3D4F4B32183}"/>
                    </a:ext>
                  </a:extLst>
                </p:cNvPr>
                <p:cNvPicPr/>
                <p:nvPr/>
              </p:nvPicPr>
              <p:blipFill>
                <a:blip r:embed="rId87"/>
                <a:stretch>
                  <a:fillRect/>
                </a:stretch>
              </p:blipFill>
              <p:spPr>
                <a:xfrm>
                  <a:off x="8148654" y="1428236"/>
                  <a:ext cx="5936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Ink 52">
                  <a:extLst>
                    <a:ext uri="{FF2B5EF4-FFF2-40B4-BE49-F238E27FC236}">
                      <a16:creationId xmlns:a16="http://schemas.microsoft.com/office/drawing/2014/main" id="{34EF4C64-9E70-9458-042C-10A7B05DB635}"/>
                    </a:ext>
                  </a:extLst>
                </p14:cNvPr>
                <p14:cNvContentPartPr/>
                <p14:nvPr/>
              </p14:nvContentPartPr>
              <p14:xfrm>
                <a:off x="8485254" y="1366676"/>
                <a:ext cx="150120" cy="210600"/>
              </p14:xfrm>
            </p:contentPart>
          </mc:Choice>
          <mc:Fallback xmlns="">
            <p:pic>
              <p:nvPicPr>
                <p:cNvPr id="53" name="Ink 52">
                  <a:extLst>
                    <a:ext uri="{FF2B5EF4-FFF2-40B4-BE49-F238E27FC236}">
                      <a16:creationId xmlns:a16="http://schemas.microsoft.com/office/drawing/2014/main" id="{34EF4C64-9E70-9458-042C-10A7B05DB635}"/>
                    </a:ext>
                  </a:extLst>
                </p:cNvPr>
                <p:cNvPicPr/>
                <p:nvPr/>
              </p:nvPicPr>
              <p:blipFill>
                <a:blip r:embed="rId89"/>
                <a:stretch>
                  <a:fillRect/>
                </a:stretch>
              </p:blipFill>
              <p:spPr>
                <a:xfrm>
                  <a:off x="8476614" y="1358036"/>
                  <a:ext cx="1677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Ink 53">
                  <a:extLst>
                    <a:ext uri="{FF2B5EF4-FFF2-40B4-BE49-F238E27FC236}">
                      <a16:creationId xmlns:a16="http://schemas.microsoft.com/office/drawing/2014/main" id="{F60B710F-A1CC-1426-594A-B9DE5958FEC3}"/>
                    </a:ext>
                  </a:extLst>
                </p14:cNvPr>
                <p14:cNvContentPartPr/>
                <p14:nvPr/>
              </p14:nvContentPartPr>
              <p14:xfrm>
                <a:off x="9262854" y="1238876"/>
                <a:ext cx="332280" cy="316440"/>
              </p14:xfrm>
            </p:contentPart>
          </mc:Choice>
          <mc:Fallback xmlns="">
            <p:pic>
              <p:nvPicPr>
                <p:cNvPr id="54" name="Ink 53">
                  <a:extLst>
                    <a:ext uri="{FF2B5EF4-FFF2-40B4-BE49-F238E27FC236}">
                      <a16:creationId xmlns:a16="http://schemas.microsoft.com/office/drawing/2014/main" id="{F60B710F-A1CC-1426-594A-B9DE5958FEC3}"/>
                    </a:ext>
                  </a:extLst>
                </p:cNvPr>
                <p:cNvPicPr/>
                <p:nvPr/>
              </p:nvPicPr>
              <p:blipFill>
                <a:blip r:embed="rId91"/>
                <a:stretch>
                  <a:fillRect/>
                </a:stretch>
              </p:blipFill>
              <p:spPr>
                <a:xfrm>
                  <a:off x="9254214" y="1230236"/>
                  <a:ext cx="34992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a16="http://schemas.microsoft.com/office/drawing/2014/main" id="{4EF264F7-EAAC-E150-360A-6D7D85431E51}"/>
                    </a:ext>
                  </a:extLst>
                </p14:cNvPr>
                <p14:cNvContentPartPr/>
                <p14:nvPr/>
              </p14:nvContentPartPr>
              <p14:xfrm>
                <a:off x="9665334" y="1256876"/>
                <a:ext cx="245160" cy="246240"/>
              </p14:xfrm>
            </p:contentPart>
          </mc:Choice>
          <mc:Fallback xmlns="">
            <p:pic>
              <p:nvPicPr>
                <p:cNvPr id="55" name="Ink 54">
                  <a:extLst>
                    <a:ext uri="{FF2B5EF4-FFF2-40B4-BE49-F238E27FC236}">
                      <a16:creationId xmlns:a16="http://schemas.microsoft.com/office/drawing/2014/main" id="{4EF264F7-EAAC-E150-360A-6D7D85431E51}"/>
                    </a:ext>
                  </a:extLst>
                </p:cNvPr>
                <p:cNvPicPr/>
                <p:nvPr/>
              </p:nvPicPr>
              <p:blipFill>
                <a:blip r:embed="rId93"/>
                <a:stretch>
                  <a:fillRect/>
                </a:stretch>
              </p:blipFill>
              <p:spPr>
                <a:xfrm>
                  <a:off x="9656334" y="1247876"/>
                  <a:ext cx="2628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a16="http://schemas.microsoft.com/office/drawing/2014/main" id="{BC09CEBF-BA84-9132-D77A-F0E13CC7F1D8}"/>
                    </a:ext>
                  </a:extLst>
                </p14:cNvPr>
                <p14:cNvContentPartPr/>
                <p14:nvPr/>
              </p14:nvContentPartPr>
              <p14:xfrm>
                <a:off x="9999054" y="1245716"/>
                <a:ext cx="225720" cy="295200"/>
              </p14:xfrm>
            </p:contentPart>
          </mc:Choice>
          <mc:Fallback xmlns="">
            <p:pic>
              <p:nvPicPr>
                <p:cNvPr id="56" name="Ink 55">
                  <a:extLst>
                    <a:ext uri="{FF2B5EF4-FFF2-40B4-BE49-F238E27FC236}">
                      <a16:creationId xmlns:a16="http://schemas.microsoft.com/office/drawing/2014/main" id="{BC09CEBF-BA84-9132-D77A-F0E13CC7F1D8}"/>
                    </a:ext>
                  </a:extLst>
                </p:cNvPr>
                <p:cNvPicPr/>
                <p:nvPr/>
              </p:nvPicPr>
              <p:blipFill>
                <a:blip r:embed="rId95"/>
                <a:stretch>
                  <a:fillRect/>
                </a:stretch>
              </p:blipFill>
              <p:spPr>
                <a:xfrm>
                  <a:off x="9990414" y="1237076"/>
                  <a:ext cx="24336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Ink 56">
                  <a:extLst>
                    <a:ext uri="{FF2B5EF4-FFF2-40B4-BE49-F238E27FC236}">
                      <a16:creationId xmlns:a16="http://schemas.microsoft.com/office/drawing/2014/main" id="{D666A6C2-A225-8A75-6F8E-EEC397B09050}"/>
                    </a:ext>
                  </a:extLst>
                </p14:cNvPr>
                <p14:cNvContentPartPr/>
                <p14:nvPr/>
              </p14:nvContentPartPr>
              <p14:xfrm>
                <a:off x="9208494" y="979316"/>
                <a:ext cx="1543680" cy="817920"/>
              </p14:xfrm>
            </p:contentPart>
          </mc:Choice>
          <mc:Fallback xmlns="">
            <p:pic>
              <p:nvPicPr>
                <p:cNvPr id="57" name="Ink 56">
                  <a:extLst>
                    <a:ext uri="{FF2B5EF4-FFF2-40B4-BE49-F238E27FC236}">
                      <a16:creationId xmlns:a16="http://schemas.microsoft.com/office/drawing/2014/main" id="{D666A6C2-A225-8A75-6F8E-EEC397B09050}"/>
                    </a:ext>
                  </a:extLst>
                </p:cNvPr>
                <p:cNvPicPr/>
                <p:nvPr/>
              </p:nvPicPr>
              <p:blipFill>
                <a:blip r:embed="rId97"/>
                <a:stretch>
                  <a:fillRect/>
                </a:stretch>
              </p:blipFill>
              <p:spPr>
                <a:xfrm>
                  <a:off x="9199854" y="970676"/>
                  <a:ext cx="1561320" cy="835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0" name="Ink 59">
                  <a:extLst>
                    <a:ext uri="{FF2B5EF4-FFF2-40B4-BE49-F238E27FC236}">
                      <a16:creationId xmlns:a16="http://schemas.microsoft.com/office/drawing/2014/main" id="{AFF66920-15DB-8387-F7C4-68655B366119}"/>
                    </a:ext>
                  </a:extLst>
                </p14:cNvPr>
                <p14:cNvContentPartPr/>
                <p14:nvPr/>
              </p14:nvContentPartPr>
              <p14:xfrm>
                <a:off x="10148814" y="1813436"/>
                <a:ext cx="244440" cy="322920"/>
              </p14:xfrm>
            </p:contentPart>
          </mc:Choice>
          <mc:Fallback xmlns="">
            <p:pic>
              <p:nvPicPr>
                <p:cNvPr id="60" name="Ink 59">
                  <a:extLst>
                    <a:ext uri="{FF2B5EF4-FFF2-40B4-BE49-F238E27FC236}">
                      <a16:creationId xmlns:a16="http://schemas.microsoft.com/office/drawing/2014/main" id="{AFF66920-15DB-8387-F7C4-68655B366119}"/>
                    </a:ext>
                  </a:extLst>
                </p:cNvPr>
                <p:cNvPicPr/>
                <p:nvPr/>
              </p:nvPicPr>
              <p:blipFill>
                <a:blip r:embed="rId99"/>
                <a:stretch>
                  <a:fillRect/>
                </a:stretch>
              </p:blipFill>
              <p:spPr>
                <a:xfrm>
                  <a:off x="10140174" y="1804436"/>
                  <a:ext cx="26208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1" name="Ink 60">
                  <a:extLst>
                    <a:ext uri="{FF2B5EF4-FFF2-40B4-BE49-F238E27FC236}">
                      <a16:creationId xmlns:a16="http://schemas.microsoft.com/office/drawing/2014/main" id="{75C9705A-FEEC-91D9-D4A3-EA01079E148E}"/>
                    </a:ext>
                  </a:extLst>
                </p14:cNvPr>
                <p14:cNvContentPartPr/>
                <p14:nvPr/>
              </p14:nvContentPartPr>
              <p14:xfrm>
                <a:off x="10520694" y="1844036"/>
                <a:ext cx="39240" cy="255600"/>
              </p14:xfrm>
            </p:contentPart>
          </mc:Choice>
          <mc:Fallback xmlns="">
            <p:pic>
              <p:nvPicPr>
                <p:cNvPr id="61" name="Ink 60">
                  <a:extLst>
                    <a:ext uri="{FF2B5EF4-FFF2-40B4-BE49-F238E27FC236}">
                      <a16:creationId xmlns:a16="http://schemas.microsoft.com/office/drawing/2014/main" id="{75C9705A-FEEC-91D9-D4A3-EA01079E148E}"/>
                    </a:ext>
                  </a:extLst>
                </p:cNvPr>
                <p:cNvPicPr/>
                <p:nvPr/>
              </p:nvPicPr>
              <p:blipFill>
                <a:blip r:embed="rId101"/>
                <a:stretch>
                  <a:fillRect/>
                </a:stretch>
              </p:blipFill>
              <p:spPr>
                <a:xfrm>
                  <a:off x="10512054" y="1835396"/>
                  <a:ext cx="568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2" name="Ink 61">
                  <a:extLst>
                    <a:ext uri="{FF2B5EF4-FFF2-40B4-BE49-F238E27FC236}">
                      <a16:creationId xmlns:a16="http://schemas.microsoft.com/office/drawing/2014/main" id="{9946EAE0-D934-09C0-3BD2-26A728AFAEFE}"/>
                    </a:ext>
                  </a:extLst>
                </p14:cNvPr>
                <p14:cNvContentPartPr/>
                <p14:nvPr/>
              </p14:nvContentPartPr>
              <p14:xfrm>
                <a:off x="10579374" y="1910276"/>
                <a:ext cx="323280" cy="163440"/>
              </p14:xfrm>
            </p:contentPart>
          </mc:Choice>
          <mc:Fallback xmlns="">
            <p:pic>
              <p:nvPicPr>
                <p:cNvPr id="62" name="Ink 61">
                  <a:extLst>
                    <a:ext uri="{FF2B5EF4-FFF2-40B4-BE49-F238E27FC236}">
                      <a16:creationId xmlns:a16="http://schemas.microsoft.com/office/drawing/2014/main" id="{9946EAE0-D934-09C0-3BD2-26A728AFAEFE}"/>
                    </a:ext>
                  </a:extLst>
                </p:cNvPr>
                <p:cNvPicPr/>
                <p:nvPr/>
              </p:nvPicPr>
              <p:blipFill>
                <a:blip r:embed="rId103"/>
                <a:stretch>
                  <a:fillRect/>
                </a:stretch>
              </p:blipFill>
              <p:spPr>
                <a:xfrm>
                  <a:off x="10570374" y="1901276"/>
                  <a:ext cx="3409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Ink 62">
                  <a:extLst>
                    <a:ext uri="{FF2B5EF4-FFF2-40B4-BE49-F238E27FC236}">
                      <a16:creationId xmlns:a16="http://schemas.microsoft.com/office/drawing/2014/main" id="{F05653E9-9426-BE04-74C9-C9F5CC7593FD}"/>
                    </a:ext>
                  </a:extLst>
                </p14:cNvPr>
                <p14:cNvContentPartPr/>
                <p14:nvPr/>
              </p14:nvContentPartPr>
              <p14:xfrm>
                <a:off x="10992294" y="1883636"/>
                <a:ext cx="414360" cy="195480"/>
              </p14:xfrm>
            </p:contentPart>
          </mc:Choice>
          <mc:Fallback xmlns="">
            <p:pic>
              <p:nvPicPr>
                <p:cNvPr id="63" name="Ink 62">
                  <a:extLst>
                    <a:ext uri="{FF2B5EF4-FFF2-40B4-BE49-F238E27FC236}">
                      <a16:creationId xmlns:a16="http://schemas.microsoft.com/office/drawing/2014/main" id="{F05653E9-9426-BE04-74C9-C9F5CC7593FD}"/>
                    </a:ext>
                  </a:extLst>
                </p:cNvPr>
                <p:cNvPicPr/>
                <p:nvPr/>
              </p:nvPicPr>
              <p:blipFill>
                <a:blip r:embed="rId105"/>
                <a:stretch>
                  <a:fillRect/>
                </a:stretch>
              </p:blipFill>
              <p:spPr>
                <a:xfrm>
                  <a:off x="10983654" y="1874636"/>
                  <a:ext cx="4320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Ink 63">
                  <a:extLst>
                    <a:ext uri="{FF2B5EF4-FFF2-40B4-BE49-F238E27FC236}">
                      <a16:creationId xmlns:a16="http://schemas.microsoft.com/office/drawing/2014/main" id="{7E66146A-317E-9BCF-259B-6BB1EB7801DF}"/>
                    </a:ext>
                  </a:extLst>
                </p14:cNvPr>
                <p14:cNvContentPartPr/>
                <p14:nvPr/>
              </p14:nvContentPartPr>
              <p14:xfrm>
                <a:off x="10980054" y="2151836"/>
                <a:ext cx="291240" cy="218880"/>
              </p14:xfrm>
            </p:contentPart>
          </mc:Choice>
          <mc:Fallback xmlns="">
            <p:pic>
              <p:nvPicPr>
                <p:cNvPr id="64" name="Ink 63">
                  <a:extLst>
                    <a:ext uri="{FF2B5EF4-FFF2-40B4-BE49-F238E27FC236}">
                      <a16:creationId xmlns:a16="http://schemas.microsoft.com/office/drawing/2014/main" id="{7E66146A-317E-9BCF-259B-6BB1EB7801DF}"/>
                    </a:ext>
                  </a:extLst>
                </p:cNvPr>
                <p:cNvPicPr/>
                <p:nvPr/>
              </p:nvPicPr>
              <p:blipFill>
                <a:blip r:embed="rId107"/>
                <a:stretch>
                  <a:fillRect/>
                </a:stretch>
              </p:blipFill>
              <p:spPr>
                <a:xfrm>
                  <a:off x="10971054" y="2143196"/>
                  <a:ext cx="30888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5" name="Ink 64">
                  <a:extLst>
                    <a:ext uri="{FF2B5EF4-FFF2-40B4-BE49-F238E27FC236}">
                      <a16:creationId xmlns:a16="http://schemas.microsoft.com/office/drawing/2014/main" id="{52AA94EA-0B22-3A1A-81D3-65D1E77A7322}"/>
                    </a:ext>
                  </a:extLst>
                </p14:cNvPr>
                <p14:cNvContentPartPr/>
                <p14:nvPr/>
              </p14:nvContentPartPr>
              <p14:xfrm>
                <a:off x="11397654" y="2116556"/>
                <a:ext cx="185760" cy="252360"/>
              </p14:xfrm>
            </p:contentPart>
          </mc:Choice>
          <mc:Fallback xmlns="">
            <p:pic>
              <p:nvPicPr>
                <p:cNvPr id="65" name="Ink 64">
                  <a:extLst>
                    <a:ext uri="{FF2B5EF4-FFF2-40B4-BE49-F238E27FC236}">
                      <a16:creationId xmlns:a16="http://schemas.microsoft.com/office/drawing/2014/main" id="{52AA94EA-0B22-3A1A-81D3-65D1E77A7322}"/>
                    </a:ext>
                  </a:extLst>
                </p:cNvPr>
                <p:cNvPicPr/>
                <p:nvPr/>
              </p:nvPicPr>
              <p:blipFill>
                <a:blip r:embed="rId109"/>
                <a:stretch>
                  <a:fillRect/>
                </a:stretch>
              </p:blipFill>
              <p:spPr>
                <a:xfrm>
                  <a:off x="11388654" y="2107556"/>
                  <a:ext cx="2034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7" name="Ink 66">
                  <a:extLst>
                    <a:ext uri="{FF2B5EF4-FFF2-40B4-BE49-F238E27FC236}">
                      <a16:creationId xmlns:a16="http://schemas.microsoft.com/office/drawing/2014/main" id="{B5C3D2E5-758B-3281-48CE-DB2AA0A922F6}"/>
                    </a:ext>
                  </a:extLst>
                </p14:cNvPr>
                <p14:cNvContentPartPr/>
                <p14:nvPr/>
              </p14:nvContentPartPr>
              <p14:xfrm>
                <a:off x="8330454" y="1787876"/>
                <a:ext cx="493560" cy="77400"/>
              </p14:xfrm>
            </p:contentPart>
          </mc:Choice>
          <mc:Fallback xmlns="">
            <p:pic>
              <p:nvPicPr>
                <p:cNvPr id="67" name="Ink 66">
                  <a:extLst>
                    <a:ext uri="{FF2B5EF4-FFF2-40B4-BE49-F238E27FC236}">
                      <a16:creationId xmlns:a16="http://schemas.microsoft.com/office/drawing/2014/main" id="{B5C3D2E5-758B-3281-48CE-DB2AA0A922F6}"/>
                    </a:ext>
                  </a:extLst>
                </p:cNvPr>
                <p:cNvPicPr/>
                <p:nvPr/>
              </p:nvPicPr>
              <p:blipFill>
                <a:blip r:embed="rId111"/>
                <a:stretch>
                  <a:fillRect/>
                </a:stretch>
              </p:blipFill>
              <p:spPr>
                <a:xfrm>
                  <a:off x="8321814" y="1779236"/>
                  <a:ext cx="5112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8" name="Ink 67">
                  <a:extLst>
                    <a:ext uri="{FF2B5EF4-FFF2-40B4-BE49-F238E27FC236}">
                      <a16:creationId xmlns:a16="http://schemas.microsoft.com/office/drawing/2014/main" id="{65E160C7-13C5-843A-2D08-CF9503C5AD02}"/>
                    </a:ext>
                  </a:extLst>
                </p14:cNvPr>
                <p14:cNvContentPartPr/>
                <p14:nvPr/>
              </p14:nvContentPartPr>
              <p14:xfrm>
                <a:off x="8172774" y="1730276"/>
                <a:ext cx="243720" cy="280440"/>
              </p14:xfrm>
            </p:contentPart>
          </mc:Choice>
          <mc:Fallback xmlns="">
            <p:pic>
              <p:nvPicPr>
                <p:cNvPr id="68" name="Ink 67">
                  <a:extLst>
                    <a:ext uri="{FF2B5EF4-FFF2-40B4-BE49-F238E27FC236}">
                      <a16:creationId xmlns:a16="http://schemas.microsoft.com/office/drawing/2014/main" id="{65E160C7-13C5-843A-2D08-CF9503C5AD02}"/>
                    </a:ext>
                  </a:extLst>
                </p:cNvPr>
                <p:cNvPicPr/>
                <p:nvPr/>
              </p:nvPicPr>
              <p:blipFill>
                <a:blip r:embed="rId113"/>
                <a:stretch>
                  <a:fillRect/>
                </a:stretch>
              </p:blipFill>
              <p:spPr>
                <a:xfrm>
                  <a:off x="8164134" y="1721636"/>
                  <a:ext cx="26136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0" name="Ink 69">
                  <a:extLst>
                    <a:ext uri="{FF2B5EF4-FFF2-40B4-BE49-F238E27FC236}">
                      <a16:creationId xmlns:a16="http://schemas.microsoft.com/office/drawing/2014/main" id="{5E0AC8CE-3024-E73B-40CD-29594CEE0C5C}"/>
                    </a:ext>
                  </a:extLst>
                </p14:cNvPr>
                <p14:cNvContentPartPr/>
                <p14:nvPr/>
              </p14:nvContentPartPr>
              <p14:xfrm>
                <a:off x="7983774" y="2066156"/>
                <a:ext cx="989640" cy="57960"/>
              </p14:xfrm>
            </p:contentPart>
          </mc:Choice>
          <mc:Fallback xmlns="">
            <p:pic>
              <p:nvPicPr>
                <p:cNvPr id="70" name="Ink 69">
                  <a:extLst>
                    <a:ext uri="{FF2B5EF4-FFF2-40B4-BE49-F238E27FC236}">
                      <a16:creationId xmlns:a16="http://schemas.microsoft.com/office/drawing/2014/main" id="{5E0AC8CE-3024-E73B-40CD-29594CEE0C5C}"/>
                    </a:ext>
                  </a:extLst>
                </p:cNvPr>
                <p:cNvPicPr/>
                <p:nvPr/>
              </p:nvPicPr>
              <p:blipFill>
                <a:blip r:embed="rId115"/>
                <a:stretch>
                  <a:fillRect/>
                </a:stretch>
              </p:blipFill>
              <p:spPr>
                <a:xfrm>
                  <a:off x="7974774" y="2057156"/>
                  <a:ext cx="10072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Ink 70">
                  <a:extLst>
                    <a:ext uri="{FF2B5EF4-FFF2-40B4-BE49-F238E27FC236}">
                      <a16:creationId xmlns:a16="http://schemas.microsoft.com/office/drawing/2014/main" id="{C21C291B-4ED2-763E-6AAC-B44B88EA1E8E}"/>
                    </a:ext>
                  </a:extLst>
                </p14:cNvPr>
                <p14:cNvContentPartPr/>
                <p14:nvPr/>
              </p14:nvContentPartPr>
              <p14:xfrm>
                <a:off x="8785854" y="2006756"/>
                <a:ext cx="123840" cy="235800"/>
              </p14:xfrm>
            </p:contentPart>
          </mc:Choice>
          <mc:Fallback xmlns="">
            <p:pic>
              <p:nvPicPr>
                <p:cNvPr id="71" name="Ink 70">
                  <a:extLst>
                    <a:ext uri="{FF2B5EF4-FFF2-40B4-BE49-F238E27FC236}">
                      <a16:creationId xmlns:a16="http://schemas.microsoft.com/office/drawing/2014/main" id="{C21C291B-4ED2-763E-6AAC-B44B88EA1E8E}"/>
                    </a:ext>
                  </a:extLst>
                </p:cNvPr>
                <p:cNvPicPr/>
                <p:nvPr/>
              </p:nvPicPr>
              <p:blipFill>
                <a:blip r:embed="rId117"/>
                <a:stretch>
                  <a:fillRect/>
                </a:stretch>
              </p:blipFill>
              <p:spPr>
                <a:xfrm>
                  <a:off x="8777214" y="1998116"/>
                  <a:ext cx="1414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2" name="Ink 71">
                  <a:extLst>
                    <a:ext uri="{FF2B5EF4-FFF2-40B4-BE49-F238E27FC236}">
                      <a16:creationId xmlns:a16="http://schemas.microsoft.com/office/drawing/2014/main" id="{4015863D-DA5D-DEA2-2FAF-FBBE86F5167C}"/>
                    </a:ext>
                  </a:extLst>
                </p14:cNvPr>
                <p14:cNvContentPartPr/>
                <p14:nvPr/>
              </p14:nvContentPartPr>
              <p14:xfrm>
                <a:off x="9250974" y="2008916"/>
                <a:ext cx="488160" cy="367200"/>
              </p14:xfrm>
            </p:contentPart>
          </mc:Choice>
          <mc:Fallback xmlns="">
            <p:pic>
              <p:nvPicPr>
                <p:cNvPr id="72" name="Ink 71">
                  <a:extLst>
                    <a:ext uri="{FF2B5EF4-FFF2-40B4-BE49-F238E27FC236}">
                      <a16:creationId xmlns:a16="http://schemas.microsoft.com/office/drawing/2014/main" id="{4015863D-DA5D-DEA2-2FAF-FBBE86F5167C}"/>
                    </a:ext>
                  </a:extLst>
                </p:cNvPr>
                <p:cNvPicPr/>
                <p:nvPr/>
              </p:nvPicPr>
              <p:blipFill>
                <a:blip r:embed="rId119"/>
                <a:stretch>
                  <a:fillRect/>
                </a:stretch>
              </p:blipFill>
              <p:spPr>
                <a:xfrm>
                  <a:off x="9242334" y="1999916"/>
                  <a:ext cx="50580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3" name="Ink 72">
                  <a:extLst>
                    <a:ext uri="{FF2B5EF4-FFF2-40B4-BE49-F238E27FC236}">
                      <a16:creationId xmlns:a16="http://schemas.microsoft.com/office/drawing/2014/main" id="{89BB2432-8086-C279-282B-09E0FC19F09F}"/>
                    </a:ext>
                  </a:extLst>
                </p14:cNvPr>
                <p14:cNvContentPartPr/>
                <p14:nvPr/>
              </p14:nvContentPartPr>
              <p14:xfrm>
                <a:off x="9783054" y="2186396"/>
                <a:ext cx="222120" cy="127800"/>
              </p14:xfrm>
            </p:contentPart>
          </mc:Choice>
          <mc:Fallback xmlns="">
            <p:pic>
              <p:nvPicPr>
                <p:cNvPr id="73" name="Ink 72">
                  <a:extLst>
                    <a:ext uri="{FF2B5EF4-FFF2-40B4-BE49-F238E27FC236}">
                      <a16:creationId xmlns:a16="http://schemas.microsoft.com/office/drawing/2014/main" id="{89BB2432-8086-C279-282B-09E0FC19F09F}"/>
                    </a:ext>
                  </a:extLst>
                </p:cNvPr>
                <p:cNvPicPr/>
                <p:nvPr/>
              </p:nvPicPr>
              <p:blipFill>
                <a:blip r:embed="rId121"/>
                <a:stretch>
                  <a:fillRect/>
                </a:stretch>
              </p:blipFill>
              <p:spPr>
                <a:xfrm>
                  <a:off x="9774414" y="2177756"/>
                  <a:ext cx="2397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4" name="Ink 73">
                  <a:extLst>
                    <a:ext uri="{FF2B5EF4-FFF2-40B4-BE49-F238E27FC236}">
                      <a16:creationId xmlns:a16="http://schemas.microsoft.com/office/drawing/2014/main" id="{F9CD54E1-68D5-DE56-8FCC-B6068D8AF020}"/>
                    </a:ext>
                  </a:extLst>
                </p14:cNvPr>
                <p14:cNvContentPartPr/>
                <p14:nvPr/>
              </p14:nvContentPartPr>
              <p14:xfrm>
                <a:off x="9043614" y="1851956"/>
                <a:ext cx="1017720" cy="669240"/>
              </p14:xfrm>
            </p:contentPart>
          </mc:Choice>
          <mc:Fallback xmlns="">
            <p:pic>
              <p:nvPicPr>
                <p:cNvPr id="74" name="Ink 73">
                  <a:extLst>
                    <a:ext uri="{FF2B5EF4-FFF2-40B4-BE49-F238E27FC236}">
                      <a16:creationId xmlns:a16="http://schemas.microsoft.com/office/drawing/2014/main" id="{F9CD54E1-68D5-DE56-8FCC-B6068D8AF020}"/>
                    </a:ext>
                  </a:extLst>
                </p:cNvPr>
                <p:cNvPicPr/>
                <p:nvPr/>
              </p:nvPicPr>
              <p:blipFill>
                <a:blip r:embed="rId123"/>
                <a:stretch>
                  <a:fillRect/>
                </a:stretch>
              </p:blipFill>
              <p:spPr>
                <a:xfrm>
                  <a:off x="9034614" y="1842956"/>
                  <a:ext cx="103536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4" name="Ink 83">
                  <a:extLst>
                    <a:ext uri="{FF2B5EF4-FFF2-40B4-BE49-F238E27FC236}">
                      <a16:creationId xmlns:a16="http://schemas.microsoft.com/office/drawing/2014/main" id="{D672D807-B5B7-BA70-ACD1-8622AEDA19DA}"/>
                    </a:ext>
                  </a:extLst>
                </p14:cNvPr>
                <p14:cNvContentPartPr/>
                <p14:nvPr/>
              </p14:nvContentPartPr>
              <p14:xfrm>
                <a:off x="8105454" y="1051316"/>
                <a:ext cx="648000" cy="20880"/>
              </p14:xfrm>
            </p:contentPart>
          </mc:Choice>
          <mc:Fallback xmlns="">
            <p:pic>
              <p:nvPicPr>
                <p:cNvPr id="84" name="Ink 83">
                  <a:extLst>
                    <a:ext uri="{FF2B5EF4-FFF2-40B4-BE49-F238E27FC236}">
                      <a16:creationId xmlns:a16="http://schemas.microsoft.com/office/drawing/2014/main" id="{D672D807-B5B7-BA70-ACD1-8622AEDA19DA}"/>
                    </a:ext>
                  </a:extLst>
                </p:cNvPr>
                <p:cNvPicPr/>
                <p:nvPr/>
              </p:nvPicPr>
              <p:blipFill>
                <a:blip r:embed="rId125"/>
                <a:stretch>
                  <a:fillRect/>
                </a:stretch>
              </p:blipFill>
              <p:spPr>
                <a:xfrm>
                  <a:off x="8096814" y="1042316"/>
                  <a:ext cx="6656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5" name="Ink 84">
                  <a:extLst>
                    <a:ext uri="{FF2B5EF4-FFF2-40B4-BE49-F238E27FC236}">
                      <a16:creationId xmlns:a16="http://schemas.microsoft.com/office/drawing/2014/main" id="{3CB3B44E-904A-271B-9F07-F4D6508A64DD}"/>
                    </a:ext>
                  </a:extLst>
                </p14:cNvPr>
                <p14:cNvContentPartPr/>
                <p14:nvPr/>
              </p14:nvContentPartPr>
              <p14:xfrm>
                <a:off x="8520534" y="982196"/>
                <a:ext cx="207720" cy="160920"/>
              </p14:xfrm>
            </p:contentPart>
          </mc:Choice>
          <mc:Fallback xmlns="">
            <p:pic>
              <p:nvPicPr>
                <p:cNvPr id="85" name="Ink 84">
                  <a:extLst>
                    <a:ext uri="{FF2B5EF4-FFF2-40B4-BE49-F238E27FC236}">
                      <a16:creationId xmlns:a16="http://schemas.microsoft.com/office/drawing/2014/main" id="{3CB3B44E-904A-271B-9F07-F4D6508A64DD}"/>
                    </a:ext>
                  </a:extLst>
                </p:cNvPr>
                <p:cNvPicPr/>
                <p:nvPr/>
              </p:nvPicPr>
              <p:blipFill>
                <a:blip r:embed="rId127"/>
                <a:stretch>
                  <a:fillRect/>
                </a:stretch>
              </p:blipFill>
              <p:spPr>
                <a:xfrm>
                  <a:off x="8511534" y="973196"/>
                  <a:ext cx="2253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7" name="Ink 86">
                  <a:extLst>
                    <a:ext uri="{FF2B5EF4-FFF2-40B4-BE49-F238E27FC236}">
                      <a16:creationId xmlns:a16="http://schemas.microsoft.com/office/drawing/2014/main" id="{DAF3F898-3CD3-9C1E-6DC6-CC6E7721F8E8}"/>
                    </a:ext>
                  </a:extLst>
                </p14:cNvPr>
                <p14:cNvContentPartPr/>
                <p14:nvPr/>
              </p14:nvContentPartPr>
              <p14:xfrm>
                <a:off x="8259894" y="1238516"/>
                <a:ext cx="569520" cy="69840"/>
              </p14:xfrm>
            </p:contentPart>
          </mc:Choice>
          <mc:Fallback xmlns="">
            <p:pic>
              <p:nvPicPr>
                <p:cNvPr id="87" name="Ink 86">
                  <a:extLst>
                    <a:ext uri="{FF2B5EF4-FFF2-40B4-BE49-F238E27FC236}">
                      <a16:creationId xmlns:a16="http://schemas.microsoft.com/office/drawing/2014/main" id="{DAF3F898-3CD3-9C1E-6DC6-CC6E7721F8E8}"/>
                    </a:ext>
                  </a:extLst>
                </p:cNvPr>
                <p:cNvPicPr/>
                <p:nvPr/>
              </p:nvPicPr>
              <p:blipFill>
                <a:blip r:embed="rId129"/>
                <a:stretch>
                  <a:fillRect/>
                </a:stretch>
              </p:blipFill>
              <p:spPr>
                <a:xfrm>
                  <a:off x="8251254" y="1229876"/>
                  <a:ext cx="5871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8" name="Ink 87">
                  <a:extLst>
                    <a:ext uri="{FF2B5EF4-FFF2-40B4-BE49-F238E27FC236}">
                      <a16:creationId xmlns:a16="http://schemas.microsoft.com/office/drawing/2014/main" id="{A42773E9-9432-0994-6CF9-244B294368DB}"/>
                    </a:ext>
                  </a:extLst>
                </p14:cNvPr>
                <p14:cNvContentPartPr/>
                <p14:nvPr/>
              </p14:nvContentPartPr>
              <p14:xfrm>
                <a:off x="8222094" y="1199636"/>
                <a:ext cx="133200" cy="134280"/>
              </p14:xfrm>
            </p:contentPart>
          </mc:Choice>
          <mc:Fallback xmlns="">
            <p:pic>
              <p:nvPicPr>
                <p:cNvPr id="88" name="Ink 87">
                  <a:extLst>
                    <a:ext uri="{FF2B5EF4-FFF2-40B4-BE49-F238E27FC236}">
                      <a16:creationId xmlns:a16="http://schemas.microsoft.com/office/drawing/2014/main" id="{A42773E9-9432-0994-6CF9-244B294368DB}"/>
                    </a:ext>
                  </a:extLst>
                </p:cNvPr>
                <p:cNvPicPr/>
                <p:nvPr/>
              </p:nvPicPr>
              <p:blipFill>
                <a:blip r:embed="rId131"/>
                <a:stretch>
                  <a:fillRect/>
                </a:stretch>
              </p:blipFill>
              <p:spPr>
                <a:xfrm>
                  <a:off x="8213094" y="1190636"/>
                  <a:ext cx="1508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7" name="Ink 96">
                  <a:extLst>
                    <a:ext uri="{FF2B5EF4-FFF2-40B4-BE49-F238E27FC236}">
                      <a16:creationId xmlns:a16="http://schemas.microsoft.com/office/drawing/2014/main" id="{AC7A23D8-EFF2-C2C5-D557-659F66785E66}"/>
                    </a:ext>
                  </a:extLst>
                </p14:cNvPr>
                <p14:cNvContentPartPr/>
                <p14:nvPr/>
              </p14:nvContentPartPr>
              <p14:xfrm>
                <a:off x="8226414" y="2978396"/>
                <a:ext cx="2596680" cy="1011240"/>
              </p14:xfrm>
            </p:contentPart>
          </mc:Choice>
          <mc:Fallback xmlns="">
            <p:pic>
              <p:nvPicPr>
                <p:cNvPr id="97" name="Ink 96">
                  <a:extLst>
                    <a:ext uri="{FF2B5EF4-FFF2-40B4-BE49-F238E27FC236}">
                      <a16:creationId xmlns:a16="http://schemas.microsoft.com/office/drawing/2014/main" id="{AC7A23D8-EFF2-C2C5-D557-659F66785E66}"/>
                    </a:ext>
                  </a:extLst>
                </p:cNvPr>
                <p:cNvPicPr/>
                <p:nvPr/>
              </p:nvPicPr>
              <p:blipFill>
                <a:blip r:embed="rId133"/>
                <a:stretch>
                  <a:fillRect/>
                </a:stretch>
              </p:blipFill>
              <p:spPr>
                <a:xfrm>
                  <a:off x="8217414" y="2969396"/>
                  <a:ext cx="2614320" cy="1028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8" name="Ink 97">
                  <a:extLst>
                    <a:ext uri="{FF2B5EF4-FFF2-40B4-BE49-F238E27FC236}">
                      <a16:creationId xmlns:a16="http://schemas.microsoft.com/office/drawing/2014/main" id="{FA6530E8-99E3-A066-00D4-250841681454}"/>
                    </a:ext>
                  </a:extLst>
                </p14:cNvPr>
                <p14:cNvContentPartPr/>
                <p14:nvPr/>
              </p14:nvContentPartPr>
              <p14:xfrm>
                <a:off x="8821494" y="3311396"/>
                <a:ext cx="291600" cy="383760"/>
              </p14:xfrm>
            </p:contentPart>
          </mc:Choice>
          <mc:Fallback xmlns="">
            <p:pic>
              <p:nvPicPr>
                <p:cNvPr id="98" name="Ink 97">
                  <a:extLst>
                    <a:ext uri="{FF2B5EF4-FFF2-40B4-BE49-F238E27FC236}">
                      <a16:creationId xmlns:a16="http://schemas.microsoft.com/office/drawing/2014/main" id="{FA6530E8-99E3-A066-00D4-250841681454}"/>
                    </a:ext>
                  </a:extLst>
                </p:cNvPr>
                <p:cNvPicPr/>
                <p:nvPr/>
              </p:nvPicPr>
              <p:blipFill>
                <a:blip r:embed="rId135"/>
                <a:stretch>
                  <a:fillRect/>
                </a:stretch>
              </p:blipFill>
              <p:spPr>
                <a:xfrm>
                  <a:off x="8812494" y="3302396"/>
                  <a:ext cx="30924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9" name="Ink 98">
                  <a:extLst>
                    <a:ext uri="{FF2B5EF4-FFF2-40B4-BE49-F238E27FC236}">
                      <a16:creationId xmlns:a16="http://schemas.microsoft.com/office/drawing/2014/main" id="{8A5FA177-C7DB-C52E-D09F-95A64D9752A8}"/>
                    </a:ext>
                  </a:extLst>
                </p14:cNvPr>
                <p14:cNvContentPartPr/>
                <p14:nvPr/>
              </p14:nvContentPartPr>
              <p14:xfrm>
                <a:off x="8845614" y="3335156"/>
                <a:ext cx="601920" cy="327600"/>
              </p14:xfrm>
            </p:contentPart>
          </mc:Choice>
          <mc:Fallback xmlns="">
            <p:pic>
              <p:nvPicPr>
                <p:cNvPr id="99" name="Ink 98">
                  <a:extLst>
                    <a:ext uri="{FF2B5EF4-FFF2-40B4-BE49-F238E27FC236}">
                      <a16:creationId xmlns:a16="http://schemas.microsoft.com/office/drawing/2014/main" id="{8A5FA177-C7DB-C52E-D09F-95A64D9752A8}"/>
                    </a:ext>
                  </a:extLst>
                </p:cNvPr>
                <p:cNvPicPr/>
                <p:nvPr/>
              </p:nvPicPr>
              <p:blipFill>
                <a:blip r:embed="rId137"/>
                <a:stretch>
                  <a:fillRect/>
                </a:stretch>
              </p:blipFill>
              <p:spPr>
                <a:xfrm>
                  <a:off x="8836974" y="3326156"/>
                  <a:ext cx="61956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0" name="Ink 99">
                  <a:extLst>
                    <a:ext uri="{FF2B5EF4-FFF2-40B4-BE49-F238E27FC236}">
                      <a16:creationId xmlns:a16="http://schemas.microsoft.com/office/drawing/2014/main" id="{95ED0378-5B38-888F-C423-BCA8238BE48A}"/>
                    </a:ext>
                  </a:extLst>
                </p14:cNvPr>
                <p14:cNvContentPartPr/>
                <p14:nvPr/>
              </p14:nvContentPartPr>
              <p14:xfrm>
                <a:off x="9586134" y="3284396"/>
                <a:ext cx="194760" cy="340560"/>
              </p14:xfrm>
            </p:contentPart>
          </mc:Choice>
          <mc:Fallback xmlns="">
            <p:pic>
              <p:nvPicPr>
                <p:cNvPr id="100" name="Ink 99">
                  <a:extLst>
                    <a:ext uri="{FF2B5EF4-FFF2-40B4-BE49-F238E27FC236}">
                      <a16:creationId xmlns:a16="http://schemas.microsoft.com/office/drawing/2014/main" id="{95ED0378-5B38-888F-C423-BCA8238BE48A}"/>
                    </a:ext>
                  </a:extLst>
                </p:cNvPr>
                <p:cNvPicPr/>
                <p:nvPr/>
              </p:nvPicPr>
              <p:blipFill>
                <a:blip r:embed="rId139"/>
                <a:stretch>
                  <a:fillRect/>
                </a:stretch>
              </p:blipFill>
              <p:spPr>
                <a:xfrm>
                  <a:off x="9577494" y="3275756"/>
                  <a:ext cx="21240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6" name="Ink 75">
                  <a:extLst>
                    <a:ext uri="{FF2B5EF4-FFF2-40B4-BE49-F238E27FC236}">
                      <a16:creationId xmlns:a16="http://schemas.microsoft.com/office/drawing/2014/main" id="{4A651DF1-21C6-065F-4C67-78A6201FABAD}"/>
                    </a:ext>
                  </a:extLst>
                </p14:cNvPr>
                <p14:cNvContentPartPr/>
                <p14:nvPr/>
              </p14:nvContentPartPr>
              <p14:xfrm>
                <a:off x="8831214" y="5880356"/>
                <a:ext cx="2088000" cy="298080"/>
              </p14:xfrm>
            </p:contentPart>
          </mc:Choice>
          <mc:Fallback xmlns="">
            <p:pic>
              <p:nvPicPr>
                <p:cNvPr id="76" name="Ink 75">
                  <a:extLst>
                    <a:ext uri="{FF2B5EF4-FFF2-40B4-BE49-F238E27FC236}">
                      <a16:creationId xmlns:a16="http://schemas.microsoft.com/office/drawing/2014/main" id="{4A651DF1-21C6-065F-4C67-78A6201FABAD}"/>
                    </a:ext>
                  </a:extLst>
                </p:cNvPr>
                <p:cNvPicPr/>
                <p:nvPr/>
              </p:nvPicPr>
              <p:blipFill>
                <a:blip r:embed="rId141"/>
                <a:stretch>
                  <a:fillRect/>
                </a:stretch>
              </p:blipFill>
              <p:spPr>
                <a:xfrm>
                  <a:off x="8822574" y="5871716"/>
                  <a:ext cx="210564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7" name="Ink 76">
                  <a:extLst>
                    <a:ext uri="{FF2B5EF4-FFF2-40B4-BE49-F238E27FC236}">
                      <a16:creationId xmlns:a16="http://schemas.microsoft.com/office/drawing/2014/main" id="{C081C725-1C2D-47ED-674C-586489EC87B5}"/>
                    </a:ext>
                  </a:extLst>
                </p14:cNvPr>
                <p14:cNvContentPartPr/>
                <p14:nvPr/>
              </p14:nvContentPartPr>
              <p14:xfrm>
                <a:off x="9016974" y="6095996"/>
                <a:ext cx="1987200" cy="532800"/>
              </p14:xfrm>
            </p:contentPart>
          </mc:Choice>
          <mc:Fallback xmlns="">
            <p:pic>
              <p:nvPicPr>
                <p:cNvPr id="77" name="Ink 76">
                  <a:extLst>
                    <a:ext uri="{FF2B5EF4-FFF2-40B4-BE49-F238E27FC236}">
                      <a16:creationId xmlns:a16="http://schemas.microsoft.com/office/drawing/2014/main" id="{C081C725-1C2D-47ED-674C-586489EC87B5}"/>
                    </a:ext>
                  </a:extLst>
                </p:cNvPr>
                <p:cNvPicPr/>
                <p:nvPr/>
              </p:nvPicPr>
              <p:blipFill>
                <a:blip r:embed="rId143"/>
                <a:stretch>
                  <a:fillRect/>
                </a:stretch>
              </p:blipFill>
              <p:spPr>
                <a:xfrm>
                  <a:off x="9008334" y="6086996"/>
                  <a:ext cx="2004840" cy="550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8" name="Ink 77">
                  <a:extLst>
                    <a:ext uri="{FF2B5EF4-FFF2-40B4-BE49-F238E27FC236}">
                      <a16:creationId xmlns:a16="http://schemas.microsoft.com/office/drawing/2014/main" id="{C2C42323-3DD3-9C79-3A70-05532AE72496}"/>
                    </a:ext>
                  </a:extLst>
                </p14:cNvPr>
                <p14:cNvContentPartPr/>
                <p14:nvPr/>
              </p14:nvContentPartPr>
              <p14:xfrm>
                <a:off x="10787094" y="5964236"/>
                <a:ext cx="117360" cy="488880"/>
              </p14:xfrm>
            </p:contentPart>
          </mc:Choice>
          <mc:Fallback xmlns="">
            <p:pic>
              <p:nvPicPr>
                <p:cNvPr id="78" name="Ink 77">
                  <a:extLst>
                    <a:ext uri="{FF2B5EF4-FFF2-40B4-BE49-F238E27FC236}">
                      <a16:creationId xmlns:a16="http://schemas.microsoft.com/office/drawing/2014/main" id="{C2C42323-3DD3-9C79-3A70-05532AE72496}"/>
                    </a:ext>
                  </a:extLst>
                </p:cNvPr>
                <p:cNvPicPr/>
                <p:nvPr/>
              </p:nvPicPr>
              <p:blipFill>
                <a:blip r:embed="rId145"/>
                <a:stretch>
                  <a:fillRect/>
                </a:stretch>
              </p:blipFill>
              <p:spPr>
                <a:xfrm>
                  <a:off x="10778454" y="5955596"/>
                  <a:ext cx="135000" cy="506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9" name="Ink 78">
                  <a:extLst>
                    <a:ext uri="{FF2B5EF4-FFF2-40B4-BE49-F238E27FC236}">
                      <a16:creationId xmlns:a16="http://schemas.microsoft.com/office/drawing/2014/main" id="{EF4D0B34-6329-081A-B372-017B29056E35}"/>
                    </a:ext>
                  </a:extLst>
                </p14:cNvPr>
                <p14:cNvContentPartPr/>
                <p14:nvPr/>
              </p14:nvContentPartPr>
              <p14:xfrm>
                <a:off x="9437094" y="6327836"/>
                <a:ext cx="291600" cy="208800"/>
              </p14:xfrm>
            </p:contentPart>
          </mc:Choice>
          <mc:Fallback xmlns="">
            <p:pic>
              <p:nvPicPr>
                <p:cNvPr id="79" name="Ink 78">
                  <a:extLst>
                    <a:ext uri="{FF2B5EF4-FFF2-40B4-BE49-F238E27FC236}">
                      <a16:creationId xmlns:a16="http://schemas.microsoft.com/office/drawing/2014/main" id="{EF4D0B34-6329-081A-B372-017B29056E35}"/>
                    </a:ext>
                  </a:extLst>
                </p:cNvPr>
                <p:cNvPicPr/>
                <p:nvPr/>
              </p:nvPicPr>
              <p:blipFill>
                <a:blip r:embed="rId147"/>
                <a:stretch>
                  <a:fillRect/>
                </a:stretch>
              </p:blipFill>
              <p:spPr>
                <a:xfrm>
                  <a:off x="9428454" y="6318836"/>
                  <a:ext cx="3092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0" name="Ink 79">
                  <a:extLst>
                    <a:ext uri="{FF2B5EF4-FFF2-40B4-BE49-F238E27FC236}">
                      <a16:creationId xmlns:a16="http://schemas.microsoft.com/office/drawing/2014/main" id="{8DC9F0D6-A77A-975D-986C-A8A1714A9321}"/>
                    </a:ext>
                  </a:extLst>
                </p14:cNvPr>
                <p14:cNvContentPartPr/>
                <p14:nvPr/>
              </p14:nvContentPartPr>
              <p14:xfrm>
                <a:off x="9840654" y="6310916"/>
                <a:ext cx="99000" cy="145080"/>
              </p14:xfrm>
            </p:contentPart>
          </mc:Choice>
          <mc:Fallback xmlns="">
            <p:pic>
              <p:nvPicPr>
                <p:cNvPr id="80" name="Ink 79">
                  <a:extLst>
                    <a:ext uri="{FF2B5EF4-FFF2-40B4-BE49-F238E27FC236}">
                      <a16:creationId xmlns:a16="http://schemas.microsoft.com/office/drawing/2014/main" id="{8DC9F0D6-A77A-975D-986C-A8A1714A9321}"/>
                    </a:ext>
                  </a:extLst>
                </p:cNvPr>
                <p:cNvPicPr/>
                <p:nvPr/>
              </p:nvPicPr>
              <p:blipFill>
                <a:blip r:embed="rId149"/>
                <a:stretch>
                  <a:fillRect/>
                </a:stretch>
              </p:blipFill>
              <p:spPr>
                <a:xfrm>
                  <a:off x="9832014" y="6301916"/>
                  <a:ext cx="1166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1" name="Ink 80">
                  <a:extLst>
                    <a:ext uri="{FF2B5EF4-FFF2-40B4-BE49-F238E27FC236}">
                      <a16:creationId xmlns:a16="http://schemas.microsoft.com/office/drawing/2014/main" id="{29FF1B89-E216-0676-AF45-6B2E21245302}"/>
                    </a:ext>
                  </a:extLst>
                </p14:cNvPr>
                <p14:cNvContentPartPr/>
                <p14:nvPr/>
              </p14:nvContentPartPr>
              <p14:xfrm>
                <a:off x="10019214" y="6327476"/>
                <a:ext cx="185760" cy="132480"/>
              </p14:xfrm>
            </p:contentPart>
          </mc:Choice>
          <mc:Fallback xmlns="">
            <p:pic>
              <p:nvPicPr>
                <p:cNvPr id="81" name="Ink 80">
                  <a:extLst>
                    <a:ext uri="{FF2B5EF4-FFF2-40B4-BE49-F238E27FC236}">
                      <a16:creationId xmlns:a16="http://schemas.microsoft.com/office/drawing/2014/main" id="{29FF1B89-E216-0676-AF45-6B2E21245302}"/>
                    </a:ext>
                  </a:extLst>
                </p:cNvPr>
                <p:cNvPicPr/>
                <p:nvPr/>
              </p:nvPicPr>
              <p:blipFill>
                <a:blip r:embed="rId151"/>
                <a:stretch>
                  <a:fillRect/>
                </a:stretch>
              </p:blipFill>
              <p:spPr>
                <a:xfrm>
                  <a:off x="10010214" y="6318836"/>
                  <a:ext cx="2034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2" name="Ink 81">
                  <a:extLst>
                    <a:ext uri="{FF2B5EF4-FFF2-40B4-BE49-F238E27FC236}">
                      <a16:creationId xmlns:a16="http://schemas.microsoft.com/office/drawing/2014/main" id="{7439AD00-6F05-3468-9390-41826116C8E0}"/>
                    </a:ext>
                  </a:extLst>
                </p14:cNvPr>
                <p14:cNvContentPartPr/>
                <p14:nvPr/>
              </p14:nvContentPartPr>
              <p14:xfrm>
                <a:off x="10276974" y="6303716"/>
                <a:ext cx="117720" cy="90360"/>
              </p14:xfrm>
            </p:contentPart>
          </mc:Choice>
          <mc:Fallback xmlns="">
            <p:pic>
              <p:nvPicPr>
                <p:cNvPr id="82" name="Ink 81">
                  <a:extLst>
                    <a:ext uri="{FF2B5EF4-FFF2-40B4-BE49-F238E27FC236}">
                      <a16:creationId xmlns:a16="http://schemas.microsoft.com/office/drawing/2014/main" id="{7439AD00-6F05-3468-9390-41826116C8E0}"/>
                    </a:ext>
                  </a:extLst>
                </p:cNvPr>
                <p:cNvPicPr/>
                <p:nvPr/>
              </p:nvPicPr>
              <p:blipFill>
                <a:blip r:embed="rId153"/>
                <a:stretch>
                  <a:fillRect/>
                </a:stretch>
              </p:blipFill>
              <p:spPr>
                <a:xfrm>
                  <a:off x="10267974" y="6295076"/>
                  <a:ext cx="1353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0" name="Ink 89">
                  <a:extLst>
                    <a:ext uri="{FF2B5EF4-FFF2-40B4-BE49-F238E27FC236}">
                      <a16:creationId xmlns:a16="http://schemas.microsoft.com/office/drawing/2014/main" id="{375FFC15-E726-260F-ED8E-5169BC0DA68D}"/>
                    </a:ext>
                  </a:extLst>
                </p14:cNvPr>
                <p14:cNvContentPartPr/>
                <p14:nvPr/>
              </p14:nvContentPartPr>
              <p14:xfrm>
                <a:off x="9094734" y="4870556"/>
                <a:ext cx="49680" cy="540000"/>
              </p14:xfrm>
            </p:contentPart>
          </mc:Choice>
          <mc:Fallback xmlns="">
            <p:pic>
              <p:nvPicPr>
                <p:cNvPr id="90" name="Ink 89">
                  <a:extLst>
                    <a:ext uri="{FF2B5EF4-FFF2-40B4-BE49-F238E27FC236}">
                      <a16:creationId xmlns:a16="http://schemas.microsoft.com/office/drawing/2014/main" id="{375FFC15-E726-260F-ED8E-5169BC0DA68D}"/>
                    </a:ext>
                  </a:extLst>
                </p:cNvPr>
                <p:cNvPicPr/>
                <p:nvPr/>
              </p:nvPicPr>
              <p:blipFill>
                <a:blip r:embed="rId155"/>
                <a:stretch>
                  <a:fillRect/>
                </a:stretch>
              </p:blipFill>
              <p:spPr>
                <a:xfrm>
                  <a:off x="9086094" y="4861916"/>
                  <a:ext cx="67320" cy="557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1" name="Ink 90">
                  <a:extLst>
                    <a:ext uri="{FF2B5EF4-FFF2-40B4-BE49-F238E27FC236}">
                      <a16:creationId xmlns:a16="http://schemas.microsoft.com/office/drawing/2014/main" id="{1C034B6D-92D9-DE7D-FEEF-9D5A1F670A1A}"/>
                    </a:ext>
                  </a:extLst>
                </p14:cNvPr>
                <p14:cNvContentPartPr/>
                <p14:nvPr/>
              </p14:nvContentPartPr>
              <p14:xfrm>
                <a:off x="9140094" y="5301836"/>
                <a:ext cx="1542600" cy="66600"/>
              </p14:xfrm>
            </p:contentPart>
          </mc:Choice>
          <mc:Fallback xmlns="">
            <p:pic>
              <p:nvPicPr>
                <p:cNvPr id="91" name="Ink 90">
                  <a:extLst>
                    <a:ext uri="{FF2B5EF4-FFF2-40B4-BE49-F238E27FC236}">
                      <a16:creationId xmlns:a16="http://schemas.microsoft.com/office/drawing/2014/main" id="{1C034B6D-92D9-DE7D-FEEF-9D5A1F670A1A}"/>
                    </a:ext>
                  </a:extLst>
                </p:cNvPr>
                <p:cNvPicPr/>
                <p:nvPr/>
              </p:nvPicPr>
              <p:blipFill>
                <a:blip r:embed="rId157"/>
                <a:stretch>
                  <a:fillRect/>
                </a:stretch>
              </p:blipFill>
              <p:spPr>
                <a:xfrm>
                  <a:off x="9131094" y="5292836"/>
                  <a:ext cx="156024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2" name="Ink 91">
                  <a:extLst>
                    <a:ext uri="{FF2B5EF4-FFF2-40B4-BE49-F238E27FC236}">
                      <a16:creationId xmlns:a16="http://schemas.microsoft.com/office/drawing/2014/main" id="{D972DA4C-BA7C-0FAD-3139-CFF85EA128A0}"/>
                    </a:ext>
                  </a:extLst>
                </p14:cNvPr>
                <p14:cNvContentPartPr/>
                <p14:nvPr/>
              </p14:nvContentPartPr>
              <p14:xfrm>
                <a:off x="9103734" y="4826636"/>
                <a:ext cx="1845720" cy="553320"/>
              </p14:xfrm>
            </p:contentPart>
          </mc:Choice>
          <mc:Fallback xmlns="">
            <p:pic>
              <p:nvPicPr>
                <p:cNvPr id="92" name="Ink 91">
                  <a:extLst>
                    <a:ext uri="{FF2B5EF4-FFF2-40B4-BE49-F238E27FC236}">
                      <a16:creationId xmlns:a16="http://schemas.microsoft.com/office/drawing/2014/main" id="{D972DA4C-BA7C-0FAD-3139-CFF85EA128A0}"/>
                    </a:ext>
                  </a:extLst>
                </p:cNvPr>
                <p:cNvPicPr/>
                <p:nvPr/>
              </p:nvPicPr>
              <p:blipFill>
                <a:blip r:embed="rId159"/>
                <a:stretch>
                  <a:fillRect/>
                </a:stretch>
              </p:blipFill>
              <p:spPr>
                <a:xfrm>
                  <a:off x="9094734" y="4817636"/>
                  <a:ext cx="186336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3" name="Ink 92">
                  <a:extLst>
                    <a:ext uri="{FF2B5EF4-FFF2-40B4-BE49-F238E27FC236}">
                      <a16:creationId xmlns:a16="http://schemas.microsoft.com/office/drawing/2014/main" id="{CF6E3A51-A26A-E196-0A2C-D4640E65CFD9}"/>
                    </a:ext>
                  </a:extLst>
                </p14:cNvPr>
                <p14:cNvContentPartPr/>
                <p14:nvPr/>
              </p14:nvContentPartPr>
              <p14:xfrm>
                <a:off x="9523134" y="5012396"/>
                <a:ext cx="255960" cy="260640"/>
              </p14:xfrm>
            </p:contentPart>
          </mc:Choice>
          <mc:Fallback xmlns="">
            <p:pic>
              <p:nvPicPr>
                <p:cNvPr id="93" name="Ink 92">
                  <a:extLst>
                    <a:ext uri="{FF2B5EF4-FFF2-40B4-BE49-F238E27FC236}">
                      <a16:creationId xmlns:a16="http://schemas.microsoft.com/office/drawing/2014/main" id="{CF6E3A51-A26A-E196-0A2C-D4640E65CFD9}"/>
                    </a:ext>
                  </a:extLst>
                </p:cNvPr>
                <p:cNvPicPr/>
                <p:nvPr/>
              </p:nvPicPr>
              <p:blipFill>
                <a:blip r:embed="rId161"/>
                <a:stretch>
                  <a:fillRect/>
                </a:stretch>
              </p:blipFill>
              <p:spPr>
                <a:xfrm>
                  <a:off x="9514134" y="5003756"/>
                  <a:ext cx="2736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4" name="Ink 93">
                  <a:extLst>
                    <a:ext uri="{FF2B5EF4-FFF2-40B4-BE49-F238E27FC236}">
                      <a16:creationId xmlns:a16="http://schemas.microsoft.com/office/drawing/2014/main" id="{0CEFF392-45AB-0EED-62B1-D1CCC23013C5}"/>
                    </a:ext>
                  </a:extLst>
                </p14:cNvPr>
                <p14:cNvContentPartPr/>
                <p14:nvPr/>
              </p14:nvContentPartPr>
              <p14:xfrm>
                <a:off x="9881334" y="5001956"/>
                <a:ext cx="255600" cy="267480"/>
              </p14:xfrm>
            </p:contentPart>
          </mc:Choice>
          <mc:Fallback xmlns="">
            <p:pic>
              <p:nvPicPr>
                <p:cNvPr id="94" name="Ink 93">
                  <a:extLst>
                    <a:ext uri="{FF2B5EF4-FFF2-40B4-BE49-F238E27FC236}">
                      <a16:creationId xmlns:a16="http://schemas.microsoft.com/office/drawing/2014/main" id="{0CEFF392-45AB-0EED-62B1-D1CCC23013C5}"/>
                    </a:ext>
                  </a:extLst>
                </p:cNvPr>
                <p:cNvPicPr/>
                <p:nvPr/>
              </p:nvPicPr>
              <p:blipFill>
                <a:blip r:embed="rId163"/>
                <a:stretch>
                  <a:fillRect/>
                </a:stretch>
              </p:blipFill>
              <p:spPr>
                <a:xfrm>
                  <a:off x="9872334" y="4993316"/>
                  <a:ext cx="27324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5" name="Ink 94">
                  <a:extLst>
                    <a:ext uri="{FF2B5EF4-FFF2-40B4-BE49-F238E27FC236}">
                      <a16:creationId xmlns:a16="http://schemas.microsoft.com/office/drawing/2014/main" id="{76A21C1A-73A5-E38B-9DB5-24FE67B12D2C}"/>
                    </a:ext>
                  </a:extLst>
                </p14:cNvPr>
                <p14:cNvContentPartPr/>
                <p14:nvPr/>
              </p14:nvContentPartPr>
              <p14:xfrm>
                <a:off x="10219374" y="4991876"/>
                <a:ext cx="154800" cy="228960"/>
              </p14:xfrm>
            </p:contentPart>
          </mc:Choice>
          <mc:Fallback xmlns="">
            <p:pic>
              <p:nvPicPr>
                <p:cNvPr id="95" name="Ink 94">
                  <a:extLst>
                    <a:ext uri="{FF2B5EF4-FFF2-40B4-BE49-F238E27FC236}">
                      <a16:creationId xmlns:a16="http://schemas.microsoft.com/office/drawing/2014/main" id="{76A21C1A-73A5-E38B-9DB5-24FE67B12D2C}"/>
                    </a:ext>
                  </a:extLst>
                </p:cNvPr>
                <p:cNvPicPr/>
                <p:nvPr/>
              </p:nvPicPr>
              <p:blipFill>
                <a:blip r:embed="rId165"/>
                <a:stretch>
                  <a:fillRect/>
                </a:stretch>
              </p:blipFill>
              <p:spPr>
                <a:xfrm>
                  <a:off x="10210734" y="4983236"/>
                  <a:ext cx="1724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2" name="Ink 101">
                  <a:extLst>
                    <a:ext uri="{FF2B5EF4-FFF2-40B4-BE49-F238E27FC236}">
                      <a16:creationId xmlns:a16="http://schemas.microsoft.com/office/drawing/2014/main" id="{EE8C38B0-086F-B506-2B7B-156DF397DBE6}"/>
                    </a:ext>
                  </a:extLst>
                </p14:cNvPr>
                <p14:cNvContentPartPr/>
                <p14:nvPr/>
              </p14:nvContentPartPr>
              <p14:xfrm>
                <a:off x="9419094" y="4050836"/>
                <a:ext cx="518400" cy="786600"/>
              </p14:xfrm>
            </p:contentPart>
          </mc:Choice>
          <mc:Fallback xmlns="">
            <p:pic>
              <p:nvPicPr>
                <p:cNvPr id="102" name="Ink 101">
                  <a:extLst>
                    <a:ext uri="{FF2B5EF4-FFF2-40B4-BE49-F238E27FC236}">
                      <a16:creationId xmlns:a16="http://schemas.microsoft.com/office/drawing/2014/main" id="{EE8C38B0-086F-B506-2B7B-156DF397DBE6}"/>
                    </a:ext>
                  </a:extLst>
                </p:cNvPr>
                <p:cNvPicPr/>
                <p:nvPr/>
              </p:nvPicPr>
              <p:blipFill>
                <a:blip r:embed="rId167"/>
                <a:stretch>
                  <a:fillRect/>
                </a:stretch>
              </p:blipFill>
              <p:spPr>
                <a:xfrm>
                  <a:off x="9410094" y="4041836"/>
                  <a:ext cx="536040" cy="8042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3" name="Ink 102">
                  <a:extLst>
                    <a:ext uri="{FF2B5EF4-FFF2-40B4-BE49-F238E27FC236}">
                      <a16:creationId xmlns:a16="http://schemas.microsoft.com/office/drawing/2014/main" id="{DB9C24AE-14DA-1B1A-EE47-626F78884B70}"/>
                    </a:ext>
                  </a:extLst>
                </p14:cNvPr>
                <p14:cNvContentPartPr/>
                <p14:nvPr/>
              </p14:nvContentPartPr>
              <p14:xfrm>
                <a:off x="9829854" y="4768316"/>
                <a:ext cx="109800" cy="69840"/>
              </p14:xfrm>
            </p:contentPart>
          </mc:Choice>
          <mc:Fallback xmlns="">
            <p:pic>
              <p:nvPicPr>
                <p:cNvPr id="103" name="Ink 102">
                  <a:extLst>
                    <a:ext uri="{FF2B5EF4-FFF2-40B4-BE49-F238E27FC236}">
                      <a16:creationId xmlns:a16="http://schemas.microsoft.com/office/drawing/2014/main" id="{DB9C24AE-14DA-1B1A-EE47-626F78884B70}"/>
                    </a:ext>
                  </a:extLst>
                </p:cNvPr>
                <p:cNvPicPr/>
                <p:nvPr/>
              </p:nvPicPr>
              <p:blipFill>
                <a:blip r:embed="rId169"/>
                <a:stretch>
                  <a:fillRect/>
                </a:stretch>
              </p:blipFill>
              <p:spPr>
                <a:xfrm>
                  <a:off x="9820854" y="4759676"/>
                  <a:ext cx="1274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4" name="Ink 103">
                  <a:extLst>
                    <a:ext uri="{FF2B5EF4-FFF2-40B4-BE49-F238E27FC236}">
                      <a16:creationId xmlns:a16="http://schemas.microsoft.com/office/drawing/2014/main" id="{F20B07EB-6AAA-F8D1-E79D-6B6C23101D9F}"/>
                    </a:ext>
                  </a:extLst>
                </p14:cNvPr>
                <p14:cNvContentPartPr/>
                <p14:nvPr/>
              </p14:nvContentPartPr>
              <p14:xfrm>
                <a:off x="9901494" y="4745996"/>
                <a:ext cx="145800" cy="100440"/>
              </p14:xfrm>
            </p:contentPart>
          </mc:Choice>
          <mc:Fallback xmlns="">
            <p:pic>
              <p:nvPicPr>
                <p:cNvPr id="104" name="Ink 103">
                  <a:extLst>
                    <a:ext uri="{FF2B5EF4-FFF2-40B4-BE49-F238E27FC236}">
                      <a16:creationId xmlns:a16="http://schemas.microsoft.com/office/drawing/2014/main" id="{F20B07EB-6AAA-F8D1-E79D-6B6C23101D9F}"/>
                    </a:ext>
                  </a:extLst>
                </p:cNvPr>
                <p:cNvPicPr/>
                <p:nvPr/>
              </p:nvPicPr>
              <p:blipFill>
                <a:blip r:embed="rId171"/>
                <a:stretch>
                  <a:fillRect/>
                </a:stretch>
              </p:blipFill>
              <p:spPr>
                <a:xfrm>
                  <a:off x="9892494" y="4736996"/>
                  <a:ext cx="1634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5" name="Ink 104">
                  <a:extLst>
                    <a:ext uri="{FF2B5EF4-FFF2-40B4-BE49-F238E27FC236}">
                      <a16:creationId xmlns:a16="http://schemas.microsoft.com/office/drawing/2014/main" id="{274349D8-CBC1-2B25-35B1-D30E4C1366D0}"/>
                    </a:ext>
                  </a:extLst>
                </p14:cNvPr>
                <p14:cNvContentPartPr/>
                <p14:nvPr/>
              </p14:nvContentPartPr>
              <p14:xfrm>
                <a:off x="8357454" y="3903596"/>
                <a:ext cx="701280" cy="1955160"/>
              </p14:xfrm>
            </p:contentPart>
          </mc:Choice>
          <mc:Fallback xmlns="">
            <p:pic>
              <p:nvPicPr>
                <p:cNvPr id="105" name="Ink 104">
                  <a:extLst>
                    <a:ext uri="{FF2B5EF4-FFF2-40B4-BE49-F238E27FC236}">
                      <a16:creationId xmlns:a16="http://schemas.microsoft.com/office/drawing/2014/main" id="{274349D8-CBC1-2B25-35B1-D30E4C1366D0}"/>
                    </a:ext>
                  </a:extLst>
                </p:cNvPr>
                <p:cNvPicPr/>
                <p:nvPr/>
              </p:nvPicPr>
              <p:blipFill>
                <a:blip r:embed="rId173"/>
                <a:stretch>
                  <a:fillRect/>
                </a:stretch>
              </p:blipFill>
              <p:spPr>
                <a:xfrm>
                  <a:off x="8348814" y="3894596"/>
                  <a:ext cx="718920" cy="19728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6" name="Ink 105">
                  <a:extLst>
                    <a:ext uri="{FF2B5EF4-FFF2-40B4-BE49-F238E27FC236}">
                      <a16:creationId xmlns:a16="http://schemas.microsoft.com/office/drawing/2014/main" id="{E8F9A2C8-D4F4-759F-5D65-985D2D82F06F}"/>
                    </a:ext>
                  </a:extLst>
                </p14:cNvPr>
                <p14:cNvContentPartPr/>
                <p14:nvPr/>
              </p14:nvContentPartPr>
              <p14:xfrm>
                <a:off x="8944974" y="5778476"/>
                <a:ext cx="201240" cy="118800"/>
              </p14:xfrm>
            </p:contentPart>
          </mc:Choice>
          <mc:Fallback xmlns="">
            <p:pic>
              <p:nvPicPr>
                <p:cNvPr id="106" name="Ink 105">
                  <a:extLst>
                    <a:ext uri="{FF2B5EF4-FFF2-40B4-BE49-F238E27FC236}">
                      <a16:creationId xmlns:a16="http://schemas.microsoft.com/office/drawing/2014/main" id="{E8F9A2C8-D4F4-759F-5D65-985D2D82F06F}"/>
                    </a:ext>
                  </a:extLst>
                </p:cNvPr>
                <p:cNvPicPr/>
                <p:nvPr/>
              </p:nvPicPr>
              <p:blipFill>
                <a:blip r:embed="rId175"/>
                <a:stretch>
                  <a:fillRect/>
                </a:stretch>
              </p:blipFill>
              <p:spPr>
                <a:xfrm>
                  <a:off x="8936334" y="5769476"/>
                  <a:ext cx="2188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8" name="Ink 107">
                  <a:extLst>
                    <a:ext uri="{FF2B5EF4-FFF2-40B4-BE49-F238E27FC236}">
                      <a16:creationId xmlns:a16="http://schemas.microsoft.com/office/drawing/2014/main" id="{8CC08567-63D1-1C6B-6DAF-6FA3465DA0EA}"/>
                    </a:ext>
                  </a:extLst>
                </p14:cNvPr>
                <p14:cNvContentPartPr/>
                <p14:nvPr/>
              </p14:nvContentPartPr>
              <p14:xfrm>
                <a:off x="11021814" y="4708196"/>
                <a:ext cx="315000" cy="2055960"/>
              </p14:xfrm>
            </p:contentPart>
          </mc:Choice>
          <mc:Fallback xmlns="">
            <p:pic>
              <p:nvPicPr>
                <p:cNvPr id="108" name="Ink 107">
                  <a:extLst>
                    <a:ext uri="{FF2B5EF4-FFF2-40B4-BE49-F238E27FC236}">
                      <a16:creationId xmlns:a16="http://schemas.microsoft.com/office/drawing/2014/main" id="{8CC08567-63D1-1C6B-6DAF-6FA3465DA0EA}"/>
                    </a:ext>
                  </a:extLst>
                </p:cNvPr>
                <p:cNvPicPr/>
                <p:nvPr/>
              </p:nvPicPr>
              <p:blipFill>
                <a:blip r:embed="rId177"/>
                <a:stretch>
                  <a:fillRect/>
                </a:stretch>
              </p:blipFill>
              <p:spPr>
                <a:xfrm>
                  <a:off x="11013174" y="4699196"/>
                  <a:ext cx="332640" cy="2073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9" name="Ink 108">
                  <a:extLst>
                    <a:ext uri="{FF2B5EF4-FFF2-40B4-BE49-F238E27FC236}">
                      <a16:creationId xmlns:a16="http://schemas.microsoft.com/office/drawing/2014/main" id="{7BF7BFC3-9D4D-FDAE-C670-2C63FFF24FE4}"/>
                    </a:ext>
                  </a:extLst>
                </p14:cNvPr>
                <p14:cNvContentPartPr/>
                <p14:nvPr/>
              </p14:nvContentPartPr>
              <p14:xfrm>
                <a:off x="11445894" y="5367356"/>
                <a:ext cx="275040" cy="287280"/>
              </p14:xfrm>
            </p:contentPart>
          </mc:Choice>
          <mc:Fallback xmlns="">
            <p:pic>
              <p:nvPicPr>
                <p:cNvPr id="109" name="Ink 108">
                  <a:extLst>
                    <a:ext uri="{FF2B5EF4-FFF2-40B4-BE49-F238E27FC236}">
                      <a16:creationId xmlns:a16="http://schemas.microsoft.com/office/drawing/2014/main" id="{7BF7BFC3-9D4D-FDAE-C670-2C63FFF24FE4}"/>
                    </a:ext>
                  </a:extLst>
                </p:cNvPr>
                <p:cNvPicPr/>
                <p:nvPr/>
              </p:nvPicPr>
              <p:blipFill>
                <a:blip r:embed="rId179"/>
                <a:stretch>
                  <a:fillRect/>
                </a:stretch>
              </p:blipFill>
              <p:spPr>
                <a:xfrm>
                  <a:off x="11436894" y="5358716"/>
                  <a:ext cx="2926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0" name="Ink 109">
                  <a:extLst>
                    <a:ext uri="{FF2B5EF4-FFF2-40B4-BE49-F238E27FC236}">
                      <a16:creationId xmlns:a16="http://schemas.microsoft.com/office/drawing/2014/main" id="{0B7EC795-BEFB-FE3F-07F6-112CB652962C}"/>
                    </a:ext>
                  </a:extLst>
                </p14:cNvPr>
                <p14:cNvContentPartPr/>
                <p14:nvPr/>
              </p14:nvContentPartPr>
              <p14:xfrm>
                <a:off x="11739654" y="5381756"/>
                <a:ext cx="171360" cy="239040"/>
              </p14:xfrm>
            </p:contentPart>
          </mc:Choice>
          <mc:Fallback xmlns="">
            <p:pic>
              <p:nvPicPr>
                <p:cNvPr id="110" name="Ink 109">
                  <a:extLst>
                    <a:ext uri="{FF2B5EF4-FFF2-40B4-BE49-F238E27FC236}">
                      <a16:creationId xmlns:a16="http://schemas.microsoft.com/office/drawing/2014/main" id="{0B7EC795-BEFB-FE3F-07F6-112CB652962C}"/>
                    </a:ext>
                  </a:extLst>
                </p:cNvPr>
                <p:cNvPicPr/>
                <p:nvPr/>
              </p:nvPicPr>
              <p:blipFill>
                <a:blip r:embed="rId181"/>
                <a:stretch>
                  <a:fillRect/>
                </a:stretch>
              </p:blipFill>
              <p:spPr>
                <a:xfrm>
                  <a:off x="11731014" y="5373116"/>
                  <a:ext cx="1890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1" name="Ink 110">
                  <a:extLst>
                    <a:ext uri="{FF2B5EF4-FFF2-40B4-BE49-F238E27FC236}">
                      <a16:creationId xmlns:a16="http://schemas.microsoft.com/office/drawing/2014/main" id="{09414759-C79E-8048-0299-81138523B8FF}"/>
                    </a:ext>
                  </a:extLst>
                </p14:cNvPr>
                <p14:cNvContentPartPr/>
                <p14:nvPr/>
              </p14:nvContentPartPr>
              <p14:xfrm>
                <a:off x="11925774" y="5316236"/>
                <a:ext cx="119160" cy="305280"/>
              </p14:xfrm>
            </p:contentPart>
          </mc:Choice>
          <mc:Fallback xmlns="">
            <p:pic>
              <p:nvPicPr>
                <p:cNvPr id="111" name="Ink 110">
                  <a:extLst>
                    <a:ext uri="{FF2B5EF4-FFF2-40B4-BE49-F238E27FC236}">
                      <a16:creationId xmlns:a16="http://schemas.microsoft.com/office/drawing/2014/main" id="{09414759-C79E-8048-0299-81138523B8FF}"/>
                    </a:ext>
                  </a:extLst>
                </p:cNvPr>
                <p:cNvPicPr/>
                <p:nvPr/>
              </p:nvPicPr>
              <p:blipFill>
                <a:blip r:embed="rId183"/>
                <a:stretch>
                  <a:fillRect/>
                </a:stretch>
              </p:blipFill>
              <p:spPr>
                <a:xfrm>
                  <a:off x="11916774" y="5307236"/>
                  <a:ext cx="13680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2" name="Ink 111">
                  <a:extLst>
                    <a:ext uri="{FF2B5EF4-FFF2-40B4-BE49-F238E27FC236}">
                      <a16:creationId xmlns:a16="http://schemas.microsoft.com/office/drawing/2014/main" id="{38E27107-423C-ED85-F003-1AD604B6F999}"/>
                    </a:ext>
                  </a:extLst>
                </p14:cNvPr>
                <p14:cNvContentPartPr/>
                <p14:nvPr/>
              </p14:nvContentPartPr>
              <p14:xfrm>
                <a:off x="11445894" y="5801516"/>
                <a:ext cx="307440" cy="254160"/>
              </p14:xfrm>
            </p:contentPart>
          </mc:Choice>
          <mc:Fallback xmlns="">
            <p:pic>
              <p:nvPicPr>
                <p:cNvPr id="112" name="Ink 111">
                  <a:extLst>
                    <a:ext uri="{FF2B5EF4-FFF2-40B4-BE49-F238E27FC236}">
                      <a16:creationId xmlns:a16="http://schemas.microsoft.com/office/drawing/2014/main" id="{38E27107-423C-ED85-F003-1AD604B6F999}"/>
                    </a:ext>
                  </a:extLst>
                </p:cNvPr>
                <p:cNvPicPr/>
                <p:nvPr/>
              </p:nvPicPr>
              <p:blipFill>
                <a:blip r:embed="rId185"/>
                <a:stretch>
                  <a:fillRect/>
                </a:stretch>
              </p:blipFill>
              <p:spPr>
                <a:xfrm>
                  <a:off x="11436894" y="5792516"/>
                  <a:ext cx="3250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3" name="Ink 112">
                  <a:extLst>
                    <a:ext uri="{FF2B5EF4-FFF2-40B4-BE49-F238E27FC236}">
                      <a16:creationId xmlns:a16="http://schemas.microsoft.com/office/drawing/2014/main" id="{B2C378C4-722E-4BE3-E9B7-55D6B3657D2A}"/>
                    </a:ext>
                  </a:extLst>
                </p14:cNvPr>
                <p14:cNvContentPartPr/>
                <p14:nvPr/>
              </p14:nvContentPartPr>
              <p14:xfrm>
                <a:off x="11777814" y="5758676"/>
                <a:ext cx="142200" cy="296280"/>
              </p14:xfrm>
            </p:contentPart>
          </mc:Choice>
          <mc:Fallback xmlns="">
            <p:pic>
              <p:nvPicPr>
                <p:cNvPr id="113" name="Ink 112">
                  <a:extLst>
                    <a:ext uri="{FF2B5EF4-FFF2-40B4-BE49-F238E27FC236}">
                      <a16:creationId xmlns:a16="http://schemas.microsoft.com/office/drawing/2014/main" id="{B2C378C4-722E-4BE3-E9B7-55D6B3657D2A}"/>
                    </a:ext>
                  </a:extLst>
                </p:cNvPr>
                <p:cNvPicPr/>
                <p:nvPr/>
              </p:nvPicPr>
              <p:blipFill>
                <a:blip r:embed="rId187"/>
                <a:stretch>
                  <a:fillRect/>
                </a:stretch>
              </p:blipFill>
              <p:spPr>
                <a:xfrm>
                  <a:off x="11769174" y="5750036"/>
                  <a:ext cx="1598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4" name="Ink 113">
                  <a:extLst>
                    <a:ext uri="{FF2B5EF4-FFF2-40B4-BE49-F238E27FC236}">
                      <a16:creationId xmlns:a16="http://schemas.microsoft.com/office/drawing/2014/main" id="{70FD8CFF-66E5-507D-7BD4-D7016BEC1A54}"/>
                    </a:ext>
                  </a:extLst>
                </p14:cNvPr>
                <p14:cNvContentPartPr/>
                <p14:nvPr/>
              </p14:nvContentPartPr>
              <p14:xfrm>
                <a:off x="11782494" y="5938316"/>
                <a:ext cx="165600" cy="9720"/>
              </p14:xfrm>
            </p:contentPart>
          </mc:Choice>
          <mc:Fallback xmlns="">
            <p:pic>
              <p:nvPicPr>
                <p:cNvPr id="114" name="Ink 113">
                  <a:extLst>
                    <a:ext uri="{FF2B5EF4-FFF2-40B4-BE49-F238E27FC236}">
                      <a16:creationId xmlns:a16="http://schemas.microsoft.com/office/drawing/2014/main" id="{70FD8CFF-66E5-507D-7BD4-D7016BEC1A54}"/>
                    </a:ext>
                  </a:extLst>
                </p:cNvPr>
                <p:cNvPicPr/>
                <p:nvPr/>
              </p:nvPicPr>
              <p:blipFill>
                <a:blip r:embed="rId189"/>
                <a:stretch>
                  <a:fillRect/>
                </a:stretch>
              </p:blipFill>
              <p:spPr>
                <a:xfrm>
                  <a:off x="11773854" y="5929316"/>
                  <a:ext cx="1832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6" name="Ink 115">
                  <a:extLst>
                    <a:ext uri="{FF2B5EF4-FFF2-40B4-BE49-F238E27FC236}">
                      <a16:creationId xmlns:a16="http://schemas.microsoft.com/office/drawing/2014/main" id="{73BDAAA4-2C1C-3B93-F213-0B1344A053E5}"/>
                    </a:ext>
                  </a:extLst>
                </p14:cNvPr>
                <p14:cNvContentPartPr/>
                <p14:nvPr/>
              </p14:nvContentPartPr>
              <p14:xfrm>
                <a:off x="1479654" y="3653036"/>
                <a:ext cx="1032480" cy="852840"/>
              </p14:xfrm>
            </p:contentPart>
          </mc:Choice>
          <mc:Fallback xmlns="">
            <p:pic>
              <p:nvPicPr>
                <p:cNvPr id="116" name="Ink 115">
                  <a:extLst>
                    <a:ext uri="{FF2B5EF4-FFF2-40B4-BE49-F238E27FC236}">
                      <a16:creationId xmlns:a16="http://schemas.microsoft.com/office/drawing/2014/main" id="{73BDAAA4-2C1C-3B93-F213-0B1344A053E5}"/>
                    </a:ext>
                  </a:extLst>
                </p:cNvPr>
                <p:cNvPicPr/>
                <p:nvPr/>
              </p:nvPicPr>
              <p:blipFill>
                <a:blip r:embed="rId191"/>
                <a:stretch>
                  <a:fillRect/>
                </a:stretch>
              </p:blipFill>
              <p:spPr>
                <a:xfrm>
                  <a:off x="1471014" y="3644036"/>
                  <a:ext cx="1050120" cy="8704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7" name="Ink 116">
                  <a:extLst>
                    <a:ext uri="{FF2B5EF4-FFF2-40B4-BE49-F238E27FC236}">
                      <a16:creationId xmlns:a16="http://schemas.microsoft.com/office/drawing/2014/main" id="{9F43230F-2562-422C-F7A3-00D9578506D8}"/>
                    </a:ext>
                  </a:extLst>
                </p14:cNvPr>
                <p14:cNvContentPartPr/>
                <p14:nvPr/>
              </p14:nvContentPartPr>
              <p14:xfrm>
                <a:off x="1539774" y="3583916"/>
                <a:ext cx="712080" cy="1209600"/>
              </p14:xfrm>
            </p:contentPart>
          </mc:Choice>
          <mc:Fallback xmlns="">
            <p:pic>
              <p:nvPicPr>
                <p:cNvPr id="117" name="Ink 116">
                  <a:extLst>
                    <a:ext uri="{FF2B5EF4-FFF2-40B4-BE49-F238E27FC236}">
                      <a16:creationId xmlns:a16="http://schemas.microsoft.com/office/drawing/2014/main" id="{9F43230F-2562-422C-F7A3-00D9578506D8}"/>
                    </a:ext>
                  </a:extLst>
                </p:cNvPr>
                <p:cNvPicPr/>
                <p:nvPr/>
              </p:nvPicPr>
              <p:blipFill>
                <a:blip r:embed="rId193"/>
                <a:stretch>
                  <a:fillRect/>
                </a:stretch>
              </p:blipFill>
              <p:spPr>
                <a:xfrm>
                  <a:off x="1531134" y="3575276"/>
                  <a:ext cx="729720" cy="12272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8" name="Ink 117">
                  <a:extLst>
                    <a:ext uri="{FF2B5EF4-FFF2-40B4-BE49-F238E27FC236}">
                      <a16:creationId xmlns:a16="http://schemas.microsoft.com/office/drawing/2014/main" id="{5F9FFDCD-78F6-5F92-6BC1-9120FE50C9A5}"/>
                    </a:ext>
                  </a:extLst>
                </p14:cNvPr>
                <p14:cNvContentPartPr/>
                <p14:nvPr/>
              </p14:nvContentPartPr>
              <p14:xfrm>
                <a:off x="3332934" y="3486356"/>
                <a:ext cx="821520" cy="696240"/>
              </p14:xfrm>
            </p:contentPart>
          </mc:Choice>
          <mc:Fallback xmlns="">
            <p:pic>
              <p:nvPicPr>
                <p:cNvPr id="118" name="Ink 117">
                  <a:extLst>
                    <a:ext uri="{FF2B5EF4-FFF2-40B4-BE49-F238E27FC236}">
                      <a16:creationId xmlns:a16="http://schemas.microsoft.com/office/drawing/2014/main" id="{5F9FFDCD-78F6-5F92-6BC1-9120FE50C9A5}"/>
                    </a:ext>
                  </a:extLst>
                </p:cNvPr>
                <p:cNvPicPr/>
                <p:nvPr/>
              </p:nvPicPr>
              <p:blipFill>
                <a:blip r:embed="rId195"/>
                <a:stretch>
                  <a:fillRect/>
                </a:stretch>
              </p:blipFill>
              <p:spPr>
                <a:xfrm>
                  <a:off x="3323934" y="3477356"/>
                  <a:ext cx="839160" cy="7138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9" name="Ink 118">
                  <a:extLst>
                    <a:ext uri="{FF2B5EF4-FFF2-40B4-BE49-F238E27FC236}">
                      <a16:creationId xmlns:a16="http://schemas.microsoft.com/office/drawing/2014/main" id="{911F3674-9300-D5D3-6B9D-4FFF7D08DDF0}"/>
                    </a:ext>
                  </a:extLst>
                </p14:cNvPr>
                <p14:cNvContentPartPr/>
                <p14:nvPr/>
              </p14:nvContentPartPr>
              <p14:xfrm>
                <a:off x="3350214" y="3479516"/>
                <a:ext cx="612720" cy="866880"/>
              </p14:xfrm>
            </p:contentPart>
          </mc:Choice>
          <mc:Fallback xmlns="">
            <p:pic>
              <p:nvPicPr>
                <p:cNvPr id="119" name="Ink 118">
                  <a:extLst>
                    <a:ext uri="{FF2B5EF4-FFF2-40B4-BE49-F238E27FC236}">
                      <a16:creationId xmlns:a16="http://schemas.microsoft.com/office/drawing/2014/main" id="{911F3674-9300-D5D3-6B9D-4FFF7D08DDF0}"/>
                    </a:ext>
                  </a:extLst>
                </p:cNvPr>
                <p:cNvPicPr/>
                <p:nvPr/>
              </p:nvPicPr>
              <p:blipFill>
                <a:blip r:embed="rId197"/>
                <a:stretch>
                  <a:fillRect/>
                </a:stretch>
              </p:blipFill>
              <p:spPr>
                <a:xfrm>
                  <a:off x="3341574" y="3470876"/>
                  <a:ext cx="630360" cy="8845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0" name="Ink 119">
                  <a:extLst>
                    <a:ext uri="{FF2B5EF4-FFF2-40B4-BE49-F238E27FC236}">
                      <a16:creationId xmlns:a16="http://schemas.microsoft.com/office/drawing/2014/main" id="{6D85B665-1FC5-FEE7-6F40-014821A18B01}"/>
                    </a:ext>
                  </a:extLst>
                </p14:cNvPr>
                <p14:cNvContentPartPr/>
                <p14:nvPr/>
              </p14:nvContentPartPr>
              <p14:xfrm>
                <a:off x="2961414" y="5066756"/>
                <a:ext cx="774000" cy="716040"/>
              </p14:xfrm>
            </p:contentPart>
          </mc:Choice>
          <mc:Fallback xmlns="">
            <p:pic>
              <p:nvPicPr>
                <p:cNvPr id="120" name="Ink 119">
                  <a:extLst>
                    <a:ext uri="{FF2B5EF4-FFF2-40B4-BE49-F238E27FC236}">
                      <a16:creationId xmlns:a16="http://schemas.microsoft.com/office/drawing/2014/main" id="{6D85B665-1FC5-FEE7-6F40-014821A18B01}"/>
                    </a:ext>
                  </a:extLst>
                </p:cNvPr>
                <p:cNvPicPr/>
                <p:nvPr/>
              </p:nvPicPr>
              <p:blipFill>
                <a:blip r:embed="rId199"/>
                <a:stretch>
                  <a:fillRect/>
                </a:stretch>
              </p:blipFill>
              <p:spPr>
                <a:xfrm>
                  <a:off x="2952774" y="5058116"/>
                  <a:ext cx="791640" cy="7336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1" name="Ink 120">
                  <a:extLst>
                    <a:ext uri="{FF2B5EF4-FFF2-40B4-BE49-F238E27FC236}">
                      <a16:creationId xmlns:a16="http://schemas.microsoft.com/office/drawing/2014/main" id="{056458AA-C3E0-4EBA-B042-847F8FD9ED0B}"/>
                    </a:ext>
                  </a:extLst>
                </p14:cNvPr>
                <p14:cNvContentPartPr/>
                <p14:nvPr/>
              </p14:nvContentPartPr>
              <p14:xfrm>
                <a:off x="2933694" y="5082596"/>
                <a:ext cx="567000" cy="922320"/>
              </p14:xfrm>
            </p:contentPart>
          </mc:Choice>
          <mc:Fallback xmlns="">
            <p:pic>
              <p:nvPicPr>
                <p:cNvPr id="121" name="Ink 120">
                  <a:extLst>
                    <a:ext uri="{FF2B5EF4-FFF2-40B4-BE49-F238E27FC236}">
                      <a16:creationId xmlns:a16="http://schemas.microsoft.com/office/drawing/2014/main" id="{056458AA-C3E0-4EBA-B042-847F8FD9ED0B}"/>
                    </a:ext>
                  </a:extLst>
                </p:cNvPr>
                <p:cNvPicPr/>
                <p:nvPr/>
              </p:nvPicPr>
              <p:blipFill>
                <a:blip r:embed="rId201"/>
                <a:stretch>
                  <a:fillRect/>
                </a:stretch>
              </p:blipFill>
              <p:spPr>
                <a:xfrm>
                  <a:off x="2924694" y="5073596"/>
                  <a:ext cx="584640" cy="9399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2" name="Ink 121">
                  <a:extLst>
                    <a:ext uri="{FF2B5EF4-FFF2-40B4-BE49-F238E27FC236}">
                      <a16:creationId xmlns:a16="http://schemas.microsoft.com/office/drawing/2014/main" id="{78412E91-FADB-45E9-C871-29BEC73D7E8C}"/>
                    </a:ext>
                  </a:extLst>
                </p14:cNvPr>
                <p14:cNvContentPartPr/>
                <p14:nvPr/>
              </p14:nvContentPartPr>
              <p14:xfrm>
                <a:off x="1701054" y="5442956"/>
                <a:ext cx="881640" cy="637560"/>
              </p14:xfrm>
            </p:contentPart>
          </mc:Choice>
          <mc:Fallback xmlns="">
            <p:pic>
              <p:nvPicPr>
                <p:cNvPr id="122" name="Ink 121">
                  <a:extLst>
                    <a:ext uri="{FF2B5EF4-FFF2-40B4-BE49-F238E27FC236}">
                      <a16:creationId xmlns:a16="http://schemas.microsoft.com/office/drawing/2014/main" id="{78412E91-FADB-45E9-C871-29BEC73D7E8C}"/>
                    </a:ext>
                  </a:extLst>
                </p:cNvPr>
                <p:cNvPicPr/>
                <p:nvPr/>
              </p:nvPicPr>
              <p:blipFill>
                <a:blip r:embed="rId203"/>
                <a:stretch>
                  <a:fillRect/>
                </a:stretch>
              </p:blipFill>
              <p:spPr>
                <a:xfrm>
                  <a:off x="1692054" y="5434316"/>
                  <a:ext cx="899280" cy="6552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3" name="Ink 122">
                  <a:extLst>
                    <a:ext uri="{FF2B5EF4-FFF2-40B4-BE49-F238E27FC236}">
                      <a16:creationId xmlns:a16="http://schemas.microsoft.com/office/drawing/2014/main" id="{856DD801-9102-4788-50E6-FC5046ED8F1F}"/>
                    </a:ext>
                  </a:extLst>
                </p14:cNvPr>
                <p14:cNvContentPartPr/>
                <p14:nvPr/>
              </p14:nvContentPartPr>
              <p14:xfrm>
                <a:off x="1521054" y="5206436"/>
                <a:ext cx="868320" cy="1110240"/>
              </p14:xfrm>
            </p:contentPart>
          </mc:Choice>
          <mc:Fallback xmlns="">
            <p:pic>
              <p:nvPicPr>
                <p:cNvPr id="123" name="Ink 122">
                  <a:extLst>
                    <a:ext uri="{FF2B5EF4-FFF2-40B4-BE49-F238E27FC236}">
                      <a16:creationId xmlns:a16="http://schemas.microsoft.com/office/drawing/2014/main" id="{856DD801-9102-4788-50E6-FC5046ED8F1F}"/>
                    </a:ext>
                  </a:extLst>
                </p:cNvPr>
                <p:cNvPicPr/>
                <p:nvPr/>
              </p:nvPicPr>
              <p:blipFill>
                <a:blip r:embed="rId205"/>
                <a:stretch>
                  <a:fillRect/>
                </a:stretch>
              </p:blipFill>
              <p:spPr>
                <a:xfrm>
                  <a:off x="1512054" y="5197796"/>
                  <a:ext cx="885960" cy="11278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4" name="Ink 123">
                  <a:extLst>
                    <a:ext uri="{FF2B5EF4-FFF2-40B4-BE49-F238E27FC236}">
                      <a16:creationId xmlns:a16="http://schemas.microsoft.com/office/drawing/2014/main" id="{5B2ADD3A-2818-C42F-92EE-4834D4BE68E2}"/>
                    </a:ext>
                  </a:extLst>
                </p14:cNvPr>
                <p14:cNvContentPartPr/>
                <p14:nvPr/>
              </p14:nvContentPartPr>
              <p14:xfrm>
                <a:off x="1185894" y="5410916"/>
                <a:ext cx="698760" cy="789840"/>
              </p14:xfrm>
            </p:contentPart>
          </mc:Choice>
          <mc:Fallback xmlns="">
            <p:pic>
              <p:nvPicPr>
                <p:cNvPr id="124" name="Ink 123">
                  <a:extLst>
                    <a:ext uri="{FF2B5EF4-FFF2-40B4-BE49-F238E27FC236}">
                      <a16:creationId xmlns:a16="http://schemas.microsoft.com/office/drawing/2014/main" id="{5B2ADD3A-2818-C42F-92EE-4834D4BE68E2}"/>
                    </a:ext>
                  </a:extLst>
                </p:cNvPr>
                <p:cNvPicPr/>
                <p:nvPr/>
              </p:nvPicPr>
              <p:blipFill>
                <a:blip r:embed="rId207"/>
                <a:stretch>
                  <a:fillRect/>
                </a:stretch>
              </p:blipFill>
              <p:spPr>
                <a:xfrm>
                  <a:off x="1177254" y="5401916"/>
                  <a:ext cx="716400" cy="8074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5" name="Ink 124">
                  <a:extLst>
                    <a:ext uri="{FF2B5EF4-FFF2-40B4-BE49-F238E27FC236}">
                      <a16:creationId xmlns:a16="http://schemas.microsoft.com/office/drawing/2014/main" id="{EA876150-BD37-860C-B19D-7B4725D2D2ED}"/>
                    </a:ext>
                  </a:extLst>
                </p14:cNvPr>
                <p14:cNvContentPartPr/>
                <p14:nvPr/>
              </p14:nvContentPartPr>
              <p14:xfrm>
                <a:off x="888894" y="5564276"/>
                <a:ext cx="831960" cy="1123200"/>
              </p14:xfrm>
            </p:contentPart>
          </mc:Choice>
          <mc:Fallback xmlns="">
            <p:pic>
              <p:nvPicPr>
                <p:cNvPr id="125" name="Ink 124">
                  <a:extLst>
                    <a:ext uri="{FF2B5EF4-FFF2-40B4-BE49-F238E27FC236}">
                      <a16:creationId xmlns:a16="http://schemas.microsoft.com/office/drawing/2014/main" id="{EA876150-BD37-860C-B19D-7B4725D2D2ED}"/>
                    </a:ext>
                  </a:extLst>
                </p:cNvPr>
                <p:cNvPicPr/>
                <p:nvPr/>
              </p:nvPicPr>
              <p:blipFill>
                <a:blip r:embed="rId209"/>
                <a:stretch>
                  <a:fillRect/>
                </a:stretch>
              </p:blipFill>
              <p:spPr>
                <a:xfrm>
                  <a:off x="880254" y="5555276"/>
                  <a:ext cx="849600" cy="1140840"/>
                </a:xfrm>
                <a:prstGeom prst="rect">
                  <a:avLst/>
                </a:prstGeom>
              </p:spPr>
            </p:pic>
          </mc:Fallback>
        </mc:AlternateContent>
      </p:grpSp>
    </p:spTree>
    <p:extLst>
      <p:ext uri="{BB962C8B-B14F-4D97-AF65-F5344CB8AC3E}">
        <p14:creationId xmlns:p14="http://schemas.microsoft.com/office/powerpoint/2010/main" val="4287401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Backing Services in BTP</a:t>
            </a:r>
          </a:p>
        </p:txBody>
      </p:sp>
      <p:pic>
        <p:nvPicPr>
          <p:cNvPr id="3" name="Picture 2">
            <a:extLst>
              <a:ext uri="{FF2B5EF4-FFF2-40B4-BE49-F238E27FC236}">
                <a16:creationId xmlns:a16="http://schemas.microsoft.com/office/drawing/2014/main" id="{7729ABAB-0077-472A-C70B-BADD307BFEA4}"/>
              </a:ext>
            </a:extLst>
          </p:cNvPr>
          <p:cNvPicPr>
            <a:picLocks noChangeAspect="1"/>
          </p:cNvPicPr>
          <p:nvPr/>
        </p:nvPicPr>
        <p:blipFill>
          <a:blip r:embed="rId2"/>
          <a:stretch>
            <a:fillRect/>
          </a:stretch>
        </p:blipFill>
        <p:spPr>
          <a:xfrm>
            <a:off x="207912" y="2044946"/>
            <a:ext cx="4645677" cy="3600400"/>
          </a:xfrm>
          <a:prstGeom prst="rect">
            <a:avLst/>
          </a:prstGeom>
        </p:spPr>
      </p:pic>
      <p:sp>
        <p:nvSpPr>
          <p:cNvPr id="4" name="TextBox 3">
            <a:extLst>
              <a:ext uri="{FF2B5EF4-FFF2-40B4-BE49-F238E27FC236}">
                <a16:creationId xmlns:a16="http://schemas.microsoft.com/office/drawing/2014/main" id="{61861C84-2401-C205-75ED-E1C09913D2A3}"/>
              </a:ext>
            </a:extLst>
          </p:cNvPr>
          <p:cNvSpPr txBox="1"/>
          <p:nvPr/>
        </p:nvSpPr>
        <p:spPr>
          <a:xfrm>
            <a:off x="205333" y="1251796"/>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Choose Your service</a:t>
            </a:r>
          </a:p>
          <a:p>
            <a:r>
              <a:rPr lang="en-US" b="1" dirty="0">
                <a:solidFill>
                  <a:srgbClr val="FF0000"/>
                </a:solidFill>
                <a:latin typeface="Cooper Black" panose="0208090404030B020404" pitchFamily="18" charset="0"/>
              </a:rPr>
              <a:t>Backing Service</a:t>
            </a:r>
          </a:p>
        </p:txBody>
      </p:sp>
      <p:sp>
        <p:nvSpPr>
          <p:cNvPr id="5" name="Arrow: Notched Right 4">
            <a:extLst>
              <a:ext uri="{FF2B5EF4-FFF2-40B4-BE49-F238E27FC236}">
                <a16:creationId xmlns:a16="http://schemas.microsoft.com/office/drawing/2014/main" id="{6E55A235-C903-1519-3A2F-4D2B7FD7D820}"/>
              </a:ext>
            </a:extLst>
          </p:cNvPr>
          <p:cNvSpPr/>
          <p:nvPr/>
        </p:nvSpPr>
        <p:spPr>
          <a:xfrm>
            <a:off x="4961601" y="3269082"/>
            <a:ext cx="610907" cy="864096"/>
          </a:xfrm>
          <a:prstGeom prst="notchedRigh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36C9CD0-5827-9709-769D-23DDBFB4214D}"/>
              </a:ext>
            </a:extLst>
          </p:cNvPr>
          <p:cNvPicPr>
            <a:picLocks noChangeAspect="1"/>
          </p:cNvPicPr>
          <p:nvPr/>
        </p:nvPicPr>
        <p:blipFill>
          <a:blip r:embed="rId3"/>
          <a:stretch>
            <a:fillRect/>
          </a:stretch>
        </p:blipFill>
        <p:spPr>
          <a:xfrm>
            <a:off x="5680520" y="2044946"/>
            <a:ext cx="6103844" cy="3478687"/>
          </a:xfrm>
          <a:prstGeom prst="rect">
            <a:avLst/>
          </a:prstGeom>
        </p:spPr>
      </p:pic>
      <p:sp>
        <p:nvSpPr>
          <p:cNvPr id="7" name="TextBox 6">
            <a:extLst>
              <a:ext uri="{FF2B5EF4-FFF2-40B4-BE49-F238E27FC236}">
                <a16:creationId xmlns:a16="http://schemas.microsoft.com/office/drawing/2014/main" id="{D9937145-FFCD-2467-DFCE-9E652322345A}"/>
              </a:ext>
            </a:extLst>
          </p:cNvPr>
          <p:cNvSpPr txBox="1"/>
          <p:nvPr/>
        </p:nvSpPr>
        <p:spPr>
          <a:xfrm>
            <a:off x="5691381" y="1209210"/>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Select Plan</a:t>
            </a:r>
          </a:p>
          <a:p>
            <a:r>
              <a:rPr lang="en-US" b="1" dirty="0">
                <a:solidFill>
                  <a:srgbClr val="FF0000"/>
                </a:solidFill>
                <a:latin typeface="Cooper Black" panose="0208090404030B020404" pitchFamily="18" charset="0"/>
              </a:rPr>
              <a:t>Service Plan</a:t>
            </a:r>
          </a:p>
        </p:txBody>
      </p:sp>
      <p:sp>
        <p:nvSpPr>
          <p:cNvPr id="8" name="TextBox 7">
            <a:extLst>
              <a:ext uri="{FF2B5EF4-FFF2-40B4-BE49-F238E27FC236}">
                <a16:creationId xmlns:a16="http://schemas.microsoft.com/office/drawing/2014/main" id="{7CD804AB-78BB-7448-384A-DA12FBA3333A}"/>
              </a:ext>
            </a:extLst>
          </p:cNvPr>
          <p:cNvSpPr txBox="1"/>
          <p:nvPr/>
        </p:nvSpPr>
        <p:spPr>
          <a:xfrm>
            <a:off x="7882974" y="955735"/>
            <a:ext cx="4032761" cy="1015663"/>
          </a:xfrm>
          <a:prstGeom prst="rect">
            <a:avLst/>
          </a:prstGeom>
          <a:noFill/>
        </p:spPr>
        <p:txBody>
          <a:bodyPr wrap="square">
            <a:spAutoFit/>
          </a:bodyPr>
          <a:lstStyle/>
          <a:p>
            <a:pPr algn="just"/>
            <a:r>
              <a:rPr lang="en-US" sz="1200" b="0" i="0" dirty="0">
                <a:solidFill>
                  <a:schemeClr val="bg1"/>
                </a:solidFill>
                <a:effectLst/>
                <a:latin typeface="72" panose="020B0503030000000003" pitchFamily="34" charset="0"/>
              </a:rPr>
              <a:t>Each service has one or more </a:t>
            </a:r>
            <a:r>
              <a:rPr lang="en-US" sz="1200" b="1" i="0" dirty="0">
                <a:solidFill>
                  <a:schemeClr val="bg1"/>
                </a:solidFill>
                <a:effectLst/>
                <a:latin typeface="72" panose="020B0503030000000003" pitchFamily="34" charset="0"/>
              </a:rPr>
              <a:t>service plans</a:t>
            </a:r>
            <a:r>
              <a:rPr lang="en-US" sz="1200" b="0" i="0" dirty="0">
                <a:solidFill>
                  <a:schemeClr val="bg1"/>
                </a:solidFill>
                <a:effectLst/>
                <a:latin typeface="72" panose="020B0503030000000003" pitchFamily="34" charset="0"/>
              </a:rPr>
              <a:t> available. A service plan is the representation of the costs and benefits for a given variant of a particular service. For instance, a database may be configured with various "T-shirt sizes", each of which is a different service plan.</a:t>
            </a:r>
            <a:endParaRPr lang="en-US" sz="1200" dirty="0">
              <a:solidFill>
                <a:schemeClr val="bg1"/>
              </a:solidFill>
            </a:endParaRPr>
          </a:p>
        </p:txBody>
      </p:sp>
    </p:spTree>
    <p:extLst>
      <p:ext uri="{BB962C8B-B14F-4D97-AF65-F5344CB8AC3E}">
        <p14:creationId xmlns:p14="http://schemas.microsoft.com/office/powerpoint/2010/main" val="19583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1000"/>
                                        <p:tgtEl>
                                          <p:spTgt spid="8">
                                            <p:txEl>
                                              <p:pRg st="0" end="0"/>
                                            </p:txEl>
                                          </p:spTgt>
                                        </p:tgtEl>
                                      </p:cBhvr>
                                    </p:animEffect>
                                    <p:anim calcmode="lin" valueType="num">
                                      <p:cBhvr>
                                        <p:cTn id="3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instance</a:t>
            </a:r>
          </a:p>
        </p:txBody>
      </p:sp>
      <p:pic>
        <p:nvPicPr>
          <p:cNvPr id="3" name="Picture 2">
            <a:extLst>
              <a:ext uri="{FF2B5EF4-FFF2-40B4-BE49-F238E27FC236}">
                <a16:creationId xmlns:a16="http://schemas.microsoft.com/office/drawing/2014/main" id="{A3A64AE6-E9C9-E686-A79F-E49D8D91C772}"/>
              </a:ext>
            </a:extLst>
          </p:cNvPr>
          <p:cNvPicPr>
            <a:picLocks noChangeAspect="1"/>
          </p:cNvPicPr>
          <p:nvPr/>
        </p:nvPicPr>
        <p:blipFill>
          <a:blip r:embed="rId2"/>
          <a:stretch>
            <a:fillRect/>
          </a:stretch>
        </p:blipFill>
        <p:spPr>
          <a:xfrm>
            <a:off x="549796" y="2345748"/>
            <a:ext cx="4569378" cy="3303402"/>
          </a:xfrm>
          <a:prstGeom prst="rect">
            <a:avLst/>
          </a:prstGeom>
        </p:spPr>
      </p:pic>
      <p:sp>
        <p:nvSpPr>
          <p:cNvPr id="4" name="TextBox 3">
            <a:extLst>
              <a:ext uri="{FF2B5EF4-FFF2-40B4-BE49-F238E27FC236}">
                <a16:creationId xmlns:a16="http://schemas.microsoft.com/office/drawing/2014/main" id="{337AAF39-5290-E595-46FD-1EA76A56FB32}"/>
              </a:ext>
            </a:extLst>
          </p:cNvPr>
          <p:cNvSpPr txBox="1"/>
          <p:nvPr/>
        </p:nvSpPr>
        <p:spPr>
          <a:xfrm>
            <a:off x="996509" y="1433912"/>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Actual Car</a:t>
            </a:r>
          </a:p>
          <a:p>
            <a:r>
              <a:rPr lang="en-US" b="1" dirty="0">
                <a:solidFill>
                  <a:srgbClr val="FF0000"/>
                </a:solidFill>
                <a:latin typeface="Cooper Black" panose="0208090404030B020404" pitchFamily="18" charset="0"/>
              </a:rPr>
              <a:t>Service Instance</a:t>
            </a:r>
          </a:p>
        </p:txBody>
      </p:sp>
      <p:pic>
        <p:nvPicPr>
          <p:cNvPr id="5" name="Picture 2" descr="Car Key PNG Image | Lost car keys, Car keys, Car key replacement">
            <a:extLst>
              <a:ext uri="{FF2B5EF4-FFF2-40B4-BE49-F238E27FC236}">
                <a16:creationId xmlns:a16="http://schemas.microsoft.com/office/drawing/2014/main" id="{9AEA2354-9FF8-1848-3BE8-329BA6DA13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12" y="2345748"/>
            <a:ext cx="4965982" cy="32129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526F1F-D15A-8AF6-F320-7BF97621193D}"/>
              </a:ext>
            </a:extLst>
          </p:cNvPr>
          <p:cNvSpPr txBox="1"/>
          <p:nvPr/>
        </p:nvSpPr>
        <p:spPr>
          <a:xfrm>
            <a:off x="6294159" y="1240685"/>
            <a:ext cx="4320480" cy="1200329"/>
          </a:xfrm>
          <a:prstGeom prst="rect">
            <a:avLst/>
          </a:prstGeom>
          <a:noFill/>
        </p:spPr>
        <p:txBody>
          <a:bodyPr wrap="square" rtlCol="0">
            <a:spAutoFit/>
          </a:bodyPr>
          <a:lstStyle/>
          <a:p>
            <a:r>
              <a:rPr lang="en-US" b="1" dirty="0">
                <a:solidFill>
                  <a:schemeClr val="bg1"/>
                </a:solidFill>
                <a:latin typeface="Cooper Black" panose="0208090404030B020404" pitchFamily="18" charset="0"/>
              </a:rPr>
              <a:t>Car key to use Car</a:t>
            </a:r>
          </a:p>
          <a:p>
            <a:r>
              <a:rPr lang="en-US" b="1" dirty="0">
                <a:solidFill>
                  <a:srgbClr val="FF0000"/>
                </a:solidFill>
                <a:latin typeface="Cooper Black" panose="0208090404030B020404" pitchFamily="18" charset="0"/>
              </a:rPr>
              <a:t>Service Key to Consume Service instance</a:t>
            </a:r>
          </a:p>
        </p:txBody>
      </p:sp>
    </p:spTree>
    <p:extLst>
      <p:ext uri="{BB962C8B-B14F-4D97-AF65-F5344CB8AC3E}">
        <p14:creationId xmlns:p14="http://schemas.microsoft.com/office/powerpoint/2010/main" val="3972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6940" y="0"/>
            <a:ext cx="1173316" cy="115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Catalog &amp; Entitlements</a:t>
            </a:r>
          </a:p>
        </p:txBody>
      </p:sp>
      <p:sp>
        <p:nvSpPr>
          <p:cNvPr id="3" name="TextBox 2">
            <a:extLst>
              <a:ext uri="{FF2B5EF4-FFF2-40B4-BE49-F238E27FC236}">
                <a16:creationId xmlns:a16="http://schemas.microsoft.com/office/drawing/2014/main" id="{B8ADEC3D-C663-BAE3-304E-EA57F5E0F5E5}"/>
              </a:ext>
            </a:extLst>
          </p:cNvPr>
          <p:cNvSpPr txBox="1"/>
          <p:nvPr/>
        </p:nvSpPr>
        <p:spPr>
          <a:xfrm>
            <a:off x="189756" y="1173224"/>
            <a:ext cx="11809312" cy="1785104"/>
          </a:xfrm>
          <a:prstGeom prst="rect">
            <a:avLst/>
          </a:prstGeom>
          <a:noFill/>
        </p:spPr>
        <p:txBody>
          <a:bodyPr wrap="square" rtlCol="0">
            <a:spAutoFit/>
          </a:bodyPr>
          <a:lstStyle/>
          <a:p>
            <a:pPr>
              <a:defRPr/>
            </a:pPr>
            <a:r>
              <a:rPr lang="en-US" sz="1400" dirty="0">
                <a:solidFill>
                  <a:schemeClr val="bg1"/>
                </a:solidFill>
                <a:latin typeface="72-Regular"/>
              </a:rPr>
              <a:t>The SAP Discovery Center is a relatively new site hosted by SAP for developers and architects to find the services hosted by sap in SAP BTP and their respective service plans available.</a:t>
            </a:r>
          </a:p>
          <a:p>
            <a:pPr>
              <a:defRPr/>
            </a:pPr>
            <a:endParaRPr lang="en-US" sz="1400" dirty="0">
              <a:solidFill>
                <a:schemeClr val="bg1"/>
              </a:solidFill>
              <a:latin typeface="72-Regular"/>
            </a:endParaRPr>
          </a:p>
          <a:p>
            <a:pPr>
              <a:defRPr/>
            </a:pPr>
            <a:r>
              <a:rPr lang="en-US" sz="1400" dirty="0">
                <a:solidFill>
                  <a:schemeClr val="bg1"/>
                </a:solidFill>
                <a:latin typeface="72-Regular"/>
              </a:rPr>
              <a:t>It will also help technical team to identify the data center availability and cost associated with each service.</a:t>
            </a:r>
          </a:p>
          <a:p>
            <a:endParaRPr lang="en-IN" sz="1800" dirty="0">
              <a:hlinkClick r:id="" action="ppaction://noaction"/>
            </a:endParaRPr>
          </a:p>
          <a:p>
            <a:r>
              <a:rPr lang="en-IN" sz="1800" dirty="0">
                <a:hlinkClick r:id="" action="ppaction://noaction"/>
              </a:rPr>
              <a:t>https://discovery-center.cloud.sap/#/serviceCatalog</a:t>
            </a:r>
            <a:endParaRPr lang="en-IN" sz="1800" dirty="0"/>
          </a:p>
          <a:p>
            <a:endParaRPr lang="en-IN" sz="1800" dirty="0"/>
          </a:p>
        </p:txBody>
      </p:sp>
      <p:sp>
        <p:nvSpPr>
          <p:cNvPr id="7" name="TextBox 6">
            <a:extLst>
              <a:ext uri="{FF2B5EF4-FFF2-40B4-BE49-F238E27FC236}">
                <a16:creationId xmlns:a16="http://schemas.microsoft.com/office/drawing/2014/main" id="{52395A60-C6F3-B296-1DDF-6C755F46EC91}"/>
              </a:ext>
            </a:extLst>
          </p:cNvPr>
          <p:cNvSpPr txBox="1"/>
          <p:nvPr/>
        </p:nvSpPr>
        <p:spPr>
          <a:xfrm>
            <a:off x="189757" y="3140968"/>
            <a:ext cx="11809311" cy="2739211"/>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Regular"/>
                <a:ea typeface="+mn-ea"/>
                <a:cs typeface="+mn-cs"/>
              </a:rPr>
              <a:t>Entitlements are the heart of all subaccounts in SAP BTP. They define which service and runtime artifacts you are able to use. </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purchase an enterprise account, you’re entitled to use a specific set of resources, such as the amount of memory that can be allocated to your applications.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An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is your right to provision and consume a resource. In other words, entitlements are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the service plans</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that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quota</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represents the numeric quantity that defines the maximum allowed consumption of a resource. In other words,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how much</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of a service plan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Entitlements and quotas are purchased and managed at global account level, from where they’re distributed to subaccounts, which consume them.</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remove quotas or entitlements from a subaccount, they become available again at global account level and can be assigned to other subaccounts.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361191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1000"/>
                                        <p:tgtEl>
                                          <p:spTgt spid="7">
                                            <p:txEl>
                                              <p:pRg st="2" end="2"/>
                                            </p:txEl>
                                          </p:spTgt>
                                        </p:tgtEl>
                                      </p:cBhvr>
                                    </p:animEffect>
                                    <p:anim calcmode="lin" valueType="num">
                                      <p:cBhvr>
                                        <p:cTn id="2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1000"/>
                                        <p:tgtEl>
                                          <p:spTgt spid="7">
                                            <p:txEl>
                                              <p:pRg st="4" end="4"/>
                                            </p:txEl>
                                          </p:spTgt>
                                        </p:tgtEl>
                                      </p:cBhvr>
                                    </p:animEffect>
                                    <p:anim calcmode="lin" valueType="num">
                                      <p:cBhvr>
                                        <p:cTn id="2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1000"/>
                                        <p:tgtEl>
                                          <p:spTgt spid="7">
                                            <p:txEl>
                                              <p:pRg st="6" end="6"/>
                                            </p:txEl>
                                          </p:spTgt>
                                        </p:tgtEl>
                                      </p:cBhvr>
                                    </p:animEffect>
                                    <p:anim calcmode="lin" valueType="num">
                                      <p:cBhvr>
                                        <p:cTn id="3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1000"/>
                                        <p:tgtEl>
                                          <p:spTgt spid="7">
                                            <p:txEl>
                                              <p:pRg st="7" end="7"/>
                                            </p:txEl>
                                          </p:spTgt>
                                        </p:tgtEl>
                                      </p:cBhvr>
                                    </p:animEffect>
                                    <p:anim calcmode="lin" valueType="num">
                                      <p:cBhvr>
                                        <p:cTn id="35"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Quota Plans</a:t>
            </a:r>
          </a:p>
        </p:txBody>
      </p:sp>
      <p:sp>
        <p:nvSpPr>
          <p:cNvPr id="3" name="TextBox 2">
            <a:extLst>
              <a:ext uri="{FF2B5EF4-FFF2-40B4-BE49-F238E27FC236}">
                <a16:creationId xmlns:a16="http://schemas.microsoft.com/office/drawing/2014/main" id="{1DB24962-7304-2015-8D39-6475AEC736F6}"/>
              </a:ext>
            </a:extLst>
          </p:cNvPr>
          <p:cNvSpPr txBox="1"/>
          <p:nvPr/>
        </p:nvSpPr>
        <p:spPr>
          <a:xfrm>
            <a:off x="189756" y="1092385"/>
            <a:ext cx="11809312" cy="2308324"/>
          </a:xfrm>
          <a:prstGeom prst="rect">
            <a:avLst/>
          </a:prstGeom>
          <a:noFill/>
        </p:spPr>
        <p:txBody>
          <a:bodyPr wrap="square" rtlCol="0">
            <a:spAutoFit/>
          </a:bodyPr>
          <a:lstStyle/>
          <a:p>
            <a:r>
              <a:rPr lang="en-US" sz="1600" dirty="0">
                <a:solidFill>
                  <a:schemeClr val="bg1"/>
                </a:solidFill>
                <a:latin typeface="72" panose="020B0503030000000003" pitchFamily="34" charset="0"/>
              </a:rPr>
              <a:t>In the Cloud Foundry environment, you can further distribute the quotas that are allocated to a subaccount. This is done by creating space quota plans and assigning them to the spaces.</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Space quota plans are optional and are used to limit how much each space can use, not to enable. If you don't create any space quota plans, all spaces in a subaccount using the Cloud Foundry environment have access to all entitlements and quotas in that subaccount. This means that one space could use up all the quota in a subaccount. </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If you want to prevent that from happening and set a limit to how much each space can use from the total quota available in the subaccount, you can use quota plans and assign them to spaces.</a:t>
            </a:r>
          </a:p>
        </p:txBody>
      </p:sp>
    </p:spTree>
    <p:extLst>
      <p:ext uri="{BB962C8B-B14F-4D97-AF65-F5344CB8AC3E}">
        <p14:creationId xmlns:p14="http://schemas.microsoft.com/office/powerpoint/2010/main" val="11261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Build New Applications</a:t>
            </a:r>
          </a:p>
        </p:txBody>
      </p:sp>
      <p:grpSp>
        <p:nvGrpSpPr>
          <p:cNvPr id="130" name="Group 129">
            <a:extLst>
              <a:ext uri="{FF2B5EF4-FFF2-40B4-BE49-F238E27FC236}">
                <a16:creationId xmlns:a16="http://schemas.microsoft.com/office/drawing/2014/main" id="{1E76B1DE-0A60-66FE-1E03-CEC8A1B82191}"/>
              </a:ext>
            </a:extLst>
          </p:cNvPr>
          <p:cNvGrpSpPr/>
          <p:nvPr/>
        </p:nvGrpSpPr>
        <p:grpSpPr>
          <a:xfrm>
            <a:off x="2063325" y="966910"/>
            <a:ext cx="6622200" cy="5532120"/>
            <a:chOff x="2063325" y="966910"/>
            <a:chExt cx="6622200" cy="5532120"/>
          </a:xfrm>
        </p:grpSpPr>
        <mc:AlternateContent xmlns:mc="http://schemas.openxmlformats.org/markup-compatibility/2006">
          <mc:Choice xmlns:p14="http://schemas.microsoft.com/office/powerpoint/2010/main" Requires="p14">
            <p:contentPart p14:bwMode="auto" r:id="rId3">
              <p14:nvContentPartPr>
                <p14:cNvPr id="21" name="Ink 20">
                  <a:extLst>
                    <a:ext uri="{FF2B5EF4-FFF2-40B4-BE49-F238E27FC236}">
                      <a16:creationId xmlns:a16="http://schemas.microsoft.com/office/drawing/2014/main" id="{8AB46C31-94D4-E18E-A628-936449A4D0AD}"/>
                    </a:ext>
                  </a:extLst>
                </p14:cNvPr>
                <p14:cNvContentPartPr/>
                <p14:nvPr/>
              </p14:nvContentPartPr>
              <p14:xfrm>
                <a:off x="2063325" y="5132110"/>
                <a:ext cx="6388200" cy="1366920"/>
              </p14:xfrm>
            </p:contentPart>
          </mc:Choice>
          <mc:Fallback>
            <p:pic>
              <p:nvPicPr>
                <p:cNvPr id="21" name="Ink 20">
                  <a:extLst>
                    <a:ext uri="{FF2B5EF4-FFF2-40B4-BE49-F238E27FC236}">
                      <a16:creationId xmlns:a16="http://schemas.microsoft.com/office/drawing/2014/main" id="{8AB46C31-94D4-E18E-A628-936449A4D0AD}"/>
                    </a:ext>
                  </a:extLst>
                </p:cNvPr>
                <p:cNvPicPr/>
                <p:nvPr/>
              </p:nvPicPr>
              <p:blipFill>
                <a:blip r:embed="rId4"/>
                <a:stretch>
                  <a:fillRect/>
                </a:stretch>
              </p:blipFill>
              <p:spPr>
                <a:xfrm>
                  <a:off x="2057205" y="5125990"/>
                  <a:ext cx="6400440" cy="1379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2" name="Ink 21">
                  <a:extLst>
                    <a:ext uri="{FF2B5EF4-FFF2-40B4-BE49-F238E27FC236}">
                      <a16:creationId xmlns:a16="http://schemas.microsoft.com/office/drawing/2014/main" id="{EB3EA82D-A56D-627C-A445-EB3710707D78}"/>
                    </a:ext>
                  </a:extLst>
                </p14:cNvPr>
                <p14:cNvContentPartPr/>
                <p14:nvPr/>
              </p14:nvContentPartPr>
              <p14:xfrm>
                <a:off x="4045845" y="5424790"/>
                <a:ext cx="2760840" cy="431280"/>
              </p14:xfrm>
            </p:contentPart>
          </mc:Choice>
          <mc:Fallback>
            <p:pic>
              <p:nvPicPr>
                <p:cNvPr id="22" name="Ink 21">
                  <a:extLst>
                    <a:ext uri="{FF2B5EF4-FFF2-40B4-BE49-F238E27FC236}">
                      <a16:creationId xmlns:a16="http://schemas.microsoft.com/office/drawing/2014/main" id="{EB3EA82D-A56D-627C-A445-EB3710707D78}"/>
                    </a:ext>
                  </a:extLst>
                </p:cNvPr>
                <p:cNvPicPr/>
                <p:nvPr/>
              </p:nvPicPr>
              <p:blipFill>
                <a:blip r:embed="rId6"/>
                <a:stretch>
                  <a:fillRect/>
                </a:stretch>
              </p:blipFill>
              <p:spPr>
                <a:xfrm>
                  <a:off x="4039725" y="5418670"/>
                  <a:ext cx="2773080" cy="4435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3" name="Ink 22">
                  <a:extLst>
                    <a:ext uri="{FF2B5EF4-FFF2-40B4-BE49-F238E27FC236}">
                      <a16:creationId xmlns:a16="http://schemas.microsoft.com/office/drawing/2014/main" id="{74844123-BBC2-3DD0-D6EB-A923237F5A60}"/>
                    </a:ext>
                  </a:extLst>
                </p14:cNvPr>
                <p14:cNvContentPartPr/>
                <p14:nvPr/>
              </p14:nvContentPartPr>
              <p14:xfrm>
                <a:off x="2179245" y="5093230"/>
                <a:ext cx="6493320" cy="1387800"/>
              </p14:xfrm>
            </p:contentPart>
          </mc:Choice>
          <mc:Fallback>
            <p:pic>
              <p:nvPicPr>
                <p:cNvPr id="23" name="Ink 22">
                  <a:extLst>
                    <a:ext uri="{FF2B5EF4-FFF2-40B4-BE49-F238E27FC236}">
                      <a16:creationId xmlns:a16="http://schemas.microsoft.com/office/drawing/2014/main" id="{74844123-BBC2-3DD0-D6EB-A923237F5A60}"/>
                    </a:ext>
                  </a:extLst>
                </p:cNvPr>
                <p:cNvPicPr/>
                <p:nvPr/>
              </p:nvPicPr>
              <p:blipFill>
                <a:blip r:embed="rId8"/>
                <a:stretch>
                  <a:fillRect/>
                </a:stretch>
              </p:blipFill>
              <p:spPr>
                <a:xfrm>
                  <a:off x="2173125" y="5087110"/>
                  <a:ext cx="6505560" cy="14000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4" name="Ink 23">
                  <a:extLst>
                    <a:ext uri="{FF2B5EF4-FFF2-40B4-BE49-F238E27FC236}">
                      <a16:creationId xmlns:a16="http://schemas.microsoft.com/office/drawing/2014/main" id="{3E4C3C2B-E84E-3205-6C77-3B744D3AD6D8}"/>
                    </a:ext>
                  </a:extLst>
                </p14:cNvPr>
                <p14:cNvContentPartPr/>
                <p14:nvPr/>
              </p14:nvContentPartPr>
              <p14:xfrm>
                <a:off x="5576565" y="5997190"/>
                <a:ext cx="1720440" cy="318600"/>
              </p14:xfrm>
            </p:contentPart>
          </mc:Choice>
          <mc:Fallback>
            <p:pic>
              <p:nvPicPr>
                <p:cNvPr id="24" name="Ink 23">
                  <a:extLst>
                    <a:ext uri="{FF2B5EF4-FFF2-40B4-BE49-F238E27FC236}">
                      <a16:creationId xmlns:a16="http://schemas.microsoft.com/office/drawing/2014/main" id="{3E4C3C2B-E84E-3205-6C77-3B744D3AD6D8}"/>
                    </a:ext>
                  </a:extLst>
                </p:cNvPr>
                <p:cNvPicPr/>
                <p:nvPr/>
              </p:nvPicPr>
              <p:blipFill>
                <a:blip r:embed="rId10"/>
                <a:stretch>
                  <a:fillRect/>
                </a:stretch>
              </p:blipFill>
              <p:spPr>
                <a:xfrm>
                  <a:off x="5570445" y="5991070"/>
                  <a:ext cx="173268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5" name="Ink 24">
                  <a:extLst>
                    <a:ext uri="{FF2B5EF4-FFF2-40B4-BE49-F238E27FC236}">
                      <a16:creationId xmlns:a16="http://schemas.microsoft.com/office/drawing/2014/main" id="{CF36984D-7D58-5B26-0182-781A1BE27A62}"/>
                    </a:ext>
                  </a:extLst>
                </p14:cNvPr>
                <p14:cNvContentPartPr/>
                <p14:nvPr/>
              </p14:nvContentPartPr>
              <p14:xfrm>
                <a:off x="3069885" y="5456110"/>
                <a:ext cx="171720" cy="411840"/>
              </p14:xfrm>
            </p:contentPart>
          </mc:Choice>
          <mc:Fallback>
            <p:pic>
              <p:nvPicPr>
                <p:cNvPr id="25" name="Ink 24">
                  <a:extLst>
                    <a:ext uri="{FF2B5EF4-FFF2-40B4-BE49-F238E27FC236}">
                      <a16:creationId xmlns:a16="http://schemas.microsoft.com/office/drawing/2014/main" id="{CF36984D-7D58-5B26-0182-781A1BE27A62}"/>
                    </a:ext>
                  </a:extLst>
                </p:cNvPr>
                <p:cNvPicPr/>
                <p:nvPr/>
              </p:nvPicPr>
              <p:blipFill>
                <a:blip r:embed="rId12"/>
                <a:stretch>
                  <a:fillRect/>
                </a:stretch>
              </p:blipFill>
              <p:spPr>
                <a:xfrm>
                  <a:off x="3063765" y="5449990"/>
                  <a:ext cx="183960" cy="4240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6" name="Ink 25">
                  <a:extLst>
                    <a:ext uri="{FF2B5EF4-FFF2-40B4-BE49-F238E27FC236}">
                      <a16:creationId xmlns:a16="http://schemas.microsoft.com/office/drawing/2014/main" id="{5012BE60-D1DC-5D27-242A-AA2E6F15258D}"/>
                    </a:ext>
                  </a:extLst>
                </p14:cNvPr>
                <p14:cNvContentPartPr/>
                <p14:nvPr/>
              </p14:nvContentPartPr>
              <p14:xfrm>
                <a:off x="3288405" y="5438830"/>
                <a:ext cx="304200" cy="417600"/>
              </p14:xfrm>
            </p:contentPart>
          </mc:Choice>
          <mc:Fallback>
            <p:pic>
              <p:nvPicPr>
                <p:cNvPr id="26" name="Ink 25">
                  <a:extLst>
                    <a:ext uri="{FF2B5EF4-FFF2-40B4-BE49-F238E27FC236}">
                      <a16:creationId xmlns:a16="http://schemas.microsoft.com/office/drawing/2014/main" id="{5012BE60-D1DC-5D27-242A-AA2E6F15258D}"/>
                    </a:ext>
                  </a:extLst>
                </p:cNvPr>
                <p:cNvPicPr/>
                <p:nvPr/>
              </p:nvPicPr>
              <p:blipFill>
                <a:blip r:embed="rId14"/>
                <a:stretch>
                  <a:fillRect/>
                </a:stretch>
              </p:blipFill>
              <p:spPr>
                <a:xfrm>
                  <a:off x="3282285" y="5432710"/>
                  <a:ext cx="31644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7" name="Ink 26">
                  <a:extLst>
                    <a:ext uri="{FF2B5EF4-FFF2-40B4-BE49-F238E27FC236}">
                      <a16:creationId xmlns:a16="http://schemas.microsoft.com/office/drawing/2014/main" id="{E17C178F-F251-1DCF-ED0B-12FDF458FFD3}"/>
                    </a:ext>
                  </a:extLst>
                </p14:cNvPr>
                <p14:cNvContentPartPr/>
                <p14:nvPr/>
              </p14:nvContentPartPr>
              <p14:xfrm>
                <a:off x="3481725" y="5577430"/>
                <a:ext cx="307440" cy="253800"/>
              </p14:xfrm>
            </p:contentPart>
          </mc:Choice>
          <mc:Fallback>
            <p:pic>
              <p:nvPicPr>
                <p:cNvPr id="27" name="Ink 26">
                  <a:extLst>
                    <a:ext uri="{FF2B5EF4-FFF2-40B4-BE49-F238E27FC236}">
                      <a16:creationId xmlns:a16="http://schemas.microsoft.com/office/drawing/2014/main" id="{E17C178F-F251-1DCF-ED0B-12FDF458FFD3}"/>
                    </a:ext>
                  </a:extLst>
                </p:cNvPr>
                <p:cNvPicPr/>
                <p:nvPr/>
              </p:nvPicPr>
              <p:blipFill>
                <a:blip r:embed="rId16"/>
                <a:stretch>
                  <a:fillRect/>
                </a:stretch>
              </p:blipFill>
              <p:spPr>
                <a:xfrm>
                  <a:off x="3475605" y="5571310"/>
                  <a:ext cx="31968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8" name="Ink 27">
                  <a:extLst>
                    <a:ext uri="{FF2B5EF4-FFF2-40B4-BE49-F238E27FC236}">
                      <a16:creationId xmlns:a16="http://schemas.microsoft.com/office/drawing/2014/main" id="{F88708D4-A5FC-03E6-94DE-FB759893E53C}"/>
                    </a:ext>
                  </a:extLst>
                </p14:cNvPr>
                <p14:cNvContentPartPr/>
                <p14:nvPr/>
              </p14:nvContentPartPr>
              <p14:xfrm>
                <a:off x="3855765" y="5437030"/>
                <a:ext cx="189720" cy="389880"/>
              </p14:xfrm>
            </p:contentPart>
          </mc:Choice>
          <mc:Fallback>
            <p:pic>
              <p:nvPicPr>
                <p:cNvPr id="28" name="Ink 27">
                  <a:extLst>
                    <a:ext uri="{FF2B5EF4-FFF2-40B4-BE49-F238E27FC236}">
                      <a16:creationId xmlns:a16="http://schemas.microsoft.com/office/drawing/2014/main" id="{F88708D4-A5FC-03E6-94DE-FB759893E53C}"/>
                    </a:ext>
                  </a:extLst>
                </p:cNvPr>
                <p:cNvPicPr/>
                <p:nvPr/>
              </p:nvPicPr>
              <p:blipFill>
                <a:blip r:embed="rId18"/>
                <a:stretch>
                  <a:fillRect/>
                </a:stretch>
              </p:blipFill>
              <p:spPr>
                <a:xfrm>
                  <a:off x="3849645" y="5430910"/>
                  <a:ext cx="20196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9" name="Ink 28">
                  <a:extLst>
                    <a:ext uri="{FF2B5EF4-FFF2-40B4-BE49-F238E27FC236}">
                      <a16:creationId xmlns:a16="http://schemas.microsoft.com/office/drawing/2014/main" id="{D3BC8615-FAB2-89D5-97F5-EEAD213C64E4}"/>
                    </a:ext>
                  </a:extLst>
                </p14:cNvPr>
                <p14:cNvContentPartPr/>
                <p14:nvPr/>
              </p14:nvContentPartPr>
              <p14:xfrm>
                <a:off x="4133325" y="5543230"/>
                <a:ext cx="412560" cy="276120"/>
              </p14:xfrm>
            </p:contentPart>
          </mc:Choice>
          <mc:Fallback>
            <p:pic>
              <p:nvPicPr>
                <p:cNvPr id="29" name="Ink 28">
                  <a:extLst>
                    <a:ext uri="{FF2B5EF4-FFF2-40B4-BE49-F238E27FC236}">
                      <a16:creationId xmlns:a16="http://schemas.microsoft.com/office/drawing/2014/main" id="{D3BC8615-FAB2-89D5-97F5-EEAD213C64E4}"/>
                    </a:ext>
                  </a:extLst>
                </p:cNvPr>
                <p:cNvPicPr/>
                <p:nvPr/>
              </p:nvPicPr>
              <p:blipFill>
                <a:blip r:embed="rId20"/>
                <a:stretch>
                  <a:fillRect/>
                </a:stretch>
              </p:blipFill>
              <p:spPr>
                <a:xfrm>
                  <a:off x="4127205" y="5537110"/>
                  <a:ext cx="42480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0" name="Ink 29">
                  <a:extLst>
                    <a:ext uri="{FF2B5EF4-FFF2-40B4-BE49-F238E27FC236}">
                      <a16:creationId xmlns:a16="http://schemas.microsoft.com/office/drawing/2014/main" id="{9A04765A-3DBB-6041-D46B-B6DDC3E014F4}"/>
                    </a:ext>
                  </a:extLst>
                </p14:cNvPr>
                <p14:cNvContentPartPr/>
                <p14:nvPr/>
              </p14:nvContentPartPr>
              <p14:xfrm>
                <a:off x="4552725" y="5515510"/>
                <a:ext cx="356400" cy="275760"/>
              </p14:xfrm>
            </p:contentPart>
          </mc:Choice>
          <mc:Fallback>
            <p:pic>
              <p:nvPicPr>
                <p:cNvPr id="30" name="Ink 29">
                  <a:extLst>
                    <a:ext uri="{FF2B5EF4-FFF2-40B4-BE49-F238E27FC236}">
                      <a16:creationId xmlns:a16="http://schemas.microsoft.com/office/drawing/2014/main" id="{9A04765A-3DBB-6041-D46B-B6DDC3E014F4}"/>
                    </a:ext>
                  </a:extLst>
                </p:cNvPr>
                <p:cNvPicPr/>
                <p:nvPr/>
              </p:nvPicPr>
              <p:blipFill>
                <a:blip r:embed="rId22"/>
                <a:stretch>
                  <a:fillRect/>
                </a:stretch>
              </p:blipFill>
              <p:spPr>
                <a:xfrm>
                  <a:off x="4546605" y="5509390"/>
                  <a:ext cx="36864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1" name="Ink 30">
                  <a:extLst>
                    <a:ext uri="{FF2B5EF4-FFF2-40B4-BE49-F238E27FC236}">
                      <a16:creationId xmlns:a16="http://schemas.microsoft.com/office/drawing/2014/main" id="{5CFAA62E-6930-F937-2BCC-FB0A82713D5F}"/>
                    </a:ext>
                  </a:extLst>
                </p14:cNvPr>
                <p14:cNvContentPartPr/>
                <p14:nvPr/>
              </p14:nvContentPartPr>
              <p14:xfrm>
                <a:off x="5037285" y="5603710"/>
                <a:ext cx="125280" cy="28440"/>
              </p14:xfrm>
            </p:contentPart>
          </mc:Choice>
          <mc:Fallback>
            <p:pic>
              <p:nvPicPr>
                <p:cNvPr id="31" name="Ink 30">
                  <a:extLst>
                    <a:ext uri="{FF2B5EF4-FFF2-40B4-BE49-F238E27FC236}">
                      <a16:creationId xmlns:a16="http://schemas.microsoft.com/office/drawing/2014/main" id="{5CFAA62E-6930-F937-2BCC-FB0A82713D5F}"/>
                    </a:ext>
                  </a:extLst>
                </p:cNvPr>
                <p:cNvPicPr/>
                <p:nvPr/>
              </p:nvPicPr>
              <p:blipFill>
                <a:blip r:embed="rId24"/>
                <a:stretch>
                  <a:fillRect/>
                </a:stretch>
              </p:blipFill>
              <p:spPr>
                <a:xfrm>
                  <a:off x="5031165" y="5597590"/>
                  <a:ext cx="13752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2" name="Ink 31">
                  <a:extLst>
                    <a:ext uri="{FF2B5EF4-FFF2-40B4-BE49-F238E27FC236}">
                      <a16:creationId xmlns:a16="http://schemas.microsoft.com/office/drawing/2014/main" id="{7BB0F236-D4AD-AE4F-9E20-A5EE820041B8}"/>
                    </a:ext>
                  </a:extLst>
                </p14:cNvPr>
                <p14:cNvContentPartPr/>
                <p14:nvPr/>
              </p14:nvContentPartPr>
              <p14:xfrm>
                <a:off x="5353005" y="5408950"/>
                <a:ext cx="388440" cy="150480"/>
              </p14:xfrm>
            </p:contentPart>
          </mc:Choice>
          <mc:Fallback>
            <p:pic>
              <p:nvPicPr>
                <p:cNvPr id="32" name="Ink 31">
                  <a:extLst>
                    <a:ext uri="{FF2B5EF4-FFF2-40B4-BE49-F238E27FC236}">
                      <a16:creationId xmlns:a16="http://schemas.microsoft.com/office/drawing/2014/main" id="{7BB0F236-D4AD-AE4F-9E20-A5EE820041B8}"/>
                    </a:ext>
                  </a:extLst>
                </p:cNvPr>
                <p:cNvPicPr/>
                <p:nvPr/>
              </p:nvPicPr>
              <p:blipFill>
                <a:blip r:embed="rId26"/>
                <a:stretch>
                  <a:fillRect/>
                </a:stretch>
              </p:blipFill>
              <p:spPr>
                <a:xfrm>
                  <a:off x="5346885" y="5402830"/>
                  <a:ext cx="40068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3" name="Ink 32">
                  <a:extLst>
                    <a:ext uri="{FF2B5EF4-FFF2-40B4-BE49-F238E27FC236}">
                      <a16:creationId xmlns:a16="http://schemas.microsoft.com/office/drawing/2014/main" id="{F3E1F789-A5AF-44C3-A362-06E970098FD4}"/>
                    </a:ext>
                  </a:extLst>
                </p14:cNvPr>
                <p14:cNvContentPartPr/>
                <p14:nvPr/>
              </p14:nvContentPartPr>
              <p14:xfrm>
                <a:off x="5443365" y="5487790"/>
                <a:ext cx="40320" cy="269280"/>
              </p14:xfrm>
            </p:contentPart>
          </mc:Choice>
          <mc:Fallback>
            <p:pic>
              <p:nvPicPr>
                <p:cNvPr id="33" name="Ink 32">
                  <a:extLst>
                    <a:ext uri="{FF2B5EF4-FFF2-40B4-BE49-F238E27FC236}">
                      <a16:creationId xmlns:a16="http://schemas.microsoft.com/office/drawing/2014/main" id="{F3E1F789-A5AF-44C3-A362-06E970098FD4}"/>
                    </a:ext>
                  </a:extLst>
                </p:cNvPr>
                <p:cNvPicPr/>
                <p:nvPr/>
              </p:nvPicPr>
              <p:blipFill>
                <a:blip r:embed="rId28"/>
                <a:stretch>
                  <a:fillRect/>
                </a:stretch>
              </p:blipFill>
              <p:spPr>
                <a:xfrm>
                  <a:off x="5437245" y="5481670"/>
                  <a:ext cx="5256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4" name="Ink 33">
                  <a:extLst>
                    <a:ext uri="{FF2B5EF4-FFF2-40B4-BE49-F238E27FC236}">
                      <a16:creationId xmlns:a16="http://schemas.microsoft.com/office/drawing/2014/main" id="{D0BD7B87-CFFD-79EF-A138-C5A4FE5AE28E}"/>
                    </a:ext>
                  </a:extLst>
                </p14:cNvPr>
                <p14:cNvContentPartPr/>
                <p14:nvPr/>
              </p14:nvContentPartPr>
              <p14:xfrm>
                <a:off x="5434005" y="5448190"/>
                <a:ext cx="189000" cy="262080"/>
              </p14:xfrm>
            </p:contentPart>
          </mc:Choice>
          <mc:Fallback>
            <p:pic>
              <p:nvPicPr>
                <p:cNvPr id="34" name="Ink 33">
                  <a:extLst>
                    <a:ext uri="{FF2B5EF4-FFF2-40B4-BE49-F238E27FC236}">
                      <a16:creationId xmlns:a16="http://schemas.microsoft.com/office/drawing/2014/main" id="{D0BD7B87-CFFD-79EF-A138-C5A4FE5AE28E}"/>
                    </a:ext>
                  </a:extLst>
                </p:cNvPr>
                <p:cNvPicPr/>
                <p:nvPr/>
              </p:nvPicPr>
              <p:blipFill>
                <a:blip r:embed="rId30"/>
                <a:stretch>
                  <a:fillRect/>
                </a:stretch>
              </p:blipFill>
              <p:spPr>
                <a:xfrm>
                  <a:off x="5427885" y="5442070"/>
                  <a:ext cx="20124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5" name="Ink 34">
                  <a:extLst>
                    <a:ext uri="{FF2B5EF4-FFF2-40B4-BE49-F238E27FC236}">
                      <a16:creationId xmlns:a16="http://schemas.microsoft.com/office/drawing/2014/main" id="{5642E8CF-545D-2901-814E-EA9EC1A95200}"/>
                    </a:ext>
                  </a:extLst>
                </p14:cNvPr>
                <p14:cNvContentPartPr/>
                <p14:nvPr/>
              </p14:nvContentPartPr>
              <p14:xfrm>
                <a:off x="5645685" y="5412910"/>
                <a:ext cx="156240" cy="300600"/>
              </p14:xfrm>
            </p:contentPart>
          </mc:Choice>
          <mc:Fallback>
            <p:pic>
              <p:nvPicPr>
                <p:cNvPr id="35" name="Ink 34">
                  <a:extLst>
                    <a:ext uri="{FF2B5EF4-FFF2-40B4-BE49-F238E27FC236}">
                      <a16:creationId xmlns:a16="http://schemas.microsoft.com/office/drawing/2014/main" id="{5642E8CF-545D-2901-814E-EA9EC1A95200}"/>
                    </a:ext>
                  </a:extLst>
                </p:cNvPr>
                <p:cNvPicPr/>
                <p:nvPr/>
              </p:nvPicPr>
              <p:blipFill>
                <a:blip r:embed="rId32"/>
                <a:stretch>
                  <a:fillRect/>
                </a:stretch>
              </p:blipFill>
              <p:spPr>
                <a:xfrm>
                  <a:off x="5639565" y="5406790"/>
                  <a:ext cx="16848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6" name="Ink 35">
                  <a:extLst>
                    <a:ext uri="{FF2B5EF4-FFF2-40B4-BE49-F238E27FC236}">
                      <a16:creationId xmlns:a16="http://schemas.microsoft.com/office/drawing/2014/main" id="{922278ED-2C40-BEB1-AA97-F4D61953F821}"/>
                    </a:ext>
                  </a:extLst>
                </p14:cNvPr>
                <p14:cNvContentPartPr/>
                <p14:nvPr/>
              </p14:nvContentPartPr>
              <p14:xfrm>
                <a:off x="5680965" y="5454670"/>
                <a:ext cx="237240" cy="216000"/>
              </p14:xfrm>
            </p:contentPart>
          </mc:Choice>
          <mc:Fallback>
            <p:pic>
              <p:nvPicPr>
                <p:cNvPr id="36" name="Ink 35">
                  <a:extLst>
                    <a:ext uri="{FF2B5EF4-FFF2-40B4-BE49-F238E27FC236}">
                      <a16:creationId xmlns:a16="http://schemas.microsoft.com/office/drawing/2014/main" id="{922278ED-2C40-BEB1-AA97-F4D61953F821}"/>
                    </a:ext>
                  </a:extLst>
                </p:cNvPr>
                <p:cNvPicPr/>
                <p:nvPr/>
              </p:nvPicPr>
              <p:blipFill>
                <a:blip r:embed="rId34"/>
                <a:stretch>
                  <a:fillRect/>
                </a:stretch>
              </p:blipFill>
              <p:spPr>
                <a:xfrm>
                  <a:off x="5674845" y="5448550"/>
                  <a:ext cx="24948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7" name="Ink 36">
                  <a:extLst>
                    <a:ext uri="{FF2B5EF4-FFF2-40B4-BE49-F238E27FC236}">
                      <a16:creationId xmlns:a16="http://schemas.microsoft.com/office/drawing/2014/main" id="{2AC23822-B102-A4F0-B802-1DC0C7049B9B}"/>
                    </a:ext>
                  </a:extLst>
                </p14:cNvPr>
                <p14:cNvContentPartPr/>
                <p14:nvPr/>
              </p14:nvContentPartPr>
              <p14:xfrm>
                <a:off x="5873925" y="5403910"/>
                <a:ext cx="182880" cy="281880"/>
              </p14:xfrm>
            </p:contentPart>
          </mc:Choice>
          <mc:Fallback>
            <p:pic>
              <p:nvPicPr>
                <p:cNvPr id="37" name="Ink 36">
                  <a:extLst>
                    <a:ext uri="{FF2B5EF4-FFF2-40B4-BE49-F238E27FC236}">
                      <a16:creationId xmlns:a16="http://schemas.microsoft.com/office/drawing/2014/main" id="{2AC23822-B102-A4F0-B802-1DC0C7049B9B}"/>
                    </a:ext>
                  </a:extLst>
                </p:cNvPr>
                <p:cNvPicPr/>
                <p:nvPr/>
              </p:nvPicPr>
              <p:blipFill>
                <a:blip r:embed="rId36"/>
                <a:stretch>
                  <a:fillRect/>
                </a:stretch>
              </p:blipFill>
              <p:spPr>
                <a:xfrm>
                  <a:off x="5867805" y="5397790"/>
                  <a:ext cx="19512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8" name="Ink 37">
                  <a:extLst>
                    <a:ext uri="{FF2B5EF4-FFF2-40B4-BE49-F238E27FC236}">
                      <a16:creationId xmlns:a16="http://schemas.microsoft.com/office/drawing/2014/main" id="{3231A9E9-9B2E-885E-577D-236B75476FDB}"/>
                    </a:ext>
                  </a:extLst>
                </p14:cNvPr>
                <p14:cNvContentPartPr/>
                <p14:nvPr/>
              </p14:nvContentPartPr>
              <p14:xfrm>
                <a:off x="6104325" y="5406790"/>
                <a:ext cx="150480" cy="243360"/>
              </p14:xfrm>
            </p:contentPart>
          </mc:Choice>
          <mc:Fallback>
            <p:pic>
              <p:nvPicPr>
                <p:cNvPr id="38" name="Ink 37">
                  <a:extLst>
                    <a:ext uri="{FF2B5EF4-FFF2-40B4-BE49-F238E27FC236}">
                      <a16:creationId xmlns:a16="http://schemas.microsoft.com/office/drawing/2014/main" id="{3231A9E9-9B2E-885E-577D-236B75476FDB}"/>
                    </a:ext>
                  </a:extLst>
                </p:cNvPr>
                <p:cNvPicPr/>
                <p:nvPr/>
              </p:nvPicPr>
              <p:blipFill>
                <a:blip r:embed="rId38"/>
                <a:stretch>
                  <a:fillRect/>
                </a:stretch>
              </p:blipFill>
              <p:spPr>
                <a:xfrm>
                  <a:off x="6098205" y="5400670"/>
                  <a:ext cx="16272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9" name="Ink 38">
                  <a:extLst>
                    <a:ext uri="{FF2B5EF4-FFF2-40B4-BE49-F238E27FC236}">
                      <a16:creationId xmlns:a16="http://schemas.microsoft.com/office/drawing/2014/main" id="{1B3EA688-341C-1A05-579D-BF4674B36EF6}"/>
                    </a:ext>
                  </a:extLst>
                </p14:cNvPr>
                <p14:cNvContentPartPr/>
                <p14:nvPr/>
              </p14:nvContentPartPr>
              <p14:xfrm>
                <a:off x="6126645" y="5538190"/>
                <a:ext cx="150120" cy="15120"/>
              </p14:xfrm>
            </p:contentPart>
          </mc:Choice>
          <mc:Fallback>
            <p:pic>
              <p:nvPicPr>
                <p:cNvPr id="39" name="Ink 38">
                  <a:extLst>
                    <a:ext uri="{FF2B5EF4-FFF2-40B4-BE49-F238E27FC236}">
                      <a16:creationId xmlns:a16="http://schemas.microsoft.com/office/drawing/2014/main" id="{1B3EA688-341C-1A05-579D-BF4674B36EF6}"/>
                    </a:ext>
                  </a:extLst>
                </p:cNvPr>
                <p:cNvPicPr/>
                <p:nvPr/>
              </p:nvPicPr>
              <p:blipFill>
                <a:blip r:embed="rId40"/>
                <a:stretch>
                  <a:fillRect/>
                </a:stretch>
              </p:blipFill>
              <p:spPr>
                <a:xfrm>
                  <a:off x="6120525" y="5532070"/>
                  <a:ext cx="16236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0" name="Ink 39">
                  <a:extLst>
                    <a:ext uri="{FF2B5EF4-FFF2-40B4-BE49-F238E27FC236}">
                      <a16:creationId xmlns:a16="http://schemas.microsoft.com/office/drawing/2014/main" id="{90ECAD11-478A-66E3-29A2-24C05B00629E}"/>
                    </a:ext>
                  </a:extLst>
                </p14:cNvPr>
                <p14:cNvContentPartPr/>
                <p14:nvPr/>
              </p14:nvContentPartPr>
              <p14:xfrm>
                <a:off x="6406365" y="5334790"/>
                <a:ext cx="55440" cy="426240"/>
              </p14:xfrm>
            </p:contentPart>
          </mc:Choice>
          <mc:Fallback>
            <p:pic>
              <p:nvPicPr>
                <p:cNvPr id="40" name="Ink 39">
                  <a:extLst>
                    <a:ext uri="{FF2B5EF4-FFF2-40B4-BE49-F238E27FC236}">
                      <a16:creationId xmlns:a16="http://schemas.microsoft.com/office/drawing/2014/main" id="{90ECAD11-478A-66E3-29A2-24C05B00629E}"/>
                    </a:ext>
                  </a:extLst>
                </p:cNvPr>
                <p:cNvPicPr/>
                <p:nvPr/>
              </p:nvPicPr>
              <p:blipFill>
                <a:blip r:embed="rId42"/>
                <a:stretch>
                  <a:fillRect/>
                </a:stretch>
              </p:blipFill>
              <p:spPr>
                <a:xfrm>
                  <a:off x="6400245" y="5328670"/>
                  <a:ext cx="67680" cy="4384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1" name="Ink 40">
                  <a:extLst>
                    <a:ext uri="{FF2B5EF4-FFF2-40B4-BE49-F238E27FC236}">
                      <a16:creationId xmlns:a16="http://schemas.microsoft.com/office/drawing/2014/main" id="{61F4FE50-19CC-C159-E730-050E235E8069}"/>
                    </a:ext>
                  </a:extLst>
                </p14:cNvPr>
                <p14:cNvContentPartPr/>
                <p14:nvPr/>
              </p14:nvContentPartPr>
              <p14:xfrm>
                <a:off x="6552525" y="5367550"/>
                <a:ext cx="54720" cy="361080"/>
              </p14:xfrm>
            </p:contentPart>
          </mc:Choice>
          <mc:Fallback>
            <p:pic>
              <p:nvPicPr>
                <p:cNvPr id="41" name="Ink 40">
                  <a:extLst>
                    <a:ext uri="{FF2B5EF4-FFF2-40B4-BE49-F238E27FC236}">
                      <a16:creationId xmlns:a16="http://schemas.microsoft.com/office/drawing/2014/main" id="{61F4FE50-19CC-C159-E730-050E235E8069}"/>
                    </a:ext>
                  </a:extLst>
                </p:cNvPr>
                <p:cNvPicPr/>
                <p:nvPr/>
              </p:nvPicPr>
              <p:blipFill>
                <a:blip r:embed="rId44"/>
                <a:stretch>
                  <a:fillRect/>
                </a:stretch>
              </p:blipFill>
              <p:spPr>
                <a:xfrm>
                  <a:off x="6546405" y="5361430"/>
                  <a:ext cx="6696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2" name="Ink 41">
                  <a:extLst>
                    <a:ext uri="{FF2B5EF4-FFF2-40B4-BE49-F238E27FC236}">
                      <a16:creationId xmlns:a16="http://schemas.microsoft.com/office/drawing/2014/main" id="{A8EEA8EA-A12B-A092-79A1-E82AF13F8D9E}"/>
                    </a:ext>
                  </a:extLst>
                </p14:cNvPr>
                <p14:cNvContentPartPr/>
                <p14:nvPr/>
              </p14:nvContentPartPr>
              <p14:xfrm>
                <a:off x="6782565" y="5434870"/>
                <a:ext cx="24120" cy="270000"/>
              </p14:xfrm>
            </p:contentPart>
          </mc:Choice>
          <mc:Fallback>
            <p:pic>
              <p:nvPicPr>
                <p:cNvPr id="42" name="Ink 41">
                  <a:extLst>
                    <a:ext uri="{FF2B5EF4-FFF2-40B4-BE49-F238E27FC236}">
                      <a16:creationId xmlns:a16="http://schemas.microsoft.com/office/drawing/2014/main" id="{A8EEA8EA-A12B-A092-79A1-E82AF13F8D9E}"/>
                    </a:ext>
                  </a:extLst>
                </p:cNvPr>
                <p:cNvPicPr/>
                <p:nvPr/>
              </p:nvPicPr>
              <p:blipFill>
                <a:blip r:embed="rId46"/>
                <a:stretch>
                  <a:fillRect/>
                </a:stretch>
              </p:blipFill>
              <p:spPr>
                <a:xfrm>
                  <a:off x="6776445" y="5428750"/>
                  <a:ext cx="3636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3" name="Ink 42">
                  <a:extLst>
                    <a:ext uri="{FF2B5EF4-FFF2-40B4-BE49-F238E27FC236}">
                      <a16:creationId xmlns:a16="http://schemas.microsoft.com/office/drawing/2014/main" id="{1042F73F-A51F-7014-736E-FE8360FC5EFF}"/>
                    </a:ext>
                  </a:extLst>
                </p14:cNvPr>
                <p14:cNvContentPartPr/>
                <p14:nvPr/>
              </p14:nvContentPartPr>
              <p14:xfrm>
                <a:off x="6778605" y="5294470"/>
                <a:ext cx="261360" cy="282600"/>
              </p14:xfrm>
            </p:contentPart>
          </mc:Choice>
          <mc:Fallback>
            <p:pic>
              <p:nvPicPr>
                <p:cNvPr id="43" name="Ink 42">
                  <a:extLst>
                    <a:ext uri="{FF2B5EF4-FFF2-40B4-BE49-F238E27FC236}">
                      <a16:creationId xmlns:a16="http://schemas.microsoft.com/office/drawing/2014/main" id="{1042F73F-A51F-7014-736E-FE8360FC5EFF}"/>
                    </a:ext>
                  </a:extLst>
                </p:cNvPr>
                <p:cNvPicPr/>
                <p:nvPr/>
              </p:nvPicPr>
              <p:blipFill>
                <a:blip r:embed="rId48"/>
                <a:stretch>
                  <a:fillRect/>
                </a:stretch>
              </p:blipFill>
              <p:spPr>
                <a:xfrm>
                  <a:off x="6772485" y="5288350"/>
                  <a:ext cx="27360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4" name="Ink 43">
                  <a:extLst>
                    <a:ext uri="{FF2B5EF4-FFF2-40B4-BE49-F238E27FC236}">
                      <a16:creationId xmlns:a16="http://schemas.microsoft.com/office/drawing/2014/main" id="{18ABA31A-8E8D-B987-605C-0557A5FA0EA8}"/>
                    </a:ext>
                  </a:extLst>
                </p14:cNvPr>
                <p14:cNvContentPartPr/>
                <p14:nvPr/>
              </p14:nvContentPartPr>
              <p14:xfrm>
                <a:off x="6978045" y="5513710"/>
                <a:ext cx="151200" cy="180360"/>
              </p14:xfrm>
            </p:contentPart>
          </mc:Choice>
          <mc:Fallback>
            <p:pic>
              <p:nvPicPr>
                <p:cNvPr id="44" name="Ink 43">
                  <a:extLst>
                    <a:ext uri="{FF2B5EF4-FFF2-40B4-BE49-F238E27FC236}">
                      <a16:creationId xmlns:a16="http://schemas.microsoft.com/office/drawing/2014/main" id="{18ABA31A-8E8D-B987-605C-0557A5FA0EA8}"/>
                    </a:ext>
                  </a:extLst>
                </p:cNvPr>
                <p:cNvPicPr/>
                <p:nvPr/>
              </p:nvPicPr>
              <p:blipFill>
                <a:blip r:embed="rId50"/>
                <a:stretch>
                  <a:fillRect/>
                </a:stretch>
              </p:blipFill>
              <p:spPr>
                <a:xfrm>
                  <a:off x="6971925" y="5507590"/>
                  <a:ext cx="16344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5" name="Ink 44">
                  <a:extLst>
                    <a:ext uri="{FF2B5EF4-FFF2-40B4-BE49-F238E27FC236}">
                      <a16:creationId xmlns:a16="http://schemas.microsoft.com/office/drawing/2014/main" id="{E43E0FF2-C25B-AB04-7FA8-BB102AFD3E4F}"/>
                    </a:ext>
                  </a:extLst>
                </p14:cNvPr>
                <p14:cNvContentPartPr/>
                <p14:nvPr/>
              </p14:nvContentPartPr>
              <p14:xfrm>
                <a:off x="7153005" y="5498230"/>
                <a:ext cx="111600" cy="236520"/>
              </p14:xfrm>
            </p:contentPart>
          </mc:Choice>
          <mc:Fallback>
            <p:pic>
              <p:nvPicPr>
                <p:cNvPr id="45" name="Ink 44">
                  <a:extLst>
                    <a:ext uri="{FF2B5EF4-FFF2-40B4-BE49-F238E27FC236}">
                      <a16:creationId xmlns:a16="http://schemas.microsoft.com/office/drawing/2014/main" id="{E43E0FF2-C25B-AB04-7FA8-BB102AFD3E4F}"/>
                    </a:ext>
                  </a:extLst>
                </p:cNvPr>
                <p:cNvPicPr/>
                <p:nvPr/>
              </p:nvPicPr>
              <p:blipFill>
                <a:blip r:embed="rId52"/>
                <a:stretch>
                  <a:fillRect/>
                </a:stretch>
              </p:blipFill>
              <p:spPr>
                <a:xfrm>
                  <a:off x="7146885" y="5492110"/>
                  <a:ext cx="12384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6" name="Ink 45">
                  <a:extLst>
                    <a:ext uri="{FF2B5EF4-FFF2-40B4-BE49-F238E27FC236}">
                      <a16:creationId xmlns:a16="http://schemas.microsoft.com/office/drawing/2014/main" id="{F4AD8F15-95F5-2EFC-DD12-8BC6CA470793}"/>
                    </a:ext>
                  </a:extLst>
                </p14:cNvPr>
                <p14:cNvContentPartPr/>
                <p14:nvPr/>
              </p14:nvContentPartPr>
              <p14:xfrm>
                <a:off x="7332285" y="5395270"/>
                <a:ext cx="36720" cy="349920"/>
              </p14:xfrm>
            </p:contentPart>
          </mc:Choice>
          <mc:Fallback>
            <p:pic>
              <p:nvPicPr>
                <p:cNvPr id="46" name="Ink 45">
                  <a:extLst>
                    <a:ext uri="{FF2B5EF4-FFF2-40B4-BE49-F238E27FC236}">
                      <a16:creationId xmlns:a16="http://schemas.microsoft.com/office/drawing/2014/main" id="{F4AD8F15-95F5-2EFC-DD12-8BC6CA470793}"/>
                    </a:ext>
                  </a:extLst>
                </p:cNvPr>
                <p:cNvPicPr/>
                <p:nvPr/>
              </p:nvPicPr>
              <p:blipFill>
                <a:blip r:embed="rId54"/>
                <a:stretch>
                  <a:fillRect/>
                </a:stretch>
              </p:blipFill>
              <p:spPr>
                <a:xfrm>
                  <a:off x="7326165" y="5389150"/>
                  <a:ext cx="4896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7" name="Ink 46">
                  <a:extLst>
                    <a:ext uri="{FF2B5EF4-FFF2-40B4-BE49-F238E27FC236}">
                      <a16:creationId xmlns:a16="http://schemas.microsoft.com/office/drawing/2014/main" id="{4306AB19-0D5D-8505-E145-B825E79629B3}"/>
                    </a:ext>
                  </a:extLst>
                </p14:cNvPr>
                <p14:cNvContentPartPr/>
                <p14:nvPr/>
              </p14:nvContentPartPr>
              <p14:xfrm>
                <a:off x="7340565" y="5516230"/>
                <a:ext cx="337680" cy="475200"/>
              </p14:xfrm>
            </p:contentPart>
          </mc:Choice>
          <mc:Fallback>
            <p:pic>
              <p:nvPicPr>
                <p:cNvPr id="47" name="Ink 46">
                  <a:extLst>
                    <a:ext uri="{FF2B5EF4-FFF2-40B4-BE49-F238E27FC236}">
                      <a16:creationId xmlns:a16="http://schemas.microsoft.com/office/drawing/2014/main" id="{4306AB19-0D5D-8505-E145-B825E79629B3}"/>
                    </a:ext>
                  </a:extLst>
                </p:cNvPr>
                <p:cNvPicPr/>
                <p:nvPr/>
              </p:nvPicPr>
              <p:blipFill>
                <a:blip r:embed="rId56"/>
                <a:stretch>
                  <a:fillRect/>
                </a:stretch>
              </p:blipFill>
              <p:spPr>
                <a:xfrm>
                  <a:off x="7334445" y="5510110"/>
                  <a:ext cx="349920" cy="4874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8" name="Ink 47">
                  <a:extLst>
                    <a:ext uri="{FF2B5EF4-FFF2-40B4-BE49-F238E27FC236}">
                      <a16:creationId xmlns:a16="http://schemas.microsoft.com/office/drawing/2014/main" id="{4B239146-9652-26BC-88D0-574D737A8C9F}"/>
                    </a:ext>
                  </a:extLst>
                </p14:cNvPr>
                <p14:cNvContentPartPr/>
                <p14:nvPr/>
              </p14:nvContentPartPr>
              <p14:xfrm>
                <a:off x="7775085" y="5533510"/>
                <a:ext cx="152640" cy="225360"/>
              </p14:xfrm>
            </p:contentPart>
          </mc:Choice>
          <mc:Fallback>
            <p:pic>
              <p:nvPicPr>
                <p:cNvPr id="48" name="Ink 47">
                  <a:extLst>
                    <a:ext uri="{FF2B5EF4-FFF2-40B4-BE49-F238E27FC236}">
                      <a16:creationId xmlns:a16="http://schemas.microsoft.com/office/drawing/2014/main" id="{4B239146-9652-26BC-88D0-574D737A8C9F}"/>
                    </a:ext>
                  </a:extLst>
                </p:cNvPr>
                <p:cNvPicPr/>
                <p:nvPr/>
              </p:nvPicPr>
              <p:blipFill>
                <a:blip r:embed="rId58"/>
                <a:stretch>
                  <a:fillRect/>
                </a:stretch>
              </p:blipFill>
              <p:spPr>
                <a:xfrm>
                  <a:off x="7768965" y="5527390"/>
                  <a:ext cx="16488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9" name="Ink 48">
                  <a:extLst>
                    <a:ext uri="{FF2B5EF4-FFF2-40B4-BE49-F238E27FC236}">
                      <a16:creationId xmlns:a16="http://schemas.microsoft.com/office/drawing/2014/main" id="{7CBEF75A-8298-7DE5-DD55-9E716DC5F719}"/>
                    </a:ext>
                  </a:extLst>
                </p14:cNvPr>
                <p14:cNvContentPartPr/>
                <p14:nvPr/>
              </p14:nvContentPartPr>
              <p14:xfrm>
                <a:off x="7968765" y="5528110"/>
                <a:ext cx="323640" cy="286200"/>
              </p14:xfrm>
            </p:contentPart>
          </mc:Choice>
          <mc:Fallback>
            <p:pic>
              <p:nvPicPr>
                <p:cNvPr id="49" name="Ink 48">
                  <a:extLst>
                    <a:ext uri="{FF2B5EF4-FFF2-40B4-BE49-F238E27FC236}">
                      <a16:creationId xmlns:a16="http://schemas.microsoft.com/office/drawing/2014/main" id="{7CBEF75A-8298-7DE5-DD55-9E716DC5F719}"/>
                    </a:ext>
                  </a:extLst>
                </p:cNvPr>
                <p:cNvPicPr/>
                <p:nvPr/>
              </p:nvPicPr>
              <p:blipFill>
                <a:blip r:embed="rId60"/>
                <a:stretch>
                  <a:fillRect/>
                </a:stretch>
              </p:blipFill>
              <p:spPr>
                <a:xfrm>
                  <a:off x="7962645" y="5521990"/>
                  <a:ext cx="33588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50" name="Ink 49">
                  <a:extLst>
                    <a:ext uri="{FF2B5EF4-FFF2-40B4-BE49-F238E27FC236}">
                      <a16:creationId xmlns:a16="http://schemas.microsoft.com/office/drawing/2014/main" id="{7F1A26EF-D3D7-C2D0-9183-5278A9563E2B}"/>
                    </a:ext>
                  </a:extLst>
                </p14:cNvPr>
                <p14:cNvContentPartPr/>
                <p14:nvPr/>
              </p14:nvContentPartPr>
              <p14:xfrm>
                <a:off x="7524885" y="5657710"/>
                <a:ext cx="117360" cy="22680"/>
              </p14:xfrm>
            </p:contentPart>
          </mc:Choice>
          <mc:Fallback>
            <p:pic>
              <p:nvPicPr>
                <p:cNvPr id="50" name="Ink 49">
                  <a:extLst>
                    <a:ext uri="{FF2B5EF4-FFF2-40B4-BE49-F238E27FC236}">
                      <a16:creationId xmlns:a16="http://schemas.microsoft.com/office/drawing/2014/main" id="{7F1A26EF-D3D7-C2D0-9183-5278A9563E2B}"/>
                    </a:ext>
                  </a:extLst>
                </p:cNvPr>
                <p:cNvPicPr/>
                <p:nvPr/>
              </p:nvPicPr>
              <p:blipFill>
                <a:blip r:embed="rId62"/>
                <a:stretch>
                  <a:fillRect/>
                </a:stretch>
              </p:blipFill>
              <p:spPr>
                <a:xfrm>
                  <a:off x="7518765" y="5651590"/>
                  <a:ext cx="12960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52" name="Ink 51">
                  <a:extLst>
                    <a:ext uri="{FF2B5EF4-FFF2-40B4-BE49-F238E27FC236}">
                      <a16:creationId xmlns:a16="http://schemas.microsoft.com/office/drawing/2014/main" id="{FC4C43E3-4072-66E6-2CF1-790D404CC6B4}"/>
                    </a:ext>
                  </a:extLst>
                </p14:cNvPr>
                <p14:cNvContentPartPr/>
                <p14:nvPr/>
              </p14:nvContentPartPr>
              <p14:xfrm>
                <a:off x="2161605" y="3036910"/>
                <a:ext cx="169200" cy="1600920"/>
              </p14:xfrm>
            </p:contentPart>
          </mc:Choice>
          <mc:Fallback>
            <p:pic>
              <p:nvPicPr>
                <p:cNvPr id="52" name="Ink 51">
                  <a:extLst>
                    <a:ext uri="{FF2B5EF4-FFF2-40B4-BE49-F238E27FC236}">
                      <a16:creationId xmlns:a16="http://schemas.microsoft.com/office/drawing/2014/main" id="{FC4C43E3-4072-66E6-2CF1-790D404CC6B4}"/>
                    </a:ext>
                  </a:extLst>
                </p:cNvPr>
                <p:cNvPicPr/>
                <p:nvPr/>
              </p:nvPicPr>
              <p:blipFill>
                <a:blip r:embed="rId64"/>
                <a:stretch>
                  <a:fillRect/>
                </a:stretch>
              </p:blipFill>
              <p:spPr>
                <a:xfrm>
                  <a:off x="2155485" y="3030790"/>
                  <a:ext cx="181440" cy="16131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53" name="Ink 52">
                  <a:extLst>
                    <a:ext uri="{FF2B5EF4-FFF2-40B4-BE49-F238E27FC236}">
                      <a16:creationId xmlns:a16="http://schemas.microsoft.com/office/drawing/2014/main" id="{6F44F96E-1B7A-30B6-3C34-94B8CFA1BC9F}"/>
                    </a:ext>
                  </a:extLst>
                </p14:cNvPr>
                <p14:cNvContentPartPr/>
                <p14:nvPr/>
              </p14:nvContentPartPr>
              <p14:xfrm>
                <a:off x="2119125" y="2991190"/>
                <a:ext cx="6371640" cy="1887840"/>
              </p14:xfrm>
            </p:contentPart>
          </mc:Choice>
          <mc:Fallback>
            <p:pic>
              <p:nvPicPr>
                <p:cNvPr id="53" name="Ink 52">
                  <a:extLst>
                    <a:ext uri="{FF2B5EF4-FFF2-40B4-BE49-F238E27FC236}">
                      <a16:creationId xmlns:a16="http://schemas.microsoft.com/office/drawing/2014/main" id="{6F44F96E-1B7A-30B6-3C34-94B8CFA1BC9F}"/>
                    </a:ext>
                  </a:extLst>
                </p:cNvPr>
                <p:cNvPicPr/>
                <p:nvPr/>
              </p:nvPicPr>
              <p:blipFill>
                <a:blip r:embed="rId66"/>
                <a:stretch>
                  <a:fillRect/>
                </a:stretch>
              </p:blipFill>
              <p:spPr>
                <a:xfrm>
                  <a:off x="2113005" y="2985070"/>
                  <a:ext cx="6383880" cy="19000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4" name="Ink 53">
                  <a:extLst>
                    <a:ext uri="{FF2B5EF4-FFF2-40B4-BE49-F238E27FC236}">
                      <a16:creationId xmlns:a16="http://schemas.microsoft.com/office/drawing/2014/main" id="{44EE444A-FAEC-BE67-16DD-016F6218D304}"/>
                    </a:ext>
                  </a:extLst>
                </p14:cNvPr>
                <p14:cNvContentPartPr/>
                <p14:nvPr/>
              </p14:nvContentPartPr>
              <p14:xfrm>
                <a:off x="2591445" y="2955190"/>
                <a:ext cx="260280" cy="84600"/>
              </p14:xfrm>
            </p:contentPart>
          </mc:Choice>
          <mc:Fallback>
            <p:pic>
              <p:nvPicPr>
                <p:cNvPr id="54" name="Ink 53">
                  <a:extLst>
                    <a:ext uri="{FF2B5EF4-FFF2-40B4-BE49-F238E27FC236}">
                      <a16:creationId xmlns:a16="http://schemas.microsoft.com/office/drawing/2014/main" id="{44EE444A-FAEC-BE67-16DD-016F6218D304}"/>
                    </a:ext>
                  </a:extLst>
                </p:cNvPr>
                <p:cNvPicPr/>
                <p:nvPr/>
              </p:nvPicPr>
              <p:blipFill>
                <a:blip r:embed="rId68"/>
                <a:stretch>
                  <a:fillRect/>
                </a:stretch>
              </p:blipFill>
              <p:spPr>
                <a:xfrm>
                  <a:off x="2585325" y="2949070"/>
                  <a:ext cx="27252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5" name="Ink 54">
                  <a:extLst>
                    <a:ext uri="{FF2B5EF4-FFF2-40B4-BE49-F238E27FC236}">
                      <a16:creationId xmlns:a16="http://schemas.microsoft.com/office/drawing/2014/main" id="{062702A9-04D3-FFD1-3F69-540C9E0242A0}"/>
                    </a:ext>
                  </a:extLst>
                </p14:cNvPr>
                <p14:cNvContentPartPr/>
                <p14:nvPr/>
              </p14:nvContentPartPr>
              <p14:xfrm>
                <a:off x="2540325" y="3573310"/>
                <a:ext cx="215280" cy="227520"/>
              </p14:xfrm>
            </p:contentPart>
          </mc:Choice>
          <mc:Fallback>
            <p:pic>
              <p:nvPicPr>
                <p:cNvPr id="55" name="Ink 54">
                  <a:extLst>
                    <a:ext uri="{FF2B5EF4-FFF2-40B4-BE49-F238E27FC236}">
                      <a16:creationId xmlns:a16="http://schemas.microsoft.com/office/drawing/2014/main" id="{062702A9-04D3-FFD1-3F69-540C9E0242A0}"/>
                    </a:ext>
                  </a:extLst>
                </p:cNvPr>
                <p:cNvPicPr/>
                <p:nvPr/>
              </p:nvPicPr>
              <p:blipFill>
                <a:blip r:embed="rId70"/>
                <a:stretch>
                  <a:fillRect/>
                </a:stretch>
              </p:blipFill>
              <p:spPr>
                <a:xfrm>
                  <a:off x="2534205" y="3567190"/>
                  <a:ext cx="22752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6" name="Ink 55">
                  <a:extLst>
                    <a:ext uri="{FF2B5EF4-FFF2-40B4-BE49-F238E27FC236}">
                      <a16:creationId xmlns:a16="http://schemas.microsoft.com/office/drawing/2014/main" id="{60D43482-FD28-A7E2-719B-0AA769DCB9B2}"/>
                    </a:ext>
                  </a:extLst>
                </p14:cNvPr>
                <p14:cNvContentPartPr/>
                <p14:nvPr/>
              </p14:nvContentPartPr>
              <p14:xfrm>
                <a:off x="2834805" y="3328510"/>
                <a:ext cx="149040" cy="443520"/>
              </p14:xfrm>
            </p:contentPart>
          </mc:Choice>
          <mc:Fallback>
            <p:pic>
              <p:nvPicPr>
                <p:cNvPr id="56" name="Ink 55">
                  <a:extLst>
                    <a:ext uri="{FF2B5EF4-FFF2-40B4-BE49-F238E27FC236}">
                      <a16:creationId xmlns:a16="http://schemas.microsoft.com/office/drawing/2014/main" id="{60D43482-FD28-A7E2-719B-0AA769DCB9B2}"/>
                    </a:ext>
                  </a:extLst>
                </p:cNvPr>
                <p:cNvPicPr/>
                <p:nvPr/>
              </p:nvPicPr>
              <p:blipFill>
                <a:blip r:embed="rId72"/>
                <a:stretch>
                  <a:fillRect/>
                </a:stretch>
              </p:blipFill>
              <p:spPr>
                <a:xfrm>
                  <a:off x="2828685" y="3322390"/>
                  <a:ext cx="161280" cy="4557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7" name="Ink 56">
                  <a:extLst>
                    <a:ext uri="{FF2B5EF4-FFF2-40B4-BE49-F238E27FC236}">
                      <a16:creationId xmlns:a16="http://schemas.microsoft.com/office/drawing/2014/main" id="{4B581B8B-D8DB-A487-D96C-04DB37F6C3C3}"/>
                    </a:ext>
                  </a:extLst>
                </p14:cNvPr>
                <p14:cNvContentPartPr/>
                <p14:nvPr/>
              </p14:nvContentPartPr>
              <p14:xfrm>
                <a:off x="2811765" y="3561070"/>
                <a:ext cx="131760" cy="66600"/>
              </p14:xfrm>
            </p:contentPart>
          </mc:Choice>
          <mc:Fallback>
            <p:pic>
              <p:nvPicPr>
                <p:cNvPr id="57" name="Ink 56">
                  <a:extLst>
                    <a:ext uri="{FF2B5EF4-FFF2-40B4-BE49-F238E27FC236}">
                      <a16:creationId xmlns:a16="http://schemas.microsoft.com/office/drawing/2014/main" id="{4B581B8B-D8DB-A487-D96C-04DB37F6C3C3}"/>
                    </a:ext>
                  </a:extLst>
                </p:cNvPr>
                <p:cNvPicPr/>
                <p:nvPr/>
              </p:nvPicPr>
              <p:blipFill>
                <a:blip r:embed="rId74"/>
                <a:stretch>
                  <a:fillRect/>
                </a:stretch>
              </p:blipFill>
              <p:spPr>
                <a:xfrm>
                  <a:off x="2805645" y="3554950"/>
                  <a:ext cx="14400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8" name="Ink 57">
                  <a:extLst>
                    <a:ext uri="{FF2B5EF4-FFF2-40B4-BE49-F238E27FC236}">
                      <a16:creationId xmlns:a16="http://schemas.microsoft.com/office/drawing/2014/main" id="{9A576DCB-4C19-4DF1-3F09-13D7A404ECC3}"/>
                    </a:ext>
                  </a:extLst>
                </p14:cNvPr>
                <p14:cNvContentPartPr/>
                <p14:nvPr/>
              </p14:nvContentPartPr>
              <p14:xfrm>
                <a:off x="3039645" y="3169390"/>
                <a:ext cx="208080" cy="588240"/>
              </p14:xfrm>
            </p:contentPart>
          </mc:Choice>
          <mc:Fallback>
            <p:pic>
              <p:nvPicPr>
                <p:cNvPr id="58" name="Ink 57">
                  <a:extLst>
                    <a:ext uri="{FF2B5EF4-FFF2-40B4-BE49-F238E27FC236}">
                      <a16:creationId xmlns:a16="http://schemas.microsoft.com/office/drawing/2014/main" id="{9A576DCB-4C19-4DF1-3F09-13D7A404ECC3}"/>
                    </a:ext>
                  </a:extLst>
                </p:cNvPr>
                <p:cNvPicPr/>
                <p:nvPr/>
              </p:nvPicPr>
              <p:blipFill>
                <a:blip r:embed="rId76"/>
                <a:stretch>
                  <a:fillRect/>
                </a:stretch>
              </p:blipFill>
              <p:spPr>
                <a:xfrm>
                  <a:off x="3033525" y="3163270"/>
                  <a:ext cx="220320" cy="6004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9" name="Ink 58">
                  <a:extLst>
                    <a:ext uri="{FF2B5EF4-FFF2-40B4-BE49-F238E27FC236}">
                      <a16:creationId xmlns:a16="http://schemas.microsoft.com/office/drawing/2014/main" id="{FEBD605C-96C9-03C6-A28E-80F9F8F87A15}"/>
                    </a:ext>
                  </a:extLst>
                </p14:cNvPr>
                <p14:cNvContentPartPr/>
                <p14:nvPr/>
              </p14:nvContentPartPr>
              <p14:xfrm>
                <a:off x="3288405" y="3487990"/>
                <a:ext cx="151560" cy="169200"/>
              </p14:xfrm>
            </p:contentPart>
          </mc:Choice>
          <mc:Fallback>
            <p:pic>
              <p:nvPicPr>
                <p:cNvPr id="59" name="Ink 58">
                  <a:extLst>
                    <a:ext uri="{FF2B5EF4-FFF2-40B4-BE49-F238E27FC236}">
                      <a16:creationId xmlns:a16="http://schemas.microsoft.com/office/drawing/2014/main" id="{FEBD605C-96C9-03C6-A28E-80F9F8F87A15}"/>
                    </a:ext>
                  </a:extLst>
                </p:cNvPr>
                <p:cNvPicPr/>
                <p:nvPr/>
              </p:nvPicPr>
              <p:blipFill>
                <a:blip r:embed="rId78"/>
                <a:stretch>
                  <a:fillRect/>
                </a:stretch>
              </p:blipFill>
              <p:spPr>
                <a:xfrm>
                  <a:off x="3282285" y="3481870"/>
                  <a:ext cx="16380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60" name="Ink 59">
                  <a:extLst>
                    <a:ext uri="{FF2B5EF4-FFF2-40B4-BE49-F238E27FC236}">
                      <a16:creationId xmlns:a16="http://schemas.microsoft.com/office/drawing/2014/main" id="{C1FFA171-A931-EB00-3EB1-53A77486C807}"/>
                    </a:ext>
                  </a:extLst>
                </p14:cNvPr>
                <p14:cNvContentPartPr/>
                <p14:nvPr/>
              </p14:nvContentPartPr>
              <p14:xfrm>
                <a:off x="3514845" y="3434350"/>
                <a:ext cx="174240" cy="206640"/>
              </p14:xfrm>
            </p:contentPart>
          </mc:Choice>
          <mc:Fallback>
            <p:pic>
              <p:nvPicPr>
                <p:cNvPr id="60" name="Ink 59">
                  <a:extLst>
                    <a:ext uri="{FF2B5EF4-FFF2-40B4-BE49-F238E27FC236}">
                      <a16:creationId xmlns:a16="http://schemas.microsoft.com/office/drawing/2014/main" id="{C1FFA171-A931-EB00-3EB1-53A77486C807}"/>
                    </a:ext>
                  </a:extLst>
                </p:cNvPr>
                <p:cNvPicPr/>
                <p:nvPr/>
              </p:nvPicPr>
              <p:blipFill>
                <a:blip r:embed="rId80"/>
                <a:stretch>
                  <a:fillRect/>
                </a:stretch>
              </p:blipFill>
              <p:spPr>
                <a:xfrm>
                  <a:off x="3508725" y="3428230"/>
                  <a:ext cx="18648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61" name="Ink 60">
                  <a:extLst>
                    <a:ext uri="{FF2B5EF4-FFF2-40B4-BE49-F238E27FC236}">
                      <a16:creationId xmlns:a16="http://schemas.microsoft.com/office/drawing/2014/main" id="{8D125666-C240-BB67-7265-543C2FE2B0F7}"/>
                    </a:ext>
                  </a:extLst>
                </p14:cNvPr>
                <p14:cNvContentPartPr/>
                <p14:nvPr/>
              </p14:nvContentPartPr>
              <p14:xfrm>
                <a:off x="3772245" y="3302950"/>
                <a:ext cx="12960" cy="328680"/>
              </p14:xfrm>
            </p:contentPart>
          </mc:Choice>
          <mc:Fallback>
            <p:pic>
              <p:nvPicPr>
                <p:cNvPr id="61" name="Ink 60">
                  <a:extLst>
                    <a:ext uri="{FF2B5EF4-FFF2-40B4-BE49-F238E27FC236}">
                      <a16:creationId xmlns:a16="http://schemas.microsoft.com/office/drawing/2014/main" id="{8D125666-C240-BB67-7265-543C2FE2B0F7}"/>
                    </a:ext>
                  </a:extLst>
                </p:cNvPr>
                <p:cNvPicPr/>
                <p:nvPr/>
              </p:nvPicPr>
              <p:blipFill>
                <a:blip r:embed="rId82"/>
                <a:stretch>
                  <a:fillRect/>
                </a:stretch>
              </p:blipFill>
              <p:spPr>
                <a:xfrm>
                  <a:off x="3766125" y="3296830"/>
                  <a:ext cx="2520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62" name="Ink 61">
                  <a:extLst>
                    <a:ext uri="{FF2B5EF4-FFF2-40B4-BE49-F238E27FC236}">
                      <a16:creationId xmlns:a16="http://schemas.microsoft.com/office/drawing/2014/main" id="{6326FDDF-0C7A-2BD5-7391-8BEADEB0E43F}"/>
                    </a:ext>
                  </a:extLst>
                </p14:cNvPr>
                <p14:cNvContentPartPr/>
                <p14:nvPr/>
              </p14:nvContentPartPr>
              <p14:xfrm>
                <a:off x="3763605" y="3316990"/>
                <a:ext cx="124920" cy="328320"/>
              </p14:xfrm>
            </p:contentPart>
          </mc:Choice>
          <mc:Fallback>
            <p:pic>
              <p:nvPicPr>
                <p:cNvPr id="62" name="Ink 61">
                  <a:extLst>
                    <a:ext uri="{FF2B5EF4-FFF2-40B4-BE49-F238E27FC236}">
                      <a16:creationId xmlns:a16="http://schemas.microsoft.com/office/drawing/2014/main" id="{6326FDDF-0C7A-2BD5-7391-8BEADEB0E43F}"/>
                    </a:ext>
                  </a:extLst>
                </p:cNvPr>
                <p:cNvPicPr/>
                <p:nvPr/>
              </p:nvPicPr>
              <p:blipFill>
                <a:blip r:embed="rId84"/>
                <a:stretch>
                  <a:fillRect/>
                </a:stretch>
              </p:blipFill>
              <p:spPr>
                <a:xfrm>
                  <a:off x="3757485" y="3310870"/>
                  <a:ext cx="13716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63" name="Ink 62">
                  <a:extLst>
                    <a:ext uri="{FF2B5EF4-FFF2-40B4-BE49-F238E27FC236}">
                      <a16:creationId xmlns:a16="http://schemas.microsoft.com/office/drawing/2014/main" id="{6373A884-FF4C-AA67-7960-A881CA37365F}"/>
                    </a:ext>
                  </a:extLst>
                </p14:cNvPr>
                <p14:cNvContentPartPr/>
                <p14:nvPr/>
              </p14:nvContentPartPr>
              <p14:xfrm>
                <a:off x="3942165" y="3433990"/>
                <a:ext cx="417960" cy="224280"/>
              </p14:xfrm>
            </p:contentPart>
          </mc:Choice>
          <mc:Fallback>
            <p:pic>
              <p:nvPicPr>
                <p:cNvPr id="63" name="Ink 62">
                  <a:extLst>
                    <a:ext uri="{FF2B5EF4-FFF2-40B4-BE49-F238E27FC236}">
                      <a16:creationId xmlns:a16="http://schemas.microsoft.com/office/drawing/2014/main" id="{6373A884-FF4C-AA67-7960-A881CA37365F}"/>
                    </a:ext>
                  </a:extLst>
                </p:cNvPr>
                <p:cNvPicPr/>
                <p:nvPr/>
              </p:nvPicPr>
              <p:blipFill>
                <a:blip r:embed="rId86"/>
                <a:stretch>
                  <a:fillRect/>
                </a:stretch>
              </p:blipFill>
              <p:spPr>
                <a:xfrm>
                  <a:off x="3936045" y="3427870"/>
                  <a:ext cx="43020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64" name="Ink 63">
                  <a:extLst>
                    <a:ext uri="{FF2B5EF4-FFF2-40B4-BE49-F238E27FC236}">
                      <a16:creationId xmlns:a16="http://schemas.microsoft.com/office/drawing/2014/main" id="{6F1A8E87-4875-BDAD-E563-0BDF6EC44294}"/>
                    </a:ext>
                  </a:extLst>
                </p14:cNvPr>
                <p14:cNvContentPartPr/>
                <p14:nvPr/>
              </p14:nvContentPartPr>
              <p14:xfrm>
                <a:off x="4408725" y="3421030"/>
                <a:ext cx="114840" cy="188280"/>
              </p14:xfrm>
            </p:contentPart>
          </mc:Choice>
          <mc:Fallback>
            <p:pic>
              <p:nvPicPr>
                <p:cNvPr id="64" name="Ink 63">
                  <a:extLst>
                    <a:ext uri="{FF2B5EF4-FFF2-40B4-BE49-F238E27FC236}">
                      <a16:creationId xmlns:a16="http://schemas.microsoft.com/office/drawing/2014/main" id="{6F1A8E87-4875-BDAD-E563-0BDF6EC44294}"/>
                    </a:ext>
                  </a:extLst>
                </p:cNvPr>
                <p:cNvPicPr/>
                <p:nvPr/>
              </p:nvPicPr>
              <p:blipFill>
                <a:blip r:embed="rId88"/>
                <a:stretch>
                  <a:fillRect/>
                </a:stretch>
              </p:blipFill>
              <p:spPr>
                <a:xfrm>
                  <a:off x="4402605" y="3414910"/>
                  <a:ext cx="12708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5" name="Ink 64">
                  <a:extLst>
                    <a:ext uri="{FF2B5EF4-FFF2-40B4-BE49-F238E27FC236}">
                      <a16:creationId xmlns:a16="http://schemas.microsoft.com/office/drawing/2014/main" id="{DE477539-4ADA-2699-2DDF-050AA9DF3653}"/>
                    </a:ext>
                  </a:extLst>
                </p14:cNvPr>
                <p14:cNvContentPartPr/>
                <p14:nvPr/>
              </p14:nvContentPartPr>
              <p14:xfrm>
                <a:off x="4684125" y="3476110"/>
                <a:ext cx="126720" cy="23760"/>
              </p14:xfrm>
            </p:contentPart>
          </mc:Choice>
          <mc:Fallback>
            <p:pic>
              <p:nvPicPr>
                <p:cNvPr id="65" name="Ink 64">
                  <a:extLst>
                    <a:ext uri="{FF2B5EF4-FFF2-40B4-BE49-F238E27FC236}">
                      <a16:creationId xmlns:a16="http://schemas.microsoft.com/office/drawing/2014/main" id="{DE477539-4ADA-2699-2DDF-050AA9DF3653}"/>
                    </a:ext>
                  </a:extLst>
                </p:cNvPr>
                <p:cNvPicPr/>
                <p:nvPr/>
              </p:nvPicPr>
              <p:blipFill>
                <a:blip r:embed="rId90"/>
                <a:stretch>
                  <a:fillRect/>
                </a:stretch>
              </p:blipFill>
              <p:spPr>
                <a:xfrm>
                  <a:off x="4678005" y="3469990"/>
                  <a:ext cx="1389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66" name="Ink 65">
                  <a:extLst>
                    <a:ext uri="{FF2B5EF4-FFF2-40B4-BE49-F238E27FC236}">
                      <a16:creationId xmlns:a16="http://schemas.microsoft.com/office/drawing/2014/main" id="{3CDDCC0B-C519-A76D-CBB1-D8F027A8C47C}"/>
                    </a:ext>
                  </a:extLst>
                </p14:cNvPr>
                <p14:cNvContentPartPr/>
                <p14:nvPr/>
              </p14:nvContentPartPr>
              <p14:xfrm>
                <a:off x="5031885" y="3337870"/>
                <a:ext cx="79200" cy="291960"/>
              </p14:xfrm>
            </p:contentPart>
          </mc:Choice>
          <mc:Fallback>
            <p:pic>
              <p:nvPicPr>
                <p:cNvPr id="66" name="Ink 65">
                  <a:extLst>
                    <a:ext uri="{FF2B5EF4-FFF2-40B4-BE49-F238E27FC236}">
                      <a16:creationId xmlns:a16="http://schemas.microsoft.com/office/drawing/2014/main" id="{3CDDCC0B-C519-A76D-CBB1-D8F027A8C47C}"/>
                    </a:ext>
                  </a:extLst>
                </p:cNvPr>
                <p:cNvPicPr/>
                <p:nvPr/>
              </p:nvPicPr>
              <p:blipFill>
                <a:blip r:embed="rId92"/>
                <a:stretch>
                  <a:fillRect/>
                </a:stretch>
              </p:blipFill>
              <p:spPr>
                <a:xfrm>
                  <a:off x="5025765" y="3331750"/>
                  <a:ext cx="9144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7" name="Ink 66">
                  <a:extLst>
                    <a:ext uri="{FF2B5EF4-FFF2-40B4-BE49-F238E27FC236}">
                      <a16:creationId xmlns:a16="http://schemas.microsoft.com/office/drawing/2014/main" id="{77988479-F431-5997-DA1E-9DD5FD9AA04C}"/>
                    </a:ext>
                  </a:extLst>
                </p14:cNvPr>
                <p14:cNvContentPartPr/>
                <p14:nvPr/>
              </p14:nvContentPartPr>
              <p14:xfrm>
                <a:off x="5078685" y="3214390"/>
                <a:ext cx="213840" cy="365760"/>
              </p14:xfrm>
            </p:contentPart>
          </mc:Choice>
          <mc:Fallback>
            <p:pic>
              <p:nvPicPr>
                <p:cNvPr id="67" name="Ink 66">
                  <a:extLst>
                    <a:ext uri="{FF2B5EF4-FFF2-40B4-BE49-F238E27FC236}">
                      <a16:creationId xmlns:a16="http://schemas.microsoft.com/office/drawing/2014/main" id="{77988479-F431-5997-DA1E-9DD5FD9AA04C}"/>
                    </a:ext>
                  </a:extLst>
                </p:cNvPr>
                <p:cNvPicPr/>
                <p:nvPr/>
              </p:nvPicPr>
              <p:blipFill>
                <a:blip r:embed="rId94"/>
                <a:stretch>
                  <a:fillRect/>
                </a:stretch>
              </p:blipFill>
              <p:spPr>
                <a:xfrm>
                  <a:off x="5072565" y="3208270"/>
                  <a:ext cx="226080" cy="3780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8" name="Ink 67">
                  <a:extLst>
                    <a:ext uri="{FF2B5EF4-FFF2-40B4-BE49-F238E27FC236}">
                      <a16:creationId xmlns:a16="http://schemas.microsoft.com/office/drawing/2014/main" id="{241CC6F6-0280-6202-196D-A949DDA419B2}"/>
                    </a:ext>
                  </a:extLst>
                </p14:cNvPr>
                <p14:cNvContentPartPr/>
                <p14:nvPr/>
              </p14:nvContentPartPr>
              <p14:xfrm>
                <a:off x="5372805" y="3257230"/>
                <a:ext cx="314640" cy="308880"/>
              </p14:xfrm>
            </p:contentPart>
          </mc:Choice>
          <mc:Fallback>
            <p:pic>
              <p:nvPicPr>
                <p:cNvPr id="68" name="Ink 67">
                  <a:extLst>
                    <a:ext uri="{FF2B5EF4-FFF2-40B4-BE49-F238E27FC236}">
                      <a16:creationId xmlns:a16="http://schemas.microsoft.com/office/drawing/2014/main" id="{241CC6F6-0280-6202-196D-A949DDA419B2}"/>
                    </a:ext>
                  </a:extLst>
                </p:cNvPr>
                <p:cNvPicPr/>
                <p:nvPr/>
              </p:nvPicPr>
              <p:blipFill>
                <a:blip r:embed="rId96"/>
                <a:stretch>
                  <a:fillRect/>
                </a:stretch>
              </p:blipFill>
              <p:spPr>
                <a:xfrm>
                  <a:off x="5366685" y="3251110"/>
                  <a:ext cx="32688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9" name="Ink 68">
                  <a:extLst>
                    <a:ext uri="{FF2B5EF4-FFF2-40B4-BE49-F238E27FC236}">
                      <a16:creationId xmlns:a16="http://schemas.microsoft.com/office/drawing/2014/main" id="{F6461559-D0FF-5120-6817-87302462F42E}"/>
                    </a:ext>
                  </a:extLst>
                </p14:cNvPr>
                <p14:cNvContentPartPr/>
                <p14:nvPr/>
              </p14:nvContentPartPr>
              <p14:xfrm>
                <a:off x="5734245" y="3374590"/>
                <a:ext cx="218520" cy="339120"/>
              </p14:xfrm>
            </p:contentPart>
          </mc:Choice>
          <mc:Fallback>
            <p:pic>
              <p:nvPicPr>
                <p:cNvPr id="69" name="Ink 68">
                  <a:extLst>
                    <a:ext uri="{FF2B5EF4-FFF2-40B4-BE49-F238E27FC236}">
                      <a16:creationId xmlns:a16="http://schemas.microsoft.com/office/drawing/2014/main" id="{F6461559-D0FF-5120-6817-87302462F42E}"/>
                    </a:ext>
                  </a:extLst>
                </p:cNvPr>
                <p:cNvPicPr/>
                <p:nvPr/>
              </p:nvPicPr>
              <p:blipFill>
                <a:blip r:embed="rId98"/>
                <a:stretch>
                  <a:fillRect/>
                </a:stretch>
              </p:blipFill>
              <p:spPr>
                <a:xfrm>
                  <a:off x="5728125" y="3368470"/>
                  <a:ext cx="230760" cy="3513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70" name="Ink 69">
                  <a:extLst>
                    <a:ext uri="{FF2B5EF4-FFF2-40B4-BE49-F238E27FC236}">
                      <a16:creationId xmlns:a16="http://schemas.microsoft.com/office/drawing/2014/main" id="{C9745F36-0F19-04BC-E6D1-382F19A10A0D}"/>
                    </a:ext>
                  </a:extLst>
                </p14:cNvPr>
                <p14:cNvContentPartPr/>
                <p14:nvPr/>
              </p14:nvContentPartPr>
              <p14:xfrm>
                <a:off x="5855565" y="3282070"/>
                <a:ext cx="73080" cy="19080"/>
              </p14:xfrm>
            </p:contentPart>
          </mc:Choice>
          <mc:Fallback>
            <p:pic>
              <p:nvPicPr>
                <p:cNvPr id="70" name="Ink 69">
                  <a:extLst>
                    <a:ext uri="{FF2B5EF4-FFF2-40B4-BE49-F238E27FC236}">
                      <a16:creationId xmlns:a16="http://schemas.microsoft.com/office/drawing/2014/main" id="{C9745F36-0F19-04BC-E6D1-382F19A10A0D}"/>
                    </a:ext>
                  </a:extLst>
                </p:cNvPr>
                <p:cNvPicPr/>
                <p:nvPr/>
              </p:nvPicPr>
              <p:blipFill>
                <a:blip r:embed="rId100"/>
                <a:stretch>
                  <a:fillRect/>
                </a:stretch>
              </p:blipFill>
              <p:spPr>
                <a:xfrm>
                  <a:off x="5849445" y="3275950"/>
                  <a:ext cx="8532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71" name="Ink 70">
                  <a:extLst>
                    <a:ext uri="{FF2B5EF4-FFF2-40B4-BE49-F238E27FC236}">
                      <a16:creationId xmlns:a16="http://schemas.microsoft.com/office/drawing/2014/main" id="{8B7883CC-C20F-CCDE-6810-4429C268C055}"/>
                    </a:ext>
                  </a:extLst>
                </p14:cNvPr>
                <p14:cNvContentPartPr/>
                <p14:nvPr/>
              </p14:nvContentPartPr>
              <p14:xfrm>
                <a:off x="6007485" y="3349750"/>
                <a:ext cx="173880" cy="218160"/>
              </p14:xfrm>
            </p:contentPart>
          </mc:Choice>
          <mc:Fallback>
            <p:pic>
              <p:nvPicPr>
                <p:cNvPr id="71" name="Ink 70">
                  <a:extLst>
                    <a:ext uri="{FF2B5EF4-FFF2-40B4-BE49-F238E27FC236}">
                      <a16:creationId xmlns:a16="http://schemas.microsoft.com/office/drawing/2014/main" id="{8B7883CC-C20F-CCDE-6810-4429C268C055}"/>
                    </a:ext>
                  </a:extLst>
                </p:cNvPr>
                <p:cNvPicPr/>
                <p:nvPr/>
              </p:nvPicPr>
              <p:blipFill>
                <a:blip r:embed="rId102"/>
                <a:stretch>
                  <a:fillRect/>
                </a:stretch>
              </p:blipFill>
              <p:spPr>
                <a:xfrm>
                  <a:off x="6001365" y="3343630"/>
                  <a:ext cx="18612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72" name="Ink 71">
                  <a:extLst>
                    <a:ext uri="{FF2B5EF4-FFF2-40B4-BE49-F238E27FC236}">
                      <a16:creationId xmlns:a16="http://schemas.microsoft.com/office/drawing/2014/main" id="{7DDC3CAF-8093-C95E-5DC5-DABD8A4C1D8E}"/>
                    </a:ext>
                  </a:extLst>
                </p14:cNvPr>
                <p14:cNvContentPartPr/>
                <p14:nvPr/>
              </p14:nvContentPartPr>
              <p14:xfrm>
                <a:off x="6318165" y="3554590"/>
                <a:ext cx="49680" cy="96120"/>
              </p14:xfrm>
            </p:contentPart>
          </mc:Choice>
          <mc:Fallback>
            <p:pic>
              <p:nvPicPr>
                <p:cNvPr id="72" name="Ink 71">
                  <a:extLst>
                    <a:ext uri="{FF2B5EF4-FFF2-40B4-BE49-F238E27FC236}">
                      <a16:creationId xmlns:a16="http://schemas.microsoft.com/office/drawing/2014/main" id="{7DDC3CAF-8093-C95E-5DC5-DABD8A4C1D8E}"/>
                    </a:ext>
                  </a:extLst>
                </p:cNvPr>
                <p:cNvPicPr/>
                <p:nvPr/>
              </p:nvPicPr>
              <p:blipFill>
                <a:blip r:embed="rId104"/>
                <a:stretch>
                  <a:fillRect/>
                </a:stretch>
              </p:blipFill>
              <p:spPr>
                <a:xfrm>
                  <a:off x="6312045" y="3548470"/>
                  <a:ext cx="6192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74" name="Ink 73">
                  <a:extLst>
                    <a:ext uri="{FF2B5EF4-FFF2-40B4-BE49-F238E27FC236}">
                      <a16:creationId xmlns:a16="http://schemas.microsoft.com/office/drawing/2014/main" id="{1CA10BAC-EBA8-5136-5934-DA7AD8EE7BC1}"/>
                    </a:ext>
                  </a:extLst>
                </p14:cNvPr>
                <p14:cNvContentPartPr/>
                <p14:nvPr/>
              </p14:nvContentPartPr>
              <p14:xfrm>
                <a:off x="6562245" y="3164710"/>
                <a:ext cx="263520" cy="431640"/>
              </p14:xfrm>
            </p:contentPart>
          </mc:Choice>
          <mc:Fallback>
            <p:pic>
              <p:nvPicPr>
                <p:cNvPr id="74" name="Ink 73">
                  <a:extLst>
                    <a:ext uri="{FF2B5EF4-FFF2-40B4-BE49-F238E27FC236}">
                      <a16:creationId xmlns:a16="http://schemas.microsoft.com/office/drawing/2014/main" id="{1CA10BAC-EBA8-5136-5934-DA7AD8EE7BC1}"/>
                    </a:ext>
                  </a:extLst>
                </p:cNvPr>
                <p:cNvPicPr/>
                <p:nvPr/>
              </p:nvPicPr>
              <p:blipFill>
                <a:blip r:embed="rId106"/>
                <a:stretch>
                  <a:fillRect/>
                </a:stretch>
              </p:blipFill>
              <p:spPr>
                <a:xfrm>
                  <a:off x="6556125" y="3158590"/>
                  <a:ext cx="275760" cy="44388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75" name="Ink 74">
                  <a:extLst>
                    <a:ext uri="{FF2B5EF4-FFF2-40B4-BE49-F238E27FC236}">
                      <a16:creationId xmlns:a16="http://schemas.microsoft.com/office/drawing/2014/main" id="{110748E3-5531-4433-8A9F-629712E0197F}"/>
                    </a:ext>
                  </a:extLst>
                </p14:cNvPr>
                <p14:cNvContentPartPr/>
                <p14:nvPr/>
              </p14:nvContentPartPr>
              <p14:xfrm>
                <a:off x="6807405" y="3382870"/>
                <a:ext cx="160560" cy="166680"/>
              </p14:xfrm>
            </p:contentPart>
          </mc:Choice>
          <mc:Fallback>
            <p:pic>
              <p:nvPicPr>
                <p:cNvPr id="75" name="Ink 74">
                  <a:extLst>
                    <a:ext uri="{FF2B5EF4-FFF2-40B4-BE49-F238E27FC236}">
                      <a16:creationId xmlns:a16="http://schemas.microsoft.com/office/drawing/2014/main" id="{110748E3-5531-4433-8A9F-629712E0197F}"/>
                    </a:ext>
                  </a:extLst>
                </p:cNvPr>
                <p:cNvPicPr/>
                <p:nvPr/>
              </p:nvPicPr>
              <p:blipFill>
                <a:blip r:embed="rId108"/>
                <a:stretch>
                  <a:fillRect/>
                </a:stretch>
              </p:blipFill>
              <p:spPr>
                <a:xfrm>
                  <a:off x="6801285" y="3376750"/>
                  <a:ext cx="17280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76" name="Ink 75">
                  <a:extLst>
                    <a:ext uri="{FF2B5EF4-FFF2-40B4-BE49-F238E27FC236}">
                      <a16:creationId xmlns:a16="http://schemas.microsoft.com/office/drawing/2014/main" id="{BD5302A2-13DB-5907-1499-E802743CFF33}"/>
                    </a:ext>
                  </a:extLst>
                </p14:cNvPr>
                <p14:cNvContentPartPr/>
                <p14:nvPr/>
              </p14:nvContentPartPr>
              <p14:xfrm>
                <a:off x="7043205" y="3314110"/>
                <a:ext cx="372240" cy="235800"/>
              </p14:xfrm>
            </p:contentPart>
          </mc:Choice>
          <mc:Fallback>
            <p:pic>
              <p:nvPicPr>
                <p:cNvPr id="76" name="Ink 75">
                  <a:extLst>
                    <a:ext uri="{FF2B5EF4-FFF2-40B4-BE49-F238E27FC236}">
                      <a16:creationId xmlns:a16="http://schemas.microsoft.com/office/drawing/2014/main" id="{BD5302A2-13DB-5907-1499-E802743CFF33}"/>
                    </a:ext>
                  </a:extLst>
                </p:cNvPr>
                <p:cNvPicPr/>
                <p:nvPr/>
              </p:nvPicPr>
              <p:blipFill>
                <a:blip r:embed="rId110"/>
                <a:stretch>
                  <a:fillRect/>
                </a:stretch>
              </p:blipFill>
              <p:spPr>
                <a:xfrm>
                  <a:off x="7037085" y="3307990"/>
                  <a:ext cx="38448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7" name="Ink 76">
                  <a:extLst>
                    <a:ext uri="{FF2B5EF4-FFF2-40B4-BE49-F238E27FC236}">
                      <a16:creationId xmlns:a16="http://schemas.microsoft.com/office/drawing/2014/main" id="{7CF9AA41-534B-206D-2CFB-6EA09B99B801}"/>
                    </a:ext>
                  </a:extLst>
                </p14:cNvPr>
                <p14:cNvContentPartPr/>
                <p14:nvPr/>
              </p14:nvContentPartPr>
              <p14:xfrm>
                <a:off x="6334725" y="3892270"/>
                <a:ext cx="72360" cy="159480"/>
              </p14:xfrm>
            </p:contentPart>
          </mc:Choice>
          <mc:Fallback>
            <p:pic>
              <p:nvPicPr>
                <p:cNvPr id="77" name="Ink 76">
                  <a:extLst>
                    <a:ext uri="{FF2B5EF4-FFF2-40B4-BE49-F238E27FC236}">
                      <a16:creationId xmlns:a16="http://schemas.microsoft.com/office/drawing/2014/main" id="{7CF9AA41-534B-206D-2CFB-6EA09B99B801}"/>
                    </a:ext>
                  </a:extLst>
                </p:cNvPr>
                <p:cNvPicPr/>
                <p:nvPr/>
              </p:nvPicPr>
              <p:blipFill>
                <a:blip r:embed="rId112"/>
                <a:stretch>
                  <a:fillRect/>
                </a:stretch>
              </p:blipFill>
              <p:spPr>
                <a:xfrm>
                  <a:off x="6328605" y="3886150"/>
                  <a:ext cx="8460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78" name="Ink 77">
                  <a:extLst>
                    <a:ext uri="{FF2B5EF4-FFF2-40B4-BE49-F238E27FC236}">
                      <a16:creationId xmlns:a16="http://schemas.microsoft.com/office/drawing/2014/main" id="{9BB4C7E3-E346-6ED7-7CDD-48E3C86ADC89}"/>
                    </a:ext>
                  </a:extLst>
                </p14:cNvPr>
                <p14:cNvContentPartPr/>
                <p14:nvPr/>
              </p14:nvContentPartPr>
              <p14:xfrm>
                <a:off x="6472245" y="3742870"/>
                <a:ext cx="232200" cy="312840"/>
              </p14:xfrm>
            </p:contentPart>
          </mc:Choice>
          <mc:Fallback>
            <p:pic>
              <p:nvPicPr>
                <p:cNvPr id="78" name="Ink 77">
                  <a:extLst>
                    <a:ext uri="{FF2B5EF4-FFF2-40B4-BE49-F238E27FC236}">
                      <a16:creationId xmlns:a16="http://schemas.microsoft.com/office/drawing/2014/main" id="{9BB4C7E3-E346-6ED7-7CDD-48E3C86ADC89}"/>
                    </a:ext>
                  </a:extLst>
                </p:cNvPr>
                <p:cNvPicPr/>
                <p:nvPr/>
              </p:nvPicPr>
              <p:blipFill>
                <a:blip r:embed="rId114"/>
                <a:stretch>
                  <a:fillRect/>
                </a:stretch>
              </p:blipFill>
              <p:spPr>
                <a:xfrm>
                  <a:off x="6466125" y="3736750"/>
                  <a:ext cx="24444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9" name="Ink 78">
                  <a:extLst>
                    <a:ext uri="{FF2B5EF4-FFF2-40B4-BE49-F238E27FC236}">
                      <a16:creationId xmlns:a16="http://schemas.microsoft.com/office/drawing/2014/main" id="{CBE928D1-BD82-786A-D5BF-6362A7254232}"/>
                    </a:ext>
                  </a:extLst>
                </p14:cNvPr>
                <p14:cNvContentPartPr/>
                <p14:nvPr/>
              </p14:nvContentPartPr>
              <p14:xfrm>
                <a:off x="6575925" y="3721990"/>
                <a:ext cx="413640" cy="283320"/>
              </p14:xfrm>
            </p:contentPart>
          </mc:Choice>
          <mc:Fallback>
            <p:pic>
              <p:nvPicPr>
                <p:cNvPr id="79" name="Ink 78">
                  <a:extLst>
                    <a:ext uri="{FF2B5EF4-FFF2-40B4-BE49-F238E27FC236}">
                      <a16:creationId xmlns:a16="http://schemas.microsoft.com/office/drawing/2014/main" id="{CBE928D1-BD82-786A-D5BF-6362A7254232}"/>
                    </a:ext>
                  </a:extLst>
                </p:cNvPr>
                <p:cNvPicPr/>
                <p:nvPr/>
              </p:nvPicPr>
              <p:blipFill>
                <a:blip r:embed="rId116"/>
                <a:stretch>
                  <a:fillRect/>
                </a:stretch>
              </p:blipFill>
              <p:spPr>
                <a:xfrm>
                  <a:off x="6569805" y="3715870"/>
                  <a:ext cx="42588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80" name="Ink 79">
                  <a:extLst>
                    <a:ext uri="{FF2B5EF4-FFF2-40B4-BE49-F238E27FC236}">
                      <a16:creationId xmlns:a16="http://schemas.microsoft.com/office/drawing/2014/main" id="{B82918B9-345B-DFE2-6B5C-044766304905}"/>
                    </a:ext>
                  </a:extLst>
                </p14:cNvPr>
                <p14:cNvContentPartPr/>
                <p14:nvPr/>
              </p14:nvContentPartPr>
              <p14:xfrm>
                <a:off x="7105845" y="3659350"/>
                <a:ext cx="157320" cy="326880"/>
              </p14:xfrm>
            </p:contentPart>
          </mc:Choice>
          <mc:Fallback>
            <p:pic>
              <p:nvPicPr>
                <p:cNvPr id="80" name="Ink 79">
                  <a:extLst>
                    <a:ext uri="{FF2B5EF4-FFF2-40B4-BE49-F238E27FC236}">
                      <a16:creationId xmlns:a16="http://schemas.microsoft.com/office/drawing/2014/main" id="{B82918B9-345B-DFE2-6B5C-044766304905}"/>
                    </a:ext>
                  </a:extLst>
                </p:cNvPr>
                <p:cNvPicPr/>
                <p:nvPr/>
              </p:nvPicPr>
              <p:blipFill>
                <a:blip r:embed="rId118"/>
                <a:stretch>
                  <a:fillRect/>
                </a:stretch>
              </p:blipFill>
              <p:spPr>
                <a:xfrm>
                  <a:off x="7099725" y="3653230"/>
                  <a:ext cx="16956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81" name="Ink 80">
                  <a:extLst>
                    <a:ext uri="{FF2B5EF4-FFF2-40B4-BE49-F238E27FC236}">
                      <a16:creationId xmlns:a16="http://schemas.microsoft.com/office/drawing/2014/main" id="{B2DA901D-A1A7-B2D9-49BA-7D8721530444}"/>
                    </a:ext>
                  </a:extLst>
                </p14:cNvPr>
                <p14:cNvContentPartPr/>
                <p14:nvPr/>
              </p14:nvContentPartPr>
              <p14:xfrm>
                <a:off x="7181805" y="3601750"/>
                <a:ext cx="392400" cy="412920"/>
              </p14:xfrm>
            </p:contentPart>
          </mc:Choice>
          <mc:Fallback>
            <p:pic>
              <p:nvPicPr>
                <p:cNvPr id="81" name="Ink 80">
                  <a:extLst>
                    <a:ext uri="{FF2B5EF4-FFF2-40B4-BE49-F238E27FC236}">
                      <a16:creationId xmlns:a16="http://schemas.microsoft.com/office/drawing/2014/main" id="{B2DA901D-A1A7-B2D9-49BA-7D8721530444}"/>
                    </a:ext>
                  </a:extLst>
                </p:cNvPr>
                <p:cNvPicPr/>
                <p:nvPr/>
              </p:nvPicPr>
              <p:blipFill>
                <a:blip r:embed="rId120"/>
                <a:stretch>
                  <a:fillRect/>
                </a:stretch>
              </p:blipFill>
              <p:spPr>
                <a:xfrm>
                  <a:off x="7175685" y="3595630"/>
                  <a:ext cx="404640" cy="42516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83" name="Ink 82">
                  <a:extLst>
                    <a:ext uri="{FF2B5EF4-FFF2-40B4-BE49-F238E27FC236}">
                      <a16:creationId xmlns:a16="http://schemas.microsoft.com/office/drawing/2014/main" id="{49F352FC-E2AC-9239-5D7A-71613D13C5CF}"/>
                    </a:ext>
                  </a:extLst>
                </p14:cNvPr>
                <p14:cNvContentPartPr/>
                <p14:nvPr/>
              </p14:nvContentPartPr>
              <p14:xfrm>
                <a:off x="6051765" y="4225630"/>
                <a:ext cx="3960" cy="7560"/>
              </p14:xfrm>
            </p:contentPart>
          </mc:Choice>
          <mc:Fallback>
            <p:pic>
              <p:nvPicPr>
                <p:cNvPr id="83" name="Ink 82">
                  <a:extLst>
                    <a:ext uri="{FF2B5EF4-FFF2-40B4-BE49-F238E27FC236}">
                      <a16:creationId xmlns:a16="http://schemas.microsoft.com/office/drawing/2014/main" id="{49F352FC-E2AC-9239-5D7A-71613D13C5CF}"/>
                    </a:ext>
                  </a:extLst>
                </p:cNvPr>
                <p:cNvPicPr/>
                <p:nvPr/>
              </p:nvPicPr>
              <p:blipFill>
                <a:blip r:embed="rId122"/>
                <a:stretch>
                  <a:fillRect/>
                </a:stretch>
              </p:blipFill>
              <p:spPr>
                <a:xfrm>
                  <a:off x="6045645" y="4219510"/>
                  <a:ext cx="1620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84" name="Ink 83">
                  <a:extLst>
                    <a:ext uri="{FF2B5EF4-FFF2-40B4-BE49-F238E27FC236}">
                      <a16:creationId xmlns:a16="http://schemas.microsoft.com/office/drawing/2014/main" id="{C79FC5E0-63B8-E45B-1EB7-7A7073B2A2CA}"/>
                    </a:ext>
                  </a:extLst>
                </p14:cNvPr>
                <p14:cNvContentPartPr/>
                <p14:nvPr/>
              </p14:nvContentPartPr>
              <p14:xfrm>
                <a:off x="5628045" y="4347670"/>
                <a:ext cx="40320" cy="360"/>
              </p14:xfrm>
            </p:contentPart>
          </mc:Choice>
          <mc:Fallback>
            <p:pic>
              <p:nvPicPr>
                <p:cNvPr id="84" name="Ink 83">
                  <a:extLst>
                    <a:ext uri="{FF2B5EF4-FFF2-40B4-BE49-F238E27FC236}">
                      <a16:creationId xmlns:a16="http://schemas.microsoft.com/office/drawing/2014/main" id="{C79FC5E0-63B8-E45B-1EB7-7A7073B2A2CA}"/>
                    </a:ext>
                  </a:extLst>
                </p:cNvPr>
                <p:cNvPicPr/>
                <p:nvPr/>
              </p:nvPicPr>
              <p:blipFill>
                <a:blip r:embed="rId124"/>
                <a:stretch>
                  <a:fillRect/>
                </a:stretch>
              </p:blipFill>
              <p:spPr>
                <a:xfrm>
                  <a:off x="5621925" y="4341550"/>
                  <a:ext cx="5256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85" name="Ink 84">
                  <a:extLst>
                    <a:ext uri="{FF2B5EF4-FFF2-40B4-BE49-F238E27FC236}">
                      <a16:creationId xmlns:a16="http://schemas.microsoft.com/office/drawing/2014/main" id="{34BE7813-D9B1-ED3E-FD61-778155B569CC}"/>
                    </a:ext>
                  </a:extLst>
                </p14:cNvPr>
                <p14:cNvContentPartPr/>
                <p14:nvPr/>
              </p14:nvContentPartPr>
              <p14:xfrm>
                <a:off x="4069245" y="3863470"/>
                <a:ext cx="1393200" cy="484920"/>
              </p14:xfrm>
            </p:contentPart>
          </mc:Choice>
          <mc:Fallback>
            <p:pic>
              <p:nvPicPr>
                <p:cNvPr id="85" name="Ink 84">
                  <a:extLst>
                    <a:ext uri="{FF2B5EF4-FFF2-40B4-BE49-F238E27FC236}">
                      <a16:creationId xmlns:a16="http://schemas.microsoft.com/office/drawing/2014/main" id="{34BE7813-D9B1-ED3E-FD61-778155B569CC}"/>
                    </a:ext>
                  </a:extLst>
                </p:cNvPr>
                <p:cNvPicPr/>
                <p:nvPr/>
              </p:nvPicPr>
              <p:blipFill>
                <a:blip r:embed="rId126"/>
                <a:stretch>
                  <a:fillRect/>
                </a:stretch>
              </p:blipFill>
              <p:spPr>
                <a:xfrm>
                  <a:off x="4063125" y="3857350"/>
                  <a:ext cx="1405440" cy="4971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87" name="Ink 86">
                  <a:extLst>
                    <a:ext uri="{FF2B5EF4-FFF2-40B4-BE49-F238E27FC236}">
                      <a16:creationId xmlns:a16="http://schemas.microsoft.com/office/drawing/2014/main" id="{E9369EB9-2BBB-BF55-5FD3-5D0C338B9293}"/>
                    </a:ext>
                  </a:extLst>
                </p14:cNvPr>
                <p14:cNvContentPartPr/>
                <p14:nvPr/>
              </p14:nvContentPartPr>
              <p14:xfrm>
                <a:off x="3814005" y="3772390"/>
                <a:ext cx="61920" cy="309240"/>
              </p14:xfrm>
            </p:contentPart>
          </mc:Choice>
          <mc:Fallback>
            <p:pic>
              <p:nvPicPr>
                <p:cNvPr id="87" name="Ink 86">
                  <a:extLst>
                    <a:ext uri="{FF2B5EF4-FFF2-40B4-BE49-F238E27FC236}">
                      <a16:creationId xmlns:a16="http://schemas.microsoft.com/office/drawing/2014/main" id="{E9369EB9-2BBB-BF55-5FD3-5D0C338B9293}"/>
                    </a:ext>
                  </a:extLst>
                </p:cNvPr>
                <p:cNvPicPr/>
                <p:nvPr/>
              </p:nvPicPr>
              <p:blipFill>
                <a:blip r:embed="rId128"/>
                <a:stretch>
                  <a:fillRect/>
                </a:stretch>
              </p:blipFill>
              <p:spPr>
                <a:xfrm>
                  <a:off x="3807885" y="3766270"/>
                  <a:ext cx="7416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8" name="Ink 87">
                  <a:extLst>
                    <a:ext uri="{FF2B5EF4-FFF2-40B4-BE49-F238E27FC236}">
                      <a16:creationId xmlns:a16="http://schemas.microsoft.com/office/drawing/2014/main" id="{0BE8811A-0594-7F2E-C5D5-BF6B42AFCE53}"/>
                    </a:ext>
                  </a:extLst>
                </p14:cNvPr>
                <p14:cNvContentPartPr/>
                <p14:nvPr/>
              </p14:nvContentPartPr>
              <p14:xfrm>
                <a:off x="3305685" y="3948790"/>
                <a:ext cx="1403280" cy="66240"/>
              </p14:xfrm>
            </p:contentPart>
          </mc:Choice>
          <mc:Fallback>
            <p:pic>
              <p:nvPicPr>
                <p:cNvPr id="88" name="Ink 87">
                  <a:extLst>
                    <a:ext uri="{FF2B5EF4-FFF2-40B4-BE49-F238E27FC236}">
                      <a16:creationId xmlns:a16="http://schemas.microsoft.com/office/drawing/2014/main" id="{0BE8811A-0594-7F2E-C5D5-BF6B42AFCE53}"/>
                    </a:ext>
                  </a:extLst>
                </p:cNvPr>
                <p:cNvPicPr/>
                <p:nvPr/>
              </p:nvPicPr>
              <p:blipFill>
                <a:blip r:embed="rId130"/>
                <a:stretch>
                  <a:fillRect/>
                </a:stretch>
              </p:blipFill>
              <p:spPr>
                <a:xfrm>
                  <a:off x="3299565" y="3942670"/>
                  <a:ext cx="141552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90" name="Ink 89">
                  <a:extLst>
                    <a:ext uri="{FF2B5EF4-FFF2-40B4-BE49-F238E27FC236}">
                      <a16:creationId xmlns:a16="http://schemas.microsoft.com/office/drawing/2014/main" id="{2BBABDEC-141F-2D4A-96D4-B00AB0FF4908}"/>
                    </a:ext>
                  </a:extLst>
                </p14:cNvPr>
                <p14:cNvContentPartPr/>
                <p14:nvPr/>
              </p14:nvContentPartPr>
              <p14:xfrm>
                <a:off x="3373725" y="4005670"/>
                <a:ext cx="11520" cy="171000"/>
              </p14:xfrm>
            </p:contentPart>
          </mc:Choice>
          <mc:Fallback>
            <p:pic>
              <p:nvPicPr>
                <p:cNvPr id="90" name="Ink 89">
                  <a:extLst>
                    <a:ext uri="{FF2B5EF4-FFF2-40B4-BE49-F238E27FC236}">
                      <a16:creationId xmlns:a16="http://schemas.microsoft.com/office/drawing/2014/main" id="{2BBABDEC-141F-2D4A-96D4-B00AB0FF4908}"/>
                    </a:ext>
                  </a:extLst>
                </p:cNvPr>
                <p:cNvPicPr/>
                <p:nvPr/>
              </p:nvPicPr>
              <p:blipFill>
                <a:blip r:embed="rId132"/>
                <a:stretch>
                  <a:fillRect/>
                </a:stretch>
              </p:blipFill>
              <p:spPr>
                <a:xfrm>
                  <a:off x="3367605" y="3999550"/>
                  <a:ext cx="2376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91" name="Ink 90">
                  <a:extLst>
                    <a:ext uri="{FF2B5EF4-FFF2-40B4-BE49-F238E27FC236}">
                      <a16:creationId xmlns:a16="http://schemas.microsoft.com/office/drawing/2014/main" id="{57D03D41-DF4A-424B-2821-53A79176EF67}"/>
                    </a:ext>
                  </a:extLst>
                </p14:cNvPr>
                <p14:cNvContentPartPr/>
                <p14:nvPr/>
              </p14:nvContentPartPr>
              <p14:xfrm>
                <a:off x="3273645" y="4180630"/>
                <a:ext cx="135000" cy="44280"/>
              </p14:xfrm>
            </p:contentPart>
          </mc:Choice>
          <mc:Fallback>
            <p:pic>
              <p:nvPicPr>
                <p:cNvPr id="91" name="Ink 90">
                  <a:extLst>
                    <a:ext uri="{FF2B5EF4-FFF2-40B4-BE49-F238E27FC236}">
                      <a16:creationId xmlns:a16="http://schemas.microsoft.com/office/drawing/2014/main" id="{57D03D41-DF4A-424B-2821-53A79176EF67}"/>
                    </a:ext>
                  </a:extLst>
                </p:cNvPr>
                <p:cNvPicPr/>
                <p:nvPr/>
              </p:nvPicPr>
              <p:blipFill>
                <a:blip r:embed="rId134"/>
                <a:stretch>
                  <a:fillRect/>
                </a:stretch>
              </p:blipFill>
              <p:spPr>
                <a:xfrm>
                  <a:off x="3267525" y="4174510"/>
                  <a:ext cx="14724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92" name="Ink 91">
                  <a:extLst>
                    <a:ext uri="{FF2B5EF4-FFF2-40B4-BE49-F238E27FC236}">
                      <a16:creationId xmlns:a16="http://schemas.microsoft.com/office/drawing/2014/main" id="{9F6E4DC7-64DF-7FDE-9C88-29C132D2F72E}"/>
                    </a:ext>
                  </a:extLst>
                </p14:cNvPr>
                <p14:cNvContentPartPr/>
                <p14:nvPr/>
              </p14:nvContentPartPr>
              <p14:xfrm>
                <a:off x="4615365" y="3950590"/>
                <a:ext cx="31680" cy="214200"/>
              </p14:xfrm>
            </p:contentPart>
          </mc:Choice>
          <mc:Fallback>
            <p:pic>
              <p:nvPicPr>
                <p:cNvPr id="92" name="Ink 91">
                  <a:extLst>
                    <a:ext uri="{FF2B5EF4-FFF2-40B4-BE49-F238E27FC236}">
                      <a16:creationId xmlns:a16="http://schemas.microsoft.com/office/drawing/2014/main" id="{9F6E4DC7-64DF-7FDE-9C88-29C132D2F72E}"/>
                    </a:ext>
                  </a:extLst>
                </p:cNvPr>
                <p:cNvPicPr/>
                <p:nvPr/>
              </p:nvPicPr>
              <p:blipFill>
                <a:blip r:embed="rId136"/>
                <a:stretch>
                  <a:fillRect/>
                </a:stretch>
              </p:blipFill>
              <p:spPr>
                <a:xfrm>
                  <a:off x="4609245" y="3944470"/>
                  <a:ext cx="4392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93" name="Ink 92">
                  <a:extLst>
                    <a:ext uri="{FF2B5EF4-FFF2-40B4-BE49-F238E27FC236}">
                      <a16:creationId xmlns:a16="http://schemas.microsoft.com/office/drawing/2014/main" id="{892310FD-A357-CCA8-A068-0C231DE0FD1E}"/>
                    </a:ext>
                  </a:extLst>
                </p14:cNvPr>
                <p14:cNvContentPartPr/>
                <p14:nvPr/>
              </p14:nvContentPartPr>
              <p14:xfrm>
                <a:off x="4541205" y="4121590"/>
                <a:ext cx="192960" cy="51120"/>
              </p14:xfrm>
            </p:contentPart>
          </mc:Choice>
          <mc:Fallback>
            <p:pic>
              <p:nvPicPr>
                <p:cNvPr id="93" name="Ink 92">
                  <a:extLst>
                    <a:ext uri="{FF2B5EF4-FFF2-40B4-BE49-F238E27FC236}">
                      <a16:creationId xmlns:a16="http://schemas.microsoft.com/office/drawing/2014/main" id="{892310FD-A357-CCA8-A068-0C231DE0FD1E}"/>
                    </a:ext>
                  </a:extLst>
                </p:cNvPr>
                <p:cNvPicPr/>
                <p:nvPr/>
              </p:nvPicPr>
              <p:blipFill>
                <a:blip r:embed="rId138"/>
                <a:stretch>
                  <a:fillRect/>
                </a:stretch>
              </p:blipFill>
              <p:spPr>
                <a:xfrm>
                  <a:off x="4535085" y="4115470"/>
                  <a:ext cx="20520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95" name="Ink 94">
                  <a:extLst>
                    <a:ext uri="{FF2B5EF4-FFF2-40B4-BE49-F238E27FC236}">
                      <a16:creationId xmlns:a16="http://schemas.microsoft.com/office/drawing/2014/main" id="{33F7CB94-93B3-ED24-B6F7-5E171D09EE7A}"/>
                    </a:ext>
                  </a:extLst>
                </p14:cNvPr>
                <p14:cNvContentPartPr/>
                <p14:nvPr/>
              </p14:nvContentPartPr>
              <p14:xfrm>
                <a:off x="3063765" y="4334710"/>
                <a:ext cx="13320" cy="171720"/>
              </p14:xfrm>
            </p:contentPart>
          </mc:Choice>
          <mc:Fallback>
            <p:pic>
              <p:nvPicPr>
                <p:cNvPr id="95" name="Ink 94">
                  <a:extLst>
                    <a:ext uri="{FF2B5EF4-FFF2-40B4-BE49-F238E27FC236}">
                      <a16:creationId xmlns:a16="http://schemas.microsoft.com/office/drawing/2014/main" id="{33F7CB94-93B3-ED24-B6F7-5E171D09EE7A}"/>
                    </a:ext>
                  </a:extLst>
                </p:cNvPr>
                <p:cNvPicPr/>
                <p:nvPr/>
              </p:nvPicPr>
              <p:blipFill>
                <a:blip r:embed="rId140"/>
                <a:stretch>
                  <a:fillRect/>
                </a:stretch>
              </p:blipFill>
              <p:spPr>
                <a:xfrm>
                  <a:off x="3057645" y="4328590"/>
                  <a:ext cx="2556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96" name="Ink 95">
                  <a:extLst>
                    <a:ext uri="{FF2B5EF4-FFF2-40B4-BE49-F238E27FC236}">
                      <a16:creationId xmlns:a16="http://schemas.microsoft.com/office/drawing/2014/main" id="{046D1B63-E1A6-20B1-DDE7-7AB8B36F2014}"/>
                    </a:ext>
                  </a:extLst>
                </p14:cNvPr>
                <p14:cNvContentPartPr/>
                <p14:nvPr/>
              </p14:nvContentPartPr>
              <p14:xfrm>
                <a:off x="3067005" y="4243990"/>
                <a:ext cx="184320" cy="268200"/>
              </p14:xfrm>
            </p:contentPart>
          </mc:Choice>
          <mc:Fallback>
            <p:pic>
              <p:nvPicPr>
                <p:cNvPr id="96" name="Ink 95">
                  <a:extLst>
                    <a:ext uri="{FF2B5EF4-FFF2-40B4-BE49-F238E27FC236}">
                      <a16:creationId xmlns:a16="http://schemas.microsoft.com/office/drawing/2014/main" id="{046D1B63-E1A6-20B1-DDE7-7AB8B36F2014}"/>
                    </a:ext>
                  </a:extLst>
                </p:cNvPr>
                <p:cNvPicPr/>
                <p:nvPr/>
              </p:nvPicPr>
              <p:blipFill>
                <a:blip r:embed="rId142"/>
                <a:stretch>
                  <a:fillRect/>
                </a:stretch>
              </p:blipFill>
              <p:spPr>
                <a:xfrm>
                  <a:off x="3060885" y="4237870"/>
                  <a:ext cx="19656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97" name="Ink 96">
                  <a:extLst>
                    <a:ext uri="{FF2B5EF4-FFF2-40B4-BE49-F238E27FC236}">
                      <a16:creationId xmlns:a16="http://schemas.microsoft.com/office/drawing/2014/main" id="{2DAC8155-D69A-3C03-A990-2A1F44947DE4}"/>
                    </a:ext>
                  </a:extLst>
                </p14:cNvPr>
                <p14:cNvContentPartPr/>
                <p14:nvPr/>
              </p14:nvContentPartPr>
              <p14:xfrm>
                <a:off x="3295965" y="4258390"/>
                <a:ext cx="127080" cy="228240"/>
              </p14:xfrm>
            </p:contentPart>
          </mc:Choice>
          <mc:Fallback>
            <p:pic>
              <p:nvPicPr>
                <p:cNvPr id="97" name="Ink 96">
                  <a:extLst>
                    <a:ext uri="{FF2B5EF4-FFF2-40B4-BE49-F238E27FC236}">
                      <a16:creationId xmlns:a16="http://schemas.microsoft.com/office/drawing/2014/main" id="{2DAC8155-D69A-3C03-A990-2A1F44947DE4}"/>
                    </a:ext>
                  </a:extLst>
                </p:cNvPr>
                <p:cNvPicPr/>
                <p:nvPr/>
              </p:nvPicPr>
              <p:blipFill>
                <a:blip r:embed="rId144"/>
                <a:stretch>
                  <a:fillRect/>
                </a:stretch>
              </p:blipFill>
              <p:spPr>
                <a:xfrm>
                  <a:off x="3289845" y="4252270"/>
                  <a:ext cx="13932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98" name="Ink 97">
                  <a:extLst>
                    <a:ext uri="{FF2B5EF4-FFF2-40B4-BE49-F238E27FC236}">
                      <a16:creationId xmlns:a16="http://schemas.microsoft.com/office/drawing/2014/main" id="{5507D48B-867B-3962-981C-D84EA6356286}"/>
                    </a:ext>
                  </a:extLst>
                </p14:cNvPr>
                <p14:cNvContentPartPr/>
                <p14:nvPr/>
              </p14:nvContentPartPr>
              <p14:xfrm>
                <a:off x="3317565" y="4352350"/>
                <a:ext cx="139680" cy="32400"/>
              </p14:xfrm>
            </p:contentPart>
          </mc:Choice>
          <mc:Fallback>
            <p:pic>
              <p:nvPicPr>
                <p:cNvPr id="98" name="Ink 97">
                  <a:extLst>
                    <a:ext uri="{FF2B5EF4-FFF2-40B4-BE49-F238E27FC236}">
                      <a16:creationId xmlns:a16="http://schemas.microsoft.com/office/drawing/2014/main" id="{5507D48B-867B-3962-981C-D84EA6356286}"/>
                    </a:ext>
                  </a:extLst>
                </p:cNvPr>
                <p:cNvPicPr/>
                <p:nvPr/>
              </p:nvPicPr>
              <p:blipFill>
                <a:blip r:embed="rId146"/>
                <a:stretch>
                  <a:fillRect/>
                </a:stretch>
              </p:blipFill>
              <p:spPr>
                <a:xfrm>
                  <a:off x="3311445" y="4346230"/>
                  <a:ext cx="15192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99" name="Ink 98">
                  <a:extLst>
                    <a:ext uri="{FF2B5EF4-FFF2-40B4-BE49-F238E27FC236}">
                      <a16:creationId xmlns:a16="http://schemas.microsoft.com/office/drawing/2014/main" id="{8D003985-EAA2-5AB0-81EA-DEC82DFC9533}"/>
                    </a:ext>
                  </a:extLst>
                </p14:cNvPr>
                <p14:cNvContentPartPr/>
                <p14:nvPr/>
              </p14:nvContentPartPr>
              <p14:xfrm>
                <a:off x="3497565" y="4230670"/>
                <a:ext cx="130680" cy="273600"/>
              </p14:xfrm>
            </p:contentPart>
          </mc:Choice>
          <mc:Fallback>
            <p:pic>
              <p:nvPicPr>
                <p:cNvPr id="99" name="Ink 98">
                  <a:extLst>
                    <a:ext uri="{FF2B5EF4-FFF2-40B4-BE49-F238E27FC236}">
                      <a16:creationId xmlns:a16="http://schemas.microsoft.com/office/drawing/2014/main" id="{8D003985-EAA2-5AB0-81EA-DEC82DFC9533}"/>
                    </a:ext>
                  </a:extLst>
                </p:cNvPr>
                <p:cNvPicPr/>
                <p:nvPr/>
              </p:nvPicPr>
              <p:blipFill>
                <a:blip r:embed="rId148"/>
                <a:stretch>
                  <a:fillRect/>
                </a:stretch>
              </p:blipFill>
              <p:spPr>
                <a:xfrm>
                  <a:off x="3491445" y="4224550"/>
                  <a:ext cx="14292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01" name="Ink 100">
                  <a:extLst>
                    <a:ext uri="{FF2B5EF4-FFF2-40B4-BE49-F238E27FC236}">
                      <a16:creationId xmlns:a16="http://schemas.microsoft.com/office/drawing/2014/main" id="{5FBBA24E-BD66-7D8F-F052-A0177E5721A9}"/>
                    </a:ext>
                  </a:extLst>
                </p14:cNvPr>
                <p14:cNvContentPartPr/>
                <p14:nvPr/>
              </p14:nvContentPartPr>
              <p14:xfrm>
                <a:off x="4410885" y="4307710"/>
                <a:ext cx="176400" cy="254520"/>
              </p14:xfrm>
            </p:contentPart>
          </mc:Choice>
          <mc:Fallback>
            <p:pic>
              <p:nvPicPr>
                <p:cNvPr id="101" name="Ink 100">
                  <a:extLst>
                    <a:ext uri="{FF2B5EF4-FFF2-40B4-BE49-F238E27FC236}">
                      <a16:creationId xmlns:a16="http://schemas.microsoft.com/office/drawing/2014/main" id="{5FBBA24E-BD66-7D8F-F052-A0177E5721A9}"/>
                    </a:ext>
                  </a:extLst>
                </p:cNvPr>
                <p:cNvPicPr/>
                <p:nvPr/>
              </p:nvPicPr>
              <p:blipFill>
                <a:blip r:embed="rId150"/>
                <a:stretch>
                  <a:fillRect/>
                </a:stretch>
              </p:blipFill>
              <p:spPr>
                <a:xfrm>
                  <a:off x="4404765" y="4301590"/>
                  <a:ext cx="18864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02" name="Ink 101">
                  <a:extLst>
                    <a:ext uri="{FF2B5EF4-FFF2-40B4-BE49-F238E27FC236}">
                      <a16:creationId xmlns:a16="http://schemas.microsoft.com/office/drawing/2014/main" id="{AB664CB2-C49E-10C1-E556-DEBF36AFA9C8}"/>
                    </a:ext>
                  </a:extLst>
                </p14:cNvPr>
                <p14:cNvContentPartPr/>
                <p14:nvPr/>
              </p14:nvContentPartPr>
              <p14:xfrm>
                <a:off x="4675845" y="4279990"/>
                <a:ext cx="128880" cy="261720"/>
              </p14:xfrm>
            </p:contentPart>
          </mc:Choice>
          <mc:Fallback>
            <p:pic>
              <p:nvPicPr>
                <p:cNvPr id="102" name="Ink 101">
                  <a:extLst>
                    <a:ext uri="{FF2B5EF4-FFF2-40B4-BE49-F238E27FC236}">
                      <a16:creationId xmlns:a16="http://schemas.microsoft.com/office/drawing/2014/main" id="{AB664CB2-C49E-10C1-E556-DEBF36AFA9C8}"/>
                    </a:ext>
                  </a:extLst>
                </p:cNvPr>
                <p:cNvPicPr/>
                <p:nvPr/>
              </p:nvPicPr>
              <p:blipFill>
                <a:blip r:embed="rId152"/>
                <a:stretch>
                  <a:fillRect/>
                </a:stretch>
              </p:blipFill>
              <p:spPr>
                <a:xfrm>
                  <a:off x="4669725" y="4273870"/>
                  <a:ext cx="14112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03" name="Ink 102">
                  <a:extLst>
                    <a:ext uri="{FF2B5EF4-FFF2-40B4-BE49-F238E27FC236}">
                      <a16:creationId xmlns:a16="http://schemas.microsoft.com/office/drawing/2014/main" id="{4D934CEC-A424-E5C9-BE92-D5DFEF9B0B13}"/>
                    </a:ext>
                  </a:extLst>
                </p14:cNvPr>
                <p14:cNvContentPartPr/>
                <p14:nvPr/>
              </p14:nvContentPartPr>
              <p14:xfrm>
                <a:off x="4706445" y="4399870"/>
                <a:ext cx="120960" cy="33120"/>
              </p14:xfrm>
            </p:contentPart>
          </mc:Choice>
          <mc:Fallback>
            <p:pic>
              <p:nvPicPr>
                <p:cNvPr id="103" name="Ink 102">
                  <a:extLst>
                    <a:ext uri="{FF2B5EF4-FFF2-40B4-BE49-F238E27FC236}">
                      <a16:creationId xmlns:a16="http://schemas.microsoft.com/office/drawing/2014/main" id="{4D934CEC-A424-E5C9-BE92-D5DFEF9B0B13}"/>
                    </a:ext>
                  </a:extLst>
                </p:cNvPr>
                <p:cNvPicPr/>
                <p:nvPr/>
              </p:nvPicPr>
              <p:blipFill>
                <a:blip r:embed="rId154"/>
                <a:stretch>
                  <a:fillRect/>
                </a:stretch>
              </p:blipFill>
              <p:spPr>
                <a:xfrm>
                  <a:off x="4700325" y="4393750"/>
                  <a:ext cx="13320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04" name="Ink 103">
                  <a:extLst>
                    <a:ext uri="{FF2B5EF4-FFF2-40B4-BE49-F238E27FC236}">
                      <a16:creationId xmlns:a16="http://schemas.microsoft.com/office/drawing/2014/main" id="{473495B4-CF77-EE92-74AB-61DFB45F53E0}"/>
                    </a:ext>
                  </a:extLst>
                </p14:cNvPr>
                <p14:cNvContentPartPr/>
                <p14:nvPr/>
              </p14:nvContentPartPr>
              <p14:xfrm>
                <a:off x="4859445" y="4263070"/>
                <a:ext cx="166680" cy="274680"/>
              </p14:xfrm>
            </p:contentPart>
          </mc:Choice>
          <mc:Fallback>
            <p:pic>
              <p:nvPicPr>
                <p:cNvPr id="104" name="Ink 103">
                  <a:extLst>
                    <a:ext uri="{FF2B5EF4-FFF2-40B4-BE49-F238E27FC236}">
                      <a16:creationId xmlns:a16="http://schemas.microsoft.com/office/drawing/2014/main" id="{473495B4-CF77-EE92-74AB-61DFB45F53E0}"/>
                    </a:ext>
                  </a:extLst>
                </p:cNvPr>
                <p:cNvPicPr/>
                <p:nvPr/>
              </p:nvPicPr>
              <p:blipFill>
                <a:blip r:embed="rId156"/>
                <a:stretch>
                  <a:fillRect/>
                </a:stretch>
              </p:blipFill>
              <p:spPr>
                <a:xfrm>
                  <a:off x="4853325" y="4256950"/>
                  <a:ext cx="17892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05" name="Ink 104">
                  <a:extLst>
                    <a:ext uri="{FF2B5EF4-FFF2-40B4-BE49-F238E27FC236}">
                      <a16:creationId xmlns:a16="http://schemas.microsoft.com/office/drawing/2014/main" id="{626A152A-47A7-EE95-D1C1-9F93B9B2E6D9}"/>
                    </a:ext>
                  </a:extLst>
                </p14:cNvPr>
                <p14:cNvContentPartPr/>
                <p14:nvPr/>
              </p14:nvContentPartPr>
              <p14:xfrm>
                <a:off x="5051325" y="4359910"/>
                <a:ext cx="23400" cy="195480"/>
              </p14:xfrm>
            </p:contentPart>
          </mc:Choice>
          <mc:Fallback>
            <p:pic>
              <p:nvPicPr>
                <p:cNvPr id="105" name="Ink 104">
                  <a:extLst>
                    <a:ext uri="{FF2B5EF4-FFF2-40B4-BE49-F238E27FC236}">
                      <a16:creationId xmlns:a16="http://schemas.microsoft.com/office/drawing/2014/main" id="{626A152A-47A7-EE95-D1C1-9F93B9B2E6D9}"/>
                    </a:ext>
                  </a:extLst>
                </p:cNvPr>
                <p:cNvPicPr/>
                <p:nvPr/>
              </p:nvPicPr>
              <p:blipFill>
                <a:blip r:embed="rId158"/>
                <a:stretch>
                  <a:fillRect/>
                </a:stretch>
              </p:blipFill>
              <p:spPr>
                <a:xfrm>
                  <a:off x="5045205" y="4353790"/>
                  <a:ext cx="3564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06" name="Ink 105">
                  <a:extLst>
                    <a:ext uri="{FF2B5EF4-FFF2-40B4-BE49-F238E27FC236}">
                      <a16:creationId xmlns:a16="http://schemas.microsoft.com/office/drawing/2014/main" id="{8A28526E-74C7-E69E-6626-449B6ACB6EE8}"/>
                    </a:ext>
                  </a:extLst>
                </p14:cNvPr>
                <p14:cNvContentPartPr/>
                <p14:nvPr/>
              </p14:nvContentPartPr>
              <p14:xfrm>
                <a:off x="5062485" y="4365670"/>
                <a:ext cx="96480" cy="180720"/>
              </p14:xfrm>
            </p:contentPart>
          </mc:Choice>
          <mc:Fallback>
            <p:pic>
              <p:nvPicPr>
                <p:cNvPr id="106" name="Ink 105">
                  <a:extLst>
                    <a:ext uri="{FF2B5EF4-FFF2-40B4-BE49-F238E27FC236}">
                      <a16:creationId xmlns:a16="http://schemas.microsoft.com/office/drawing/2014/main" id="{8A28526E-74C7-E69E-6626-449B6ACB6EE8}"/>
                    </a:ext>
                  </a:extLst>
                </p:cNvPr>
                <p:cNvPicPr/>
                <p:nvPr/>
              </p:nvPicPr>
              <p:blipFill>
                <a:blip r:embed="rId160"/>
                <a:stretch>
                  <a:fillRect/>
                </a:stretch>
              </p:blipFill>
              <p:spPr>
                <a:xfrm>
                  <a:off x="5056365" y="4359550"/>
                  <a:ext cx="10872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07" name="Ink 106">
                  <a:extLst>
                    <a:ext uri="{FF2B5EF4-FFF2-40B4-BE49-F238E27FC236}">
                      <a16:creationId xmlns:a16="http://schemas.microsoft.com/office/drawing/2014/main" id="{91838E18-6CA1-5628-1029-A02DC0F8D5EA}"/>
                    </a:ext>
                  </a:extLst>
                </p14:cNvPr>
                <p14:cNvContentPartPr/>
                <p14:nvPr/>
              </p14:nvContentPartPr>
              <p14:xfrm>
                <a:off x="5132685" y="4335430"/>
                <a:ext cx="155520" cy="183960"/>
              </p14:xfrm>
            </p:contentPart>
          </mc:Choice>
          <mc:Fallback>
            <p:pic>
              <p:nvPicPr>
                <p:cNvPr id="107" name="Ink 106">
                  <a:extLst>
                    <a:ext uri="{FF2B5EF4-FFF2-40B4-BE49-F238E27FC236}">
                      <a16:creationId xmlns:a16="http://schemas.microsoft.com/office/drawing/2014/main" id="{91838E18-6CA1-5628-1029-A02DC0F8D5EA}"/>
                    </a:ext>
                  </a:extLst>
                </p:cNvPr>
                <p:cNvPicPr/>
                <p:nvPr/>
              </p:nvPicPr>
              <p:blipFill>
                <a:blip r:embed="rId162"/>
                <a:stretch>
                  <a:fillRect/>
                </a:stretch>
              </p:blipFill>
              <p:spPr>
                <a:xfrm>
                  <a:off x="5126565" y="4329310"/>
                  <a:ext cx="16776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08" name="Ink 107">
                  <a:extLst>
                    <a:ext uri="{FF2B5EF4-FFF2-40B4-BE49-F238E27FC236}">
                      <a16:creationId xmlns:a16="http://schemas.microsoft.com/office/drawing/2014/main" id="{DA72A13F-8D1A-CB1A-0F0B-A6D59290C4C3}"/>
                    </a:ext>
                  </a:extLst>
                </p14:cNvPr>
                <p14:cNvContentPartPr/>
                <p14:nvPr/>
              </p14:nvContentPartPr>
              <p14:xfrm>
                <a:off x="4841085" y="4735390"/>
                <a:ext cx="294480" cy="83880"/>
              </p14:xfrm>
            </p:contentPart>
          </mc:Choice>
          <mc:Fallback>
            <p:pic>
              <p:nvPicPr>
                <p:cNvPr id="108" name="Ink 107">
                  <a:extLst>
                    <a:ext uri="{FF2B5EF4-FFF2-40B4-BE49-F238E27FC236}">
                      <a16:creationId xmlns:a16="http://schemas.microsoft.com/office/drawing/2014/main" id="{DA72A13F-8D1A-CB1A-0F0B-A6D59290C4C3}"/>
                    </a:ext>
                  </a:extLst>
                </p:cNvPr>
                <p:cNvPicPr/>
                <p:nvPr/>
              </p:nvPicPr>
              <p:blipFill>
                <a:blip r:embed="rId164"/>
                <a:stretch>
                  <a:fillRect/>
                </a:stretch>
              </p:blipFill>
              <p:spPr>
                <a:xfrm>
                  <a:off x="4834965" y="4729270"/>
                  <a:ext cx="30672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10" name="Ink 109">
                  <a:extLst>
                    <a:ext uri="{FF2B5EF4-FFF2-40B4-BE49-F238E27FC236}">
                      <a16:creationId xmlns:a16="http://schemas.microsoft.com/office/drawing/2014/main" id="{6706BCBE-6743-23E3-7AAF-22AC03AEF6A2}"/>
                    </a:ext>
                  </a:extLst>
                </p14:cNvPr>
                <p14:cNvContentPartPr/>
                <p14:nvPr/>
              </p14:nvContentPartPr>
              <p14:xfrm>
                <a:off x="5346885" y="4111870"/>
                <a:ext cx="231120" cy="177840"/>
              </p14:xfrm>
            </p:contentPart>
          </mc:Choice>
          <mc:Fallback>
            <p:pic>
              <p:nvPicPr>
                <p:cNvPr id="110" name="Ink 109">
                  <a:extLst>
                    <a:ext uri="{FF2B5EF4-FFF2-40B4-BE49-F238E27FC236}">
                      <a16:creationId xmlns:a16="http://schemas.microsoft.com/office/drawing/2014/main" id="{6706BCBE-6743-23E3-7AAF-22AC03AEF6A2}"/>
                    </a:ext>
                  </a:extLst>
                </p:cNvPr>
                <p:cNvPicPr/>
                <p:nvPr/>
              </p:nvPicPr>
              <p:blipFill>
                <a:blip r:embed="rId166"/>
                <a:stretch>
                  <a:fillRect/>
                </a:stretch>
              </p:blipFill>
              <p:spPr>
                <a:xfrm>
                  <a:off x="5340765" y="4105750"/>
                  <a:ext cx="24336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12" name="Ink 111">
                  <a:extLst>
                    <a:ext uri="{FF2B5EF4-FFF2-40B4-BE49-F238E27FC236}">
                      <a16:creationId xmlns:a16="http://schemas.microsoft.com/office/drawing/2014/main" id="{74043434-F841-36FE-69FE-8DB8E811D14C}"/>
                    </a:ext>
                  </a:extLst>
                </p14:cNvPr>
                <p14:cNvContentPartPr/>
                <p14:nvPr/>
              </p14:nvContentPartPr>
              <p14:xfrm>
                <a:off x="2278965" y="1174270"/>
                <a:ext cx="70200" cy="1042560"/>
              </p14:xfrm>
            </p:contentPart>
          </mc:Choice>
          <mc:Fallback>
            <p:pic>
              <p:nvPicPr>
                <p:cNvPr id="112" name="Ink 111">
                  <a:extLst>
                    <a:ext uri="{FF2B5EF4-FFF2-40B4-BE49-F238E27FC236}">
                      <a16:creationId xmlns:a16="http://schemas.microsoft.com/office/drawing/2014/main" id="{74043434-F841-36FE-69FE-8DB8E811D14C}"/>
                    </a:ext>
                  </a:extLst>
                </p:cNvPr>
                <p:cNvPicPr/>
                <p:nvPr/>
              </p:nvPicPr>
              <p:blipFill>
                <a:blip r:embed="rId168"/>
                <a:stretch>
                  <a:fillRect/>
                </a:stretch>
              </p:blipFill>
              <p:spPr>
                <a:xfrm>
                  <a:off x="2272845" y="1168150"/>
                  <a:ext cx="82440" cy="105480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13" name="Ink 112">
                  <a:extLst>
                    <a:ext uri="{FF2B5EF4-FFF2-40B4-BE49-F238E27FC236}">
                      <a16:creationId xmlns:a16="http://schemas.microsoft.com/office/drawing/2014/main" id="{72B5C33D-68B8-6799-4744-35DB1596DACF}"/>
                    </a:ext>
                  </a:extLst>
                </p14:cNvPr>
                <p14:cNvContentPartPr/>
                <p14:nvPr/>
              </p14:nvContentPartPr>
              <p14:xfrm>
                <a:off x="2270685" y="2276230"/>
                <a:ext cx="5600880" cy="74520"/>
              </p14:xfrm>
            </p:contentPart>
          </mc:Choice>
          <mc:Fallback>
            <p:pic>
              <p:nvPicPr>
                <p:cNvPr id="113" name="Ink 112">
                  <a:extLst>
                    <a:ext uri="{FF2B5EF4-FFF2-40B4-BE49-F238E27FC236}">
                      <a16:creationId xmlns:a16="http://schemas.microsoft.com/office/drawing/2014/main" id="{72B5C33D-68B8-6799-4744-35DB1596DACF}"/>
                    </a:ext>
                  </a:extLst>
                </p:cNvPr>
                <p:cNvPicPr/>
                <p:nvPr/>
              </p:nvPicPr>
              <p:blipFill>
                <a:blip r:embed="rId170"/>
                <a:stretch>
                  <a:fillRect/>
                </a:stretch>
              </p:blipFill>
              <p:spPr>
                <a:xfrm>
                  <a:off x="2264565" y="2270110"/>
                  <a:ext cx="561312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14" name="Ink 113">
                  <a:extLst>
                    <a:ext uri="{FF2B5EF4-FFF2-40B4-BE49-F238E27FC236}">
                      <a16:creationId xmlns:a16="http://schemas.microsoft.com/office/drawing/2014/main" id="{FC5F6583-CABF-DB01-CF6D-8818A39FC985}"/>
                    </a:ext>
                  </a:extLst>
                </p14:cNvPr>
                <p14:cNvContentPartPr/>
                <p14:nvPr/>
              </p14:nvContentPartPr>
              <p14:xfrm>
                <a:off x="4100205" y="1770070"/>
                <a:ext cx="2337120" cy="276840"/>
              </p14:xfrm>
            </p:contentPart>
          </mc:Choice>
          <mc:Fallback>
            <p:pic>
              <p:nvPicPr>
                <p:cNvPr id="114" name="Ink 113">
                  <a:extLst>
                    <a:ext uri="{FF2B5EF4-FFF2-40B4-BE49-F238E27FC236}">
                      <a16:creationId xmlns:a16="http://schemas.microsoft.com/office/drawing/2014/main" id="{FC5F6583-CABF-DB01-CF6D-8818A39FC985}"/>
                    </a:ext>
                  </a:extLst>
                </p:cNvPr>
                <p:cNvPicPr/>
                <p:nvPr/>
              </p:nvPicPr>
              <p:blipFill>
                <a:blip r:embed="rId172"/>
                <a:stretch>
                  <a:fillRect/>
                </a:stretch>
              </p:blipFill>
              <p:spPr>
                <a:xfrm>
                  <a:off x="4094085" y="1763950"/>
                  <a:ext cx="234936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15" name="Ink 114">
                  <a:extLst>
                    <a:ext uri="{FF2B5EF4-FFF2-40B4-BE49-F238E27FC236}">
                      <a16:creationId xmlns:a16="http://schemas.microsoft.com/office/drawing/2014/main" id="{82521773-053B-A469-6176-1FAEC51CA854}"/>
                    </a:ext>
                  </a:extLst>
                </p14:cNvPr>
                <p14:cNvContentPartPr/>
                <p14:nvPr/>
              </p14:nvContentPartPr>
              <p14:xfrm>
                <a:off x="2421165" y="966910"/>
                <a:ext cx="6264360" cy="1423080"/>
              </p14:xfrm>
            </p:contentPart>
          </mc:Choice>
          <mc:Fallback>
            <p:pic>
              <p:nvPicPr>
                <p:cNvPr id="115" name="Ink 114">
                  <a:extLst>
                    <a:ext uri="{FF2B5EF4-FFF2-40B4-BE49-F238E27FC236}">
                      <a16:creationId xmlns:a16="http://schemas.microsoft.com/office/drawing/2014/main" id="{82521773-053B-A469-6176-1FAEC51CA854}"/>
                    </a:ext>
                  </a:extLst>
                </p:cNvPr>
                <p:cNvPicPr/>
                <p:nvPr/>
              </p:nvPicPr>
              <p:blipFill>
                <a:blip r:embed="rId174"/>
                <a:stretch>
                  <a:fillRect/>
                </a:stretch>
              </p:blipFill>
              <p:spPr>
                <a:xfrm>
                  <a:off x="2415045" y="960790"/>
                  <a:ext cx="6276600" cy="143532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16" name="Ink 115">
                  <a:extLst>
                    <a:ext uri="{FF2B5EF4-FFF2-40B4-BE49-F238E27FC236}">
                      <a16:creationId xmlns:a16="http://schemas.microsoft.com/office/drawing/2014/main" id="{86CF7613-C189-39A5-681A-6C2531DAC117}"/>
                    </a:ext>
                  </a:extLst>
                </p14:cNvPr>
                <p14:cNvContentPartPr/>
                <p14:nvPr/>
              </p14:nvContentPartPr>
              <p14:xfrm>
                <a:off x="6145365" y="2021350"/>
                <a:ext cx="285480" cy="243720"/>
              </p14:xfrm>
            </p:contentPart>
          </mc:Choice>
          <mc:Fallback>
            <p:pic>
              <p:nvPicPr>
                <p:cNvPr id="116" name="Ink 115">
                  <a:extLst>
                    <a:ext uri="{FF2B5EF4-FFF2-40B4-BE49-F238E27FC236}">
                      <a16:creationId xmlns:a16="http://schemas.microsoft.com/office/drawing/2014/main" id="{86CF7613-C189-39A5-681A-6C2531DAC117}"/>
                    </a:ext>
                  </a:extLst>
                </p:cNvPr>
                <p:cNvPicPr/>
                <p:nvPr/>
              </p:nvPicPr>
              <p:blipFill>
                <a:blip r:embed="rId176"/>
                <a:stretch>
                  <a:fillRect/>
                </a:stretch>
              </p:blipFill>
              <p:spPr>
                <a:xfrm>
                  <a:off x="6139245" y="2015230"/>
                  <a:ext cx="29772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17" name="Ink 116">
                  <a:extLst>
                    <a:ext uri="{FF2B5EF4-FFF2-40B4-BE49-F238E27FC236}">
                      <a16:creationId xmlns:a16="http://schemas.microsoft.com/office/drawing/2014/main" id="{4BE14755-7878-2574-E407-06E3779A7C70}"/>
                    </a:ext>
                  </a:extLst>
                </p14:cNvPr>
                <p14:cNvContentPartPr/>
                <p14:nvPr/>
              </p14:nvContentPartPr>
              <p14:xfrm>
                <a:off x="3950085" y="1204150"/>
                <a:ext cx="252720" cy="944640"/>
              </p14:xfrm>
            </p:contentPart>
          </mc:Choice>
          <mc:Fallback>
            <p:pic>
              <p:nvPicPr>
                <p:cNvPr id="117" name="Ink 116">
                  <a:extLst>
                    <a:ext uri="{FF2B5EF4-FFF2-40B4-BE49-F238E27FC236}">
                      <a16:creationId xmlns:a16="http://schemas.microsoft.com/office/drawing/2014/main" id="{4BE14755-7878-2574-E407-06E3779A7C70}"/>
                    </a:ext>
                  </a:extLst>
                </p:cNvPr>
                <p:cNvPicPr/>
                <p:nvPr/>
              </p:nvPicPr>
              <p:blipFill>
                <a:blip r:embed="rId178"/>
                <a:stretch>
                  <a:fillRect/>
                </a:stretch>
              </p:blipFill>
              <p:spPr>
                <a:xfrm>
                  <a:off x="3943965" y="1198030"/>
                  <a:ext cx="264960" cy="95688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18" name="Ink 117">
                  <a:extLst>
                    <a:ext uri="{FF2B5EF4-FFF2-40B4-BE49-F238E27FC236}">
                      <a16:creationId xmlns:a16="http://schemas.microsoft.com/office/drawing/2014/main" id="{382008A6-4C44-0095-6AFA-1EA158099E16}"/>
                    </a:ext>
                  </a:extLst>
                </p14:cNvPr>
                <p14:cNvContentPartPr/>
                <p14:nvPr/>
              </p14:nvContentPartPr>
              <p14:xfrm>
                <a:off x="3863325" y="1684750"/>
                <a:ext cx="540360" cy="146880"/>
              </p14:xfrm>
            </p:contentPart>
          </mc:Choice>
          <mc:Fallback>
            <p:pic>
              <p:nvPicPr>
                <p:cNvPr id="118" name="Ink 117">
                  <a:extLst>
                    <a:ext uri="{FF2B5EF4-FFF2-40B4-BE49-F238E27FC236}">
                      <a16:creationId xmlns:a16="http://schemas.microsoft.com/office/drawing/2014/main" id="{382008A6-4C44-0095-6AFA-1EA158099E16}"/>
                    </a:ext>
                  </a:extLst>
                </p:cNvPr>
                <p:cNvPicPr/>
                <p:nvPr/>
              </p:nvPicPr>
              <p:blipFill>
                <a:blip r:embed="rId180"/>
                <a:stretch>
                  <a:fillRect/>
                </a:stretch>
              </p:blipFill>
              <p:spPr>
                <a:xfrm>
                  <a:off x="3857205" y="1678630"/>
                  <a:ext cx="55260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19" name="Ink 118">
                  <a:extLst>
                    <a:ext uri="{FF2B5EF4-FFF2-40B4-BE49-F238E27FC236}">
                      <a16:creationId xmlns:a16="http://schemas.microsoft.com/office/drawing/2014/main" id="{7C666374-441F-665F-D42E-C20309C430A7}"/>
                    </a:ext>
                  </a:extLst>
                </p14:cNvPr>
                <p14:cNvContentPartPr/>
                <p14:nvPr/>
              </p14:nvContentPartPr>
              <p14:xfrm>
                <a:off x="4383525" y="1551550"/>
                <a:ext cx="13320" cy="10800"/>
              </p14:xfrm>
            </p:contentPart>
          </mc:Choice>
          <mc:Fallback>
            <p:pic>
              <p:nvPicPr>
                <p:cNvPr id="119" name="Ink 118">
                  <a:extLst>
                    <a:ext uri="{FF2B5EF4-FFF2-40B4-BE49-F238E27FC236}">
                      <a16:creationId xmlns:a16="http://schemas.microsoft.com/office/drawing/2014/main" id="{7C666374-441F-665F-D42E-C20309C430A7}"/>
                    </a:ext>
                  </a:extLst>
                </p:cNvPr>
                <p:cNvPicPr/>
                <p:nvPr/>
              </p:nvPicPr>
              <p:blipFill>
                <a:blip r:embed="rId182"/>
                <a:stretch>
                  <a:fillRect/>
                </a:stretch>
              </p:blipFill>
              <p:spPr>
                <a:xfrm>
                  <a:off x="4377405" y="1545430"/>
                  <a:ext cx="2556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20" name="Ink 119">
                  <a:extLst>
                    <a:ext uri="{FF2B5EF4-FFF2-40B4-BE49-F238E27FC236}">
                      <a16:creationId xmlns:a16="http://schemas.microsoft.com/office/drawing/2014/main" id="{1394DECD-5EF0-1E47-D674-2AF2C058ECE2}"/>
                    </a:ext>
                  </a:extLst>
                </p14:cNvPr>
                <p14:cNvContentPartPr/>
                <p14:nvPr/>
              </p14:nvContentPartPr>
              <p14:xfrm>
                <a:off x="4573965" y="1659190"/>
                <a:ext cx="490680" cy="185040"/>
              </p14:xfrm>
            </p:contentPart>
          </mc:Choice>
          <mc:Fallback>
            <p:pic>
              <p:nvPicPr>
                <p:cNvPr id="120" name="Ink 119">
                  <a:extLst>
                    <a:ext uri="{FF2B5EF4-FFF2-40B4-BE49-F238E27FC236}">
                      <a16:creationId xmlns:a16="http://schemas.microsoft.com/office/drawing/2014/main" id="{1394DECD-5EF0-1E47-D674-2AF2C058ECE2}"/>
                    </a:ext>
                  </a:extLst>
                </p:cNvPr>
                <p:cNvPicPr/>
                <p:nvPr/>
              </p:nvPicPr>
              <p:blipFill>
                <a:blip r:embed="rId184"/>
                <a:stretch>
                  <a:fillRect/>
                </a:stretch>
              </p:blipFill>
              <p:spPr>
                <a:xfrm>
                  <a:off x="4567845" y="1653070"/>
                  <a:ext cx="50292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21" name="Ink 120">
                  <a:extLst>
                    <a:ext uri="{FF2B5EF4-FFF2-40B4-BE49-F238E27FC236}">
                      <a16:creationId xmlns:a16="http://schemas.microsoft.com/office/drawing/2014/main" id="{C2FFC122-6D80-A74B-D9DC-672DC50AFF7F}"/>
                    </a:ext>
                  </a:extLst>
                </p14:cNvPr>
                <p14:cNvContentPartPr/>
                <p14:nvPr/>
              </p14:nvContentPartPr>
              <p14:xfrm>
                <a:off x="5022885" y="1531750"/>
                <a:ext cx="21600" cy="30600"/>
              </p14:xfrm>
            </p:contentPart>
          </mc:Choice>
          <mc:Fallback>
            <p:pic>
              <p:nvPicPr>
                <p:cNvPr id="121" name="Ink 120">
                  <a:extLst>
                    <a:ext uri="{FF2B5EF4-FFF2-40B4-BE49-F238E27FC236}">
                      <a16:creationId xmlns:a16="http://schemas.microsoft.com/office/drawing/2014/main" id="{C2FFC122-6D80-A74B-D9DC-672DC50AFF7F}"/>
                    </a:ext>
                  </a:extLst>
                </p:cNvPr>
                <p:cNvPicPr/>
                <p:nvPr/>
              </p:nvPicPr>
              <p:blipFill>
                <a:blip r:embed="rId186"/>
                <a:stretch>
                  <a:fillRect/>
                </a:stretch>
              </p:blipFill>
              <p:spPr>
                <a:xfrm>
                  <a:off x="5016765" y="1525630"/>
                  <a:ext cx="338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23" name="Ink 122">
                  <a:extLst>
                    <a:ext uri="{FF2B5EF4-FFF2-40B4-BE49-F238E27FC236}">
                      <a16:creationId xmlns:a16="http://schemas.microsoft.com/office/drawing/2014/main" id="{3F9AF510-8F18-F9D4-B536-34AB75C4769B}"/>
                    </a:ext>
                  </a:extLst>
                </p14:cNvPr>
                <p14:cNvContentPartPr/>
                <p14:nvPr/>
              </p14:nvContentPartPr>
              <p14:xfrm>
                <a:off x="5382165" y="1404310"/>
                <a:ext cx="244080" cy="421920"/>
              </p14:xfrm>
            </p:contentPart>
          </mc:Choice>
          <mc:Fallback>
            <p:pic>
              <p:nvPicPr>
                <p:cNvPr id="123" name="Ink 122">
                  <a:extLst>
                    <a:ext uri="{FF2B5EF4-FFF2-40B4-BE49-F238E27FC236}">
                      <a16:creationId xmlns:a16="http://schemas.microsoft.com/office/drawing/2014/main" id="{3F9AF510-8F18-F9D4-B536-34AB75C4769B}"/>
                    </a:ext>
                  </a:extLst>
                </p:cNvPr>
                <p:cNvPicPr/>
                <p:nvPr/>
              </p:nvPicPr>
              <p:blipFill>
                <a:blip r:embed="rId188"/>
                <a:stretch>
                  <a:fillRect/>
                </a:stretch>
              </p:blipFill>
              <p:spPr>
                <a:xfrm>
                  <a:off x="5376045" y="1398190"/>
                  <a:ext cx="256320" cy="43416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24" name="Ink 123">
                  <a:extLst>
                    <a:ext uri="{FF2B5EF4-FFF2-40B4-BE49-F238E27FC236}">
                      <a16:creationId xmlns:a16="http://schemas.microsoft.com/office/drawing/2014/main" id="{C42869EB-307B-D777-3217-20E8AEF2DA3C}"/>
                    </a:ext>
                  </a:extLst>
                </p14:cNvPr>
                <p14:cNvContentPartPr/>
                <p14:nvPr/>
              </p14:nvContentPartPr>
              <p14:xfrm>
                <a:off x="5469645" y="1525270"/>
                <a:ext cx="387720" cy="406080"/>
              </p14:xfrm>
            </p:contentPart>
          </mc:Choice>
          <mc:Fallback>
            <p:pic>
              <p:nvPicPr>
                <p:cNvPr id="124" name="Ink 123">
                  <a:extLst>
                    <a:ext uri="{FF2B5EF4-FFF2-40B4-BE49-F238E27FC236}">
                      <a16:creationId xmlns:a16="http://schemas.microsoft.com/office/drawing/2014/main" id="{C42869EB-307B-D777-3217-20E8AEF2DA3C}"/>
                    </a:ext>
                  </a:extLst>
                </p:cNvPr>
                <p:cNvPicPr/>
                <p:nvPr/>
              </p:nvPicPr>
              <p:blipFill>
                <a:blip r:embed="rId190"/>
                <a:stretch>
                  <a:fillRect/>
                </a:stretch>
              </p:blipFill>
              <p:spPr>
                <a:xfrm>
                  <a:off x="5463525" y="1519150"/>
                  <a:ext cx="39996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25" name="Ink 124">
                  <a:extLst>
                    <a:ext uri="{FF2B5EF4-FFF2-40B4-BE49-F238E27FC236}">
                      <a16:creationId xmlns:a16="http://schemas.microsoft.com/office/drawing/2014/main" id="{5D297D03-52A5-6548-9966-478B30DC3335}"/>
                    </a:ext>
                  </a:extLst>
                </p14:cNvPr>
                <p14:cNvContentPartPr/>
                <p14:nvPr/>
              </p14:nvContentPartPr>
              <p14:xfrm>
                <a:off x="5940525" y="1549390"/>
                <a:ext cx="137520" cy="302400"/>
              </p14:xfrm>
            </p:contentPart>
          </mc:Choice>
          <mc:Fallback>
            <p:pic>
              <p:nvPicPr>
                <p:cNvPr id="125" name="Ink 124">
                  <a:extLst>
                    <a:ext uri="{FF2B5EF4-FFF2-40B4-BE49-F238E27FC236}">
                      <a16:creationId xmlns:a16="http://schemas.microsoft.com/office/drawing/2014/main" id="{5D297D03-52A5-6548-9966-478B30DC3335}"/>
                    </a:ext>
                  </a:extLst>
                </p:cNvPr>
                <p:cNvPicPr/>
                <p:nvPr/>
              </p:nvPicPr>
              <p:blipFill>
                <a:blip r:embed="rId192"/>
                <a:stretch>
                  <a:fillRect/>
                </a:stretch>
              </p:blipFill>
              <p:spPr>
                <a:xfrm>
                  <a:off x="5934405" y="1543270"/>
                  <a:ext cx="14976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26" name="Ink 125">
                  <a:extLst>
                    <a:ext uri="{FF2B5EF4-FFF2-40B4-BE49-F238E27FC236}">
                      <a16:creationId xmlns:a16="http://schemas.microsoft.com/office/drawing/2014/main" id="{487FDCE3-E308-4461-8F96-5222E538FED7}"/>
                    </a:ext>
                  </a:extLst>
                </p14:cNvPr>
                <p14:cNvContentPartPr/>
                <p14:nvPr/>
              </p14:nvContentPartPr>
              <p14:xfrm>
                <a:off x="6038085" y="1557670"/>
                <a:ext cx="258120" cy="271440"/>
              </p14:xfrm>
            </p:contentPart>
          </mc:Choice>
          <mc:Fallback>
            <p:pic>
              <p:nvPicPr>
                <p:cNvPr id="126" name="Ink 125">
                  <a:extLst>
                    <a:ext uri="{FF2B5EF4-FFF2-40B4-BE49-F238E27FC236}">
                      <a16:creationId xmlns:a16="http://schemas.microsoft.com/office/drawing/2014/main" id="{487FDCE3-E308-4461-8F96-5222E538FED7}"/>
                    </a:ext>
                  </a:extLst>
                </p:cNvPr>
                <p:cNvPicPr/>
                <p:nvPr/>
              </p:nvPicPr>
              <p:blipFill>
                <a:blip r:embed="rId194"/>
                <a:stretch>
                  <a:fillRect/>
                </a:stretch>
              </p:blipFill>
              <p:spPr>
                <a:xfrm>
                  <a:off x="6031965" y="1551550"/>
                  <a:ext cx="27036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27" name="Ink 126">
                  <a:extLst>
                    <a:ext uri="{FF2B5EF4-FFF2-40B4-BE49-F238E27FC236}">
                      <a16:creationId xmlns:a16="http://schemas.microsoft.com/office/drawing/2014/main" id="{26915CA8-E317-9658-B2EC-8234EC8FCCF4}"/>
                    </a:ext>
                  </a:extLst>
                </p14:cNvPr>
                <p14:cNvContentPartPr/>
                <p14:nvPr/>
              </p14:nvContentPartPr>
              <p14:xfrm>
                <a:off x="5038005" y="2352910"/>
                <a:ext cx="50760" cy="542160"/>
              </p14:xfrm>
            </p:contentPart>
          </mc:Choice>
          <mc:Fallback>
            <p:pic>
              <p:nvPicPr>
                <p:cNvPr id="127" name="Ink 126">
                  <a:extLst>
                    <a:ext uri="{FF2B5EF4-FFF2-40B4-BE49-F238E27FC236}">
                      <a16:creationId xmlns:a16="http://schemas.microsoft.com/office/drawing/2014/main" id="{26915CA8-E317-9658-B2EC-8234EC8FCCF4}"/>
                    </a:ext>
                  </a:extLst>
                </p:cNvPr>
                <p:cNvPicPr/>
                <p:nvPr/>
              </p:nvPicPr>
              <p:blipFill>
                <a:blip r:embed="rId196"/>
                <a:stretch>
                  <a:fillRect/>
                </a:stretch>
              </p:blipFill>
              <p:spPr>
                <a:xfrm>
                  <a:off x="5031885" y="2346790"/>
                  <a:ext cx="63000" cy="55440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28" name="Ink 127">
                  <a:extLst>
                    <a:ext uri="{FF2B5EF4-FFF2-40B4-BE49-F238E27FC236}">
                      <a16:creationId xmlns:a16="http://schemas.microsoft.com/office/drawing/2014/main" id="{3A1611E7-A81D-E083-E7CF-661451EC6A6D}"/>
                    </a:ext>
                  </a:extLst>
                </p14:cNvPr>
                <p14:cNvContentPartPr/>
                <p14:nvPr/>
              </p14:nvContentPartPr>
              <p14:xfrm>
                <a:off x="5182725" y="4760590"/>
                <a:ext cx="23040" cy="448920"/>
              </p14:xfrm>
            </p:contentPart>
          </mc:Choice>
          <mc:Fallback>
            <p:pic>
              <p:nvPicPr>
                <p:cNvPr id="128" name="Ink 127">
                  <a:extLst>
                    <a:ext uri="{FF2B5EF4-FFF2-40B4-BE49-F238E27FC236}">
                      <a16:creationId xmlns:a16="http://schemas.microsoft.com/office/drawing/2014/main" id="{3A1611E7-A81D-E083-E7CF-661451EC6A6D}"/>
                    </a:ext>
                  </a:extLst>
                </p:cNvPr>
                <p:cNvPicPr/>
                <p:nvPr/>
              </p:nvPicPr>
              <p:blipFill>
                <a:blip r:embed="rId198"/>
                <a:stretch>
                  <a:fillRect/>
                </a:stretch>
              </p:blipFill>
              <p:spPr>
                <a:xfrm>
                  <a:off x="5176605" y="4754470"/>
                  <a:ext cx="35280" cy="46116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29" name="Ink 128">
                  <a:extLst>
                    <a:ext uri="{FF2B5EF4-FFF2-40B4-BE49-F238E27FC236}">
                      <a16:creationId xmlns:a16="http://schemas.microsoft.com/office/drawing/2014/main" id="{E0F3F9C1-5D0F-ED27-EF28-200E3FDBD09B}"/>
                    </a:ext>
                  </a:extLst>
                </p14:cNvPr>
                <p14:cNvContentPartPr/>
                <p14:nvPr/>
              </p14:nvContentPartPr>
              <p14:xfrm>
                <a:off x="4996965" y="5086750"/>
                <a:ext cx="17280" cy="7560"/>
              </p14:xfrm>
            </p:contentPart>
          </mc:Choice>
          <mc:Fallback>
            <p:pic>
              <p:nvPicPr>
                <p:cNvPr id="129" name="Ink 128">
                  <a:extLst>
                    <a:ext uri="{FF2B5EF4-FFF2-40B4-BE49-F238E27FC236}">
                      <a16:creationId xmlns:a16="http://schemas.microsoft.com/office/drawing/2014/main" id="{E0F3F9C1-5D0F-ED27-EF28-200E3FDBD09B}"/>
                    </a:ext>
                  </a:extLst>
                </p:cNvPr>
                <p:cNvPicPr/>
                <p:nvPr/>
              </p:nvPicPr>
              <p:blipFill>
                <a:blip r:embed="rId200"/>
                <a:stretch>
                  <a:fillRect/>
                </a:stretch>
              </p:blipFill>
              <p:spPr>
                <a:xfrm>
                  <a:off x="4990845" y="5080630"/>
                  <a:ext cx="29520" cy="19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1">
            <p14:nvContentPartPr>
              <p14:cNvPr id="131" name="Ink 130">
                <a:extLst>
                  <a:ext uri="{FF2B5EF4-FFF2-40B4-BE49-F238E27FC236}">
                    <a16:creationId xmlns:a16="http://schemas.microsoft.com/office/drawing/2014/main" id="{7BB2A9AB-FF7A-087F-A6B7-B314FE1BD857}"/>
                  </a:ext>
                </a:extLst>
              </p14:cNvPr>
              <p14:cNvContentPartPr/>
              <p14:nvPr/>
            </p14:nvContentPartPr>
            <p14:xfrm>
              <a:off x="7430205" y="4636390"/>
              <a:ext cx="14400" cy="33120"/>
            </p14:xfrm>
          </p:contentPart>
        </mc:Choice>
        <mc:Fallback>
          <p:pic>
            <p:nvPicPr>
              <p:cNvPr id="131" name="Ink 130">
                <a:extLst>
                  <a:ext uri="{FF2B5EF4-FFF2-40B4-BE49-F238E27FC236}">
                    <a16:creationId xmlns:a16="http://schemas.microsoft.com/office/drawing/2014/main" id="{7BB2A9AB-FF7A-087F-A6B7-B314FE1BD857}"/>
                  </a:ext>
                </a:extLst>
              </p:cNvPr>
              <p:cNvPicPr/>
              <p:nvPr/>
            </p:nvPicPr>
            <p:blipFill>
              <a:blip r:embed="rId202"/>
              <a:stretch>
                <a:fillRect/>
              </a:stretch>
            </p:blipFill>
            <p:spPr>
              <a:xfrm>
                <a:off x="7424085" y="4630270"/>
                <a:ext cx="266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32" name="Ink 131">
                <a:extLst>
                  <a:ext uri="{FF2B5EF4-FFF2-40B4-BE49-F238E27FC236}">
                    <a16:creationId xmlns:a16="http://schemas.microsoft.com/office/drawing/2014/main" id="{E2410350-AFAE-D302-D748-45A005702170}"/>
                  </a:ext>
                </a:extLst>
              </p14:cNvPr>
              <p14:cNvContentPartPr/>
              <p14:nvPr/>
            </p14:nvContentPartPr>
            <p14:xfrm>
              <a:off x="1471125" y="1444630"/>
              <a:ext cx="38880" cy="2880"/>
            </p14:xfrm>
          </p:contentPart>
        </mc:Choice>
        <mc:Fallback>
          <p:pic>
            <p:nvPicPr>
              <p:cNvPr id="132" name="Ink 131">
                <a:extLst>
                  <a:ext uri="{FF2B5EF4-FFF2-40B4-BE49-F238E27FC236}">
                    <a16:creationId xmlns:a16="http://schemas.microsoft.com/office/drawing/2014/main" id="{E2410350-AFAE-D302-D748-45A005702170}"/>
                  </a:ext>
                </a:extLst>
              </p:cNvPr>
              <p:cNvPicPr/>
              <p:nvPr/>
            </p:nvPicPr>
            <p:blipFill>
              <a:blip r:embed="rId204"/>
              <a:stretch>
                <a:fillRect/>
              </a:stretch>
            </p:blipFill>
            <p:spPr>
              <a:xfrm>
                <a:off x="1465005" y="1438510"/>
                <a:ext cx="51120" cy="15120"/>
              </a:xfrm>
              <a:prstGeom prst="rect">
                <a:avLst/>
              </a:prstGeom>
            </p:spPr>
          </p:pic>
        </mc:Fallback>
      </mc:AlternateContent>
      <p:grpSp>
        <p:nvGrpSpPr>
          <p:cNvPr id="146" name="Group 145">
            <a:extLst>
              <a:ext uri="{FF2B5EF4-FFF2-40B4-BE49-F238E27FC236}">
                <a16:creationId xmlns:a16="http://schemas.microsoft.com/office/drawing/2014/main" id="{E4C44AD0-F212-E755-1668-746E2998535F}"/>
              </a:ext>
            </a:extLst>
          </p:cNvPr>
          <p:cNvGrpSpPr/>
          <p:nvPr/>
        </p:nvGrpSpPr>
        <p:grpSpPr>
          <a:xfrm>
            <a:off x="9360165" y="1231510"/>
            <a:ext cx="2108520" cy="1516320"/>
            <a:chOff x="9360165" y="1231510"/>
            <a:chExt cx="2108520" cy="1516320"/>
          </a:xfrm>
        </p:grpSpPr>
        <mc:AlternateContent xmlns:mc="http://schemas.openxmlformats.org/markup-compatibility/2006">
          <mc:Choice xmlns:p14="http://schemas.microsoft.com/office/powerpoint/2010/main" Requires="p14">
            <p:contentPart p14:bwMode="auto" r:id="rId205">
              <p14:nvContentPartPr>
                <p14:cNvPr id="133" name="Ink 132">
                  <a:extLst>
                    <a:ext uri="{FF2B5EF4-FFF2-40B4-BE49-F238E27FC236}">
                      <a16:creationId xmlns:a16="http://schemas.microsoft.com/office/drawing/2014/main" id="{9DB33DD1-4F19-09E7-18B3-F23E81AC53BB}"/>
                    </a:ext>
                  </a:extLst>
                </p14:cNvPr>
                <p14:cNvContentPartPr/>
                <p14:nvPr/>
              </p14:nvContentPartPr>
              <p14:xfrm>
                <a:off x="9367365" y="1231510"/>
                <a:ext cx="194400" cy="868680"/>
              </p14:xfrm>
            </p:contentPart>
          </mc:Choice>
          <mc:Fallback>
            <p:pic>
              <p:nvPicPr>
                <p:cNvPr id="133" name="Ink 132">
                  <a:extLst>
                    <a:ext uri="{FF2B5EF4-FFF2-40B4-BE49-F238E27FC236}">
                      <a16:creationId xmlns:a16="http://schemas.microsoft.com/office/drawing/2014/main" id="{9DB33DD1-4F19-09E7-18B3-F23E81AC53BB}"/>
                    </a:ext>
                  </a:extLst>
                </p:cNvPr>
                <p:cNvPicPr/>
                <p:nvPr/>
              </p:nvPicPr>
              <p:blipFill>
                <a:blip r:embed="rId206"/>
                <a:stretch>
                  <a:fillRect/>
                </a:stretch>
              </p:blipFill>
              <p:spPr>
                <a:xfrm>
                  <a:off x="9361245" y="1225390"/>
                  <a:ext cx="206640" cy="88092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34" name="Ink 133">
                  <a:extLst>
                    <a:ext uri="{FF2B5EF4-FFF2-40B4-BE49-F238E27FC236}">
                      <a16:creationId xmlns:a16="http://schemas.microsoft.com/office/drawing/2014/main" id="{BE0F090D-F328-0699-1CA3-C05C2540F69D}"/>
                    </a:ext>
                  </a:extLst>
                </p14:cNvPr>
                <p14:cNvContentPartPr/>
                <p14:nvPr/>
              </p14:nvContentPartPr>
              <p14:xfrm>
                <a:off x="9360165" y="1435630"/>
                <a:ext cx="756360" cy="415440"/>
              </p14:xfrm>
            </p:contentPart>
          </mc:Choice>
          <mc:Fallback>
            <p:pic>
              <p:nvPicPr>
                <p:cNvPr id="134" name="Ink 133">
                  <a:extLst>
                    <a:ext uri="{FF2B5EF4-FFF2-40B4-BE49-F238E27FC236}">
                      <a16:creationId xmlns:a16="http://schemas.microsoft.com/office/drawing/2014/main" id="{BE0F090D-F328-0699-1CA3-C05C2540F69D}"/>
                    </a:ext>
                  </a:extLst>
                </p:cNvPr>
                <p:cNvPicPr/>
                <p:nvPr/>
              </p:nvPicPr>
              <p:blipFill>
                <a:blip r:embed="rId208"/>
                <a:stretch>
                  <a:fillRect/>
                </a:stretch>
              </p:blipFill>
              <p:spPr>
                <a:xfrm>
                  <a:off x="9354045" y="1429510"/>
                  <a:ext cx="768600" cy="42768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35" name="Ink 134">
                  <a:extLst>
                    <a:ext uri="{FF2B5EF4-FFF2-40B4-BE49-F238E27FC236}">
                      <a16:creationId xmlns:a16="http://schemas.microsoft.com/office/drawing/2014/main" id="{49635020-3E41-8629-727B-E34030673225}"/>
                    </a:ext>
                  </a:extLst>
                </p14:cNvPr>
                <p14:cNvContentPartPr/>
                <p14:nvPr/>
              </p14:nvContentPartPr>
              <p14:xfrm>
                <a:off x="10376805" y="1537150"/>
                <a:ext cx="219960" cy="269280"/>
              </p14:xfrm>
            </p:contentPart>
          </mc:Choice>
          <mc:Fallback>
            <p:pic>
              <p:nvPicPr>
                <p:cNvPr id="135" name="Ink 134">
                  <a:extLst>
                    <a:ext uri="{FF2B5EF4-FFF2-40B4-BE49-F238E27FC236}">
                      <a16:creationId xmlns:a16="http://schemas.microsoft.com/office/drawing/2014/main" id="{49635020-3E41-8629-727B-E34030673225}"/>
                    </a:ext>
                  </a:extLst>
                </p:cNvPr>
                <p:cNvPicPr/>
                <p:nvPr/>
              </p:nvPicPr>
              <p:blipFill>
                <a:blip r:embed="rId210"/>
                <a:stretch>
                  <a:fillRect/>
                </a:stretch>
              </p:blipFill>
              <p:spPr>
                <a:xfrm>
                  <a:off x="10370685" y="1531030"/>
                  <a:ext cx="23220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36" name="Ink 135">
                  <a:extLst>
                    <a:ext uri="{FF2B5EF4-FFF2-40B4-BE49-F238E27FC236}">
                      <a16:creationId xmlns:a16="http://schemas.microsoft.com/office/drawing/2014/main" id="{DCC82D9E-74CA-8B64-7FC3-503F714999A0}"/>
                    </a:ext>
                  </a:extLst>
                </p14:cNvPr>
                <p14:cNvContentPartPr/>
                <p14:nvPr/>
              </p14:nvContentPartPr>
              <p14:xfrm>
                <a:off x="10657605" y="1440310"/>
                <a:ext cx="111600" cy="290160"/>
              </p14:xfrm>
            </p:contentPart>
          </mc:Choice>
          <mc:Fallback>
            <p:pic>
              <p:nvPicPr>
                <p:cNvPr id="136" name="Ink 135">
                  <a:extLst>
                    <a:ext uri="{FF2B5EF4-FFF2-40B4-BE49-F238E27FC236}">
                      <a16:creationId xmlns:a16="http://schemas.microsoft.com/office/drawing/2014/main" id="{DCC82D9E-74CA-8B64-7FC3-503F714999A0}"/>
                    </a:ext>
                  </a:extLst>
                </p:cNvPr>
                <p:cNvPicPr/>
                <p:nvPr/>
              </p:nvPicPr>
              <p:blipFill>
                <a:blip r:embed="rId212"/>
                <a:stretch>
                  <a:fillRect/>
                </a:stretch>
              </p:blipFill>
              <p:spPr>
                <a:xfrm>
                  <a:off x="10651485" y="1434190"/>
                  <a:ext cx="12384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37" name="Ink 136">
                  <a:extLst>
                    <a:ext uri="{FF2B5EF4-FFF2-40B4-BE49-F238E27FC236}">
                      <a16:creationId xmlns:a16="http://schemas.microsoft.com/office/drawing/2014/main" id="{5D6F3298-05D3-2892-CD19-251A2F440858}"/>
                    </a:ext>
                  </a:extLst>
                </p14:cNvPr>
                <p14:cNvContentPartPr/>
                <p14:nvPr/>
              </p14:nvContentPartPr>
              <p14:xfrm>
                <a:off x="10660485" y="1483870"/>
                <a:ext cx="425520" cy="210600"/>
              </p14:xfrm>
            </p:contentPart>
          </mc:Choice>
          <mc:Fallback>
            <p:pic>
              <p:nvPicPr>
                <p:cNvPr id="137" name="Ink 136">
                  <a:extLst>
                    <a:ext uri="{FF2B5EF4-FFF2-40B4-BE49-F238E27FC236}">
                      <a16:creationId xmlns:a16="http://schemas.microsoft.com/office/drawing/2014/main" id="{5D6F3298-05D3-2892-CD19-251A2F440858}"/>
                    </a:ext>
                  </a:extLst>
                </p:cNvPr>
                <p:cNvPicPr/>
                <p:nvPr/>
              </p:nvPicPr>
              <p:blipFill>
                <a:blip r:embed="rId214"/>
                <a:stretch>
                  <a:fillRect/>
                </a:stretch>
              </p:blipFill>
              <p:spPr>
                <a:xfrm>
                  <a:off x="10654365" y="1477750"/>
                  <a:ext cx="43776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38" name="Ink 137">
                  <a:extLst>
                    <a:ext uri="{FF2B5EF4-FFF2-40B4-BE49-F238E27FC236}">
                      <a16:creationId xmlns:a16="http://schemas.microsoft.com/office/drawing/2014/main" id="{02FE211C-2643-929C-0D3C-D8D874A0B77A}"/>
                    </a:ext>
                  </a:extLst>
                </p14:cNvPr>
                <p14:cNvContentPartPr/>
                <p14:nvPr/>
              </p14:nvContentPartPr>
              <p14:xfrm>
                <a:off x="11154045" y="1307470"/>
                <a:ext cx="314640" cy="414720"/>
              </p14:xfrm>
            </p:contentPart>
          </mc:Choice>
          <mc:Fallback>
            <p:pic>
              <p:nvPicPr>
                <p:cNvPr id="138" name="Ink 137">
                  <a:extLst>
                    <a:ext uri="{FF2B5EF4-FFF2-40B4-BE49-F238E27FC236}">
                      <a16:creationId xmlns:a16="http://schemas.microsoft.com/office/drawing/2014/main" id="{02FE211C-2643-929C-0D3C-D8D874A0B77A}"/>
                    </a:ext>
                  </a:extLst>
                </p:cNvPr>
                <p:cNvPicPr/>
                <p:nvPr/>
              </p:nvPicPr>
              <p:blipFill>
                <a:blip r:embed="rId216"/>
                <a:stretch>
                  <a:fillRect/>
                </a:stretch>
              </p:blipFill>
              <p:spPr>
                <a:xfrm>
                  <a:off x="11147925" y="1301350"/>
                  <a:ext cx="326880" cy="42696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39" name="Ink 138">
                  <a:extLst>
                    <a:ext uri="{FF2B5EF4-FFF2-40B4-BE49-F238E27FC236}">
                      <a16:creationId xmlns:a16="http://schemas.microsoft.com/office/drawing/2014/main" id="{25E8E229-7D1A-D7D4-9C4E-2415E10863C7}"/>
                    </a:ext>
                  </a:extLst>
                </p14:cNvPr>
                <p14:cNvContentPartPr/>
                <p14:nvPr/>
              </p14:nvContentPartPr>
              <p14:xfrm>
                <a:off x="10118685" y="1934590"/>
                <a:ext cx="243000" cy="384480"/>
              </p14:xfrm>
            </p:contentPart>
          </mc:Choice>
          <mc:Fallback>
            <p:pic>
              <p:nvPicPr>
                <p:cNvPr id="139" name="Ink 138">
                  <a:extLst>
                    <a:ext uri="{FF2B5EF4-FFF2-40B4-BE49-F238E27FC236}">
                      <a16:creationId xmlns:a16="http://schemas.microsoft.com/office/drawing/2014/main" id="{25E8E229-7D1A-D7D4-9C4E-2415E10863C7}"/>
                    </a:ext>
                  </a:extLst>
                </p:cNvPr>
                <p:cNvPicPr/>
                <p:nvPr/>
              </p:nvPicPr>
              <p:blipFill>
                <a:blip r:embed="rId218"/>
                <a:stretch>
                  <a:fillRect/>
                </a:stretch>
              </p:blipFill>
              <p:spPr>
                <a:xfrm>
                  <a:off x="10112565" y="1928470"/>
                  <a:ext cx="255240" cy="39672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40" name="Ink 139">
                  <a:extLst>
                    <a:ext uri="{FF2B5EF4-FFF2-40B4-BE49-F238E27FC236}">
                      <a16:creationId xmlns:a16="http://schemas.microsoft.com/office/drawing/2014/main" id="{61A166B4-D7ED-6130-57CD-AAD1E19C163A}"/>
                    </a:ext>
                  </a:extLst>
                </p14:cNvPr>
                <p14:cNvContentPartPr/>
                <p14:nvPr/>
              </p14:nvContentPartPr>
              <p14:xfrm>
                <a:off x="10142445" y="2020630"/>
                <a:ext cx="403560" cy="304560"/>
              </p14:xfrm>
            </p:contentPart>
          </mc:Choice>
          <mc:Fallback>
            <p:pic>
              <p:nvPicPr>
                <p:cNvPr id="140" name="Ink 139">
                  <a:extLst>
                    <a:ext uri="{FF2B5EF4-FFF2-40B4-BE49-F238E27FC236}">
                      <a16:creationId xmlns:a16="http://schemas.microsoft.com/office/drawing/2014/main" id="{61A166B4-D7ED-6130-57CD-AAD1E19C163A}"/>
                    </a:ext>
                  </a:extLst>
                </p:cNvPr>
                <p:cNvPicPr/>
                <p:nvPr/>
              </p:nvPicPr>
              <p:blipFill>
                <a:blip r:embed="rId220"/>
                <a:stretch>
                  <a:fillRect/>
                </a:stretch>
              </p:blipFill>
              <p:spPr>
                <a:xfrm>
                  <a:off x="10136325" y="2014510"/>
                  <a:ext cx="41580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41" name="Ink 140">
                  <a:extLst>
                    <a:ext uri="{FF2B5EF4-FFF2-40B4-BE49-F238E27FC236}">
                      <a16:creationId xmlns:a16="http://schemas.microsoft.com/office/drawing/2014/main" id="{B8CC0A91-6157-90CA-C62C-C8F27EF0AFFF}"/>
                    </a:ext>
                  </a:extLst>
                </p14:cNvPr>
                <p14:cNvContentPartPr/>
                <p14:nvPr/>
              </p14:nvContentPartPr>
              <p14:xfrm>
                <a:off x="10586685" y="1973110"/>
                <a:ext cx="134640" cy="347400"/>
              </p14:xfrm>
            </p:contentPart>
          </mc:Choice>
          <mc:Fallback>
            <p:pic>
              <p:nvPicPr>
                <p:cNvPr id="141" name="Ink 140">
                  <a:extLst>
                    <a:ext uri="{FF2B5EF4-FFF2-40B4-BE49-F238E27FC236}">
                      <a16:creationId xmlns:a16="http://schemas.microsoft.com/office/drawing/2014/main" id="{B8CC0A91-6157-90CA-C62C-C8F27EF0AFFF}"/>
                    </a:ext>
                  </a:extLst>
                </p:cNvPr>
                <p:cNvPicPr/>
                <p:nvPr/>
              </p:nvPicPr>
              <p:blipFill>
                <a:blip r:embed="rId222"/>
                <a:stretch>
                  <a:fillRect/>
                </a:stretch>
              </p:blipFill>
              <p:spPr>
                <a:xfrm>
                  <a:off x="10580565" y="1966990"/>
                  <a:ext cx="14688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42" name="Ink 141">
                  <a:extLst>
                    <a:ext uri="{FF2B5EF4-FFF2-40B4-BE49-F238E27FC236}">
                      <a16:creationId xmlns:a16="http://schemas.microsoft.com/office/drawing/2014/main" id="{FFE1A5D3-1AF9-4142-C826-03817B44B4CB}"/>
                    </a:ext>
                  </a:extLst>
                </p14:cNvPr>
                <p14:cNvContentPartPr/>
                <p14:nvPr/>
              </p14:nvContentPartPr>
              <p14:xfrm>
                <a:off x="10265205" y="2347150"/>
                <a:ext cx="248760" cy="400680"/>
              </p14:xfrm>
            </p:contentPart>
          </mc:Choice>
          <mc:Fallback>
            <p:pic>
              <p:nvPicPr>
                <p:cNvPr id="142" name="Ink 141">
                  <a:extLst>
                    <a:ext uri="{FF2B5EF4-FFF2-40B4-BE49-F238E27FC236}">
                      <a16:creationId xmlns:a16="http://schemas.microsoft.com/office/drawing/2014/main" id="{FFE1A5D3-1AF9-4142-C826-03817B44B4CB}"/>
                    </a:ext>
                  </a:extLst>
                </p:cNvPr>
                <p:cNvPicPr/>
                <p:nvPr/>
              </p:nvPicPr>
              <p:blipFill>
                <a:blip r:embed="rId224"/>
                <a:stretch>
                  <a:fillRect/>
                </a:stretch>
              </p:blipFill>
              <p:spPr>
                <a:xfrm>
                  <a:off x="10259085" y="2341030"/>
                  <a:ext cx="261000" cy="41292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43" name="Ink 142">
                  <a:extLst>
                    <a:ext uri="{FF2B5EF4-FFF2-40B4-BE49-F238E27FC236}">
                      <a16:creationId xmlns:a16="http://schemas.microsoft.com/office/drawing/2014/main" id="{1F4BF339-A493-3264-1376-7DCE5240524F}"/>
                    </a:ext>
                  </a:extLst>
                </p14:cNvPr>
                <p14:cNvContentPartPr/>
                <p14:nvPr/>
              </p14:nvContentPartPr>
              <p14:xfrm>
                <a:off x="10558605" y="2432110"/>
                <a:ext cx="125280" cy="232200"/>
              </p14:xfrm>
            </p:contentPart>
          </mc:Choice>
          <mc:Fallback>
            <p:pic>
              <p:nvPicPr>
                <p:cNvPr id="143" name="Ink 142">
                  <a:extLst>
                    <a:ext uri="{FF2B5EF4-FFF2-40B4-BE49-F238E27FC236}">
                      <a16:creationId xmlns:a16="http://schemas.microsoft.com/office/drawing/2014/main" id="{1F4BF339-A493-3264-1376-7DCE5240524F}"/>
                    </a:ext>
                  </a:extLst>
                </p:cNvPr>
                <p:cNvPicPr/>
                <p:nvPr/>
              </p:nvPicPr>
              <p:blipFill>
                <a:blip r:embed="rId226"/>
                <a:stretch>
                  <a:fillRect/>
                </a:stretch>
              </p:blipFill>
              <p:spPr>
                <a:xfrm>
                  <a:off x="10552485" y="2425990"/>
                  <a:ext cx="13752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44" name="Ink 143">
                  <a:extLst>
                    <a:ext uri="{FF2B5EF4-FFF2-40B4-BE49-F238E27FC236}">
                      <a16:creationId xmlns:a16="http://schemas.microsoft.com/office/drawing/2014/main" id="{291860CA-142F-8614-986D-E0580D27C790}"/>
                    </a:ext>
                  </a:extLst>
                </p14:cNvPr>
                <p14:cNvContentPartPr/>
                <p14:nvPr/>
              </p14:nvContentPartPr>
              <p14:xfrm>
                <a:off x="10750125" y="2398630"/>
                <a:ext cx="205200" cy="210240"/>
              </p14:xfrm>
            </p:contentPart>
          </mc:Choice>
          <mc:Fallback>
            <p:pic>
              <p:nvPicPr>
                <p:cNvPr id="144" name="Ink 143">
                  <a:extLst>
                    <a:ext uri="{FF2B5EF4-FFF2-40B4-BE49-F238E27FC236}">
                      <a16:creationId xmlns:a16="http://schemas.microsoft.com/office/drawing/2014/main" id="{291860CA-142F-8614-986D-E0580D27C790}"/>
                    </a:ext>
                  </a:extLst>
                </p:cNvPr>
                <p:cNvPicPr/>
                <p:nvPr/>
              </p:nvPicPr>
              <p:blipFill>
                <a:blip r:embed="rId228"/>
                <a:stretch>
                  <a:fillRect/>
                </a:stretch>
              </p:blipFill>
              <p:spPr>
                <a:xfrm>
                  <a:off x="10744005" y="2392510"/>
                  <a:ext cx="21744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45" name="Ink 144">
                  <a:extLst>
                    <a:ext uri="{FF2B5EF4-FFF2-40B4-BE49-F238E27FC236}">
                      <a16:creationId xmlns:a16="http://schemas.microsoft.com/office/drawing/2014/main" id="{EC3AE2FF-9399-9562-34AF-A47CF46C18DF}"/>
                    </a:ext>
                  </a:extLst>
                </p14:cNvPr>
                <p14:cNvContentPartPr/>
                <p14:nvPr/>
              </p14:nvContentPartPr>
              <p14:xfrm>
                <a:off x="11105805" y="2500870"/>
                <a:ext cx="10800" cy="6480"/>
              </p14:xfrm>
            </p:contentPart>
          </mc:Choice>
          <mc:Fallback>
            <p:pic>
              <p:nvPicPr>
                <p:cNvPr id="145" name="Ink 144">
                  <a:extLst>
                    <a:ext uri="{FF2B5EF4-FFF2-40B4-BE49-F238E27FC236}">
                      <a16:creationId xmlns:a16="http://schemas.microsoft.com/office/drawing/2014/main" id="{EC3AE2FF-9399-9562-34AF-A47CF46C18DF}"/>
                    </a:ext>
                  </a:extLst>
                </p:cNvPr>
                <p:cNvPicPr/>
                <p:nvPr/>
              </p:nvPicPr>
              <p:blipFill>
                <a:blip r:embed="rId230"/>
                <a:stretch>
                  <a:fillRect/>
                </a:stretch>
              </p:blipFill>
              <p:spPr>
                <a:xfrm>
                  <a:off x="11099685" y="2494750"/>
                  <a:ext cx="23040" cy="18720"/>
                </a:xfrm>
                <a:prstGeom prst="rect">
                  <a:avLst/>
                </a:prstGeom>
              </p:spPr>
            </p:pic>
          </mc:Fallback>
        </mc:AlternateContent>
      </p:grpSp>
    </p:spTree>
    <p:extLst>
      <p:ext uri="{BB962C8B-B14F-4D97-AF65-F5344CB8AC3E}">
        <p14:creationId xmlns:p14="http://schemas.microsoft.com/office/powerpoint/2010/main" val="147878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Extend Existing Applications</a:t>
            </a:r>
          </a:p>
        </p:txBody>
      </p:sp>
      <mc:AlternateContent xmlns:mc="http://schemas.openxmlformats.org/markup-compatibility/2006">
        <mc:Choice xmlns:p14="http://schemas.microsoft.com/office/powerpoint/2010/main" Requires="p14">
          <p:contentPart p14:bwMode="auto" r:id="rId2">
            <p14:nvContentPartPr>
              <p14:cNvPr id="88" name="Ink 87">
                <a:extLst>
                  <a:ext uri="{FF2B5EF4-FFF2-40B4-BE49-F238E27FC236}">
                    <a16:creationId xmlns:a16="http://schemas.microsoft.com/office/drawing/2014/main" id="{10B82DC0-A644-5FA8-7AB4-8C30963FEA2A}"/>
                  </a:ext>
                </a:extLst>
              </p14:cNvPr>
              <p14:cNvContentPartPr/>
              <p14:nvPr/>
            </p14:nvContentPartPr>
            <p14:xfrm>
              <a:off x="4832445" y="1153030"/>
              <a:ext cx="17640" cy="289080"/>
            </p14:xfrm>
          </p:contentPart>
        </mc:Choice>
        <mc:Fallback>
          <p:pic>
            <p:nvPicPr>
              <p:cNvPr id="88" name="Ink 87">
                <a:extLst>
                  <a:ext uri="{FF2B5EF4-FFF2-40B4-BE49-F238E27FC236}">
                    <a16:creationId xmlns:a16="http://schemas.microsoft.com/office/drawing/2014/main" id="{10B82DC0-A644-5FA8-7AB4-8C30963FEA2A}"/>
                  </a:ext>
                </a:extLst>
              </p:cNvPr>
              <p:cNvPicPr/>
              <p:nvPr/>
            </p:nvPicPr>
            <p:blipFill>
              <a:blip r:embed="rId3"/>
              <a:stretch>
                <a:fillRect/>
              </a:stretch>
            </p:blipFill>
            <p:spPr>
              <a:xfrm>
                <a:off x="4826325" y="1146910"/>
                <a:ext cx="2988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16" name="Ink 215">
                <a:extLst>
                  <a:ext uri="{FF2B5EF4-FFF2-40B4-BE49-F238E27FC236}">
                    <a16:creationId xmlns:a16="http://schemas.microsoft.com/office/drawing/2014/main" id="{675351EA-8183-1DBB-C36D-2A1D7E999A90}"/>
                  </a:ext>
                </a:extLst>
              </p14:cNvPr>
              <p14:cNvContentPartPr/>
              <p14:nvPr/>
            </p14:nvContentPartPr>
            <p14:xfrm>
              <a:off x="5328885" y="708430"/>
              <a:ext cx="1947600" cy="23400"/>
            </p14:xfrm>
          </p:contentPart>
        </mc:Choice>
        <mc:Fallback>
          <p:pic>
            <p:nvPicPr>
              <p:cNvPr id="216" name="Ink 215">
                <a:extLst>
                  <a:ext uri="{FF2B5EF4-FFF2-40B4-BE49-F238E27FC236}">
                    <a16:creationId xmlns:a16="http://schemas.microsoft.com/office/drawing/2014/main" id="{675351EA-8183-1DBB-C36D-2A1D7E999A90}"/>
                  </a:ext>
                </a:extLst>
              </p:cNvPr>
              <p:cNvPicPr/>
              <p:nvPr/>
            </p:nvPicPr>
            <p:blipFill>
              <a:blip r:embed="rId5"/>
              <a:stretch>
                <a:fillRect/>
              </a:stretch>
            </p:blipFill>
            <p:spPr>
              <a:xfrm>
                <a:off x="5322765" y="702310"/>
                <a:ext cx="1959840" cy="35640"/>
              </a:xfrm>
              <a:prstGeom prst="rect">
                <a:avLst/>
              </a:prstGeom>
            </p:spPr>
          </p:pic>
        </mc:Fallback>
      </mc:AlternateContent>
      <p:grpSp>
        <p:nvGrpSpPr>
          <p:cNvPr id="244" name="Group 243">
            <a:extLst>
              <a:ext uri="{FF2B5EF4-FFF2-40B4-BE49-F238E27FC236}">
                <a16:creationId xmlns:a16="http://schemas.microsoft.com/office/drawing/2014/main" id="{65DDE64E-7A50-9528-6CB5-6815CB2DCE2D}"/>
              </a:ext>
            </a:extLst>
          </p:cNvPr>
          <p:cNvGrpSpPr/>
          <p:nvPr/>
        </p:nvGrpSpPr>
        <p:grpSpPr>
          <a:xfrm>
            <a:off x="53805" y="760270"/>
            <a:ext cx="11905560" cy="5920200"/>
            <a:chOff x="53805" y="760270"/>
            <a:chExt cx="11905560" cy="5920200"/>
          </a:xfrm>
        </p:grpSpPr>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5E70B3F4-B92E-37B0-FB3A-E45D85422737}"/>
                    </a:ext>
                  </a:extLst>
                </p14:cNvPr>
                <p14:cNvContentPartPr/>
                <p14:nvPr/>
              </p14:nvContentPartPr>
              <p14:xfrm>
                <a:off x="6516885" y="1289470"/>
                <a:ext cx="35280" cy="191520"/>
              </p14:xfrm>
            </p:contentPart>
          </mc:Choice>
          <mc:Fallback>
            <p:pic>
              <p:nvPicPr>
                <p:cNvPr id="3" name="Ink 2">
                  <a:extLst>
                    <a:ext uri="{FF2B5EF4-FFF2-40B4-BE49-F238E27FC236}">
                      <a16:creationId xmlns:a16="http://schemas.microsoft.com/office/drawing/2014/main" id="{5E70B3F4-B92E-37B0-FB3A-E45D85422737}"/>
                    </a:ext>
                  </a:extLst>
                </p:cNvPr>
                <p:cNvPicPr/>
                <p:nvPr/>
              </p:nvPicPr>
              <p:blipFill>
                <a:blip r:embed="rId7"/>
                <a:stretch>
                  <a:fillRect/>
                </a:stretch>
              </p:blipFill>
              <p:spPr>
                <a:xfrm>
                  <a:off x="6510765" y="1283350"/>
                  <a:ext cx="4752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AB7DF436-7102-A1A8-6DB8-F1C2E054ABB6}"/>
                    </a:ext>
                  </a:extLst>
                </p14:cNvPr>
                <p14:cNvContentPartPr/>
                <p14:nvPr/>
              </p14:nvContentPartPr>
              <p14:xfrm>
                <a:off x="6497085" y="1998310"/>
                <a:ext cx="12960" cy="194760"/>
              </p14:xfrm>
            </p:contentPart>
          </mc:Choice>
          <mc:Fallback>
            <p:pic>
              <p:nvPicPr>
                <p:cNvPr id="4" name="Ink 3">
                  <a:extLst>
                    <a:ext uri="{FF2B5EF4-FFF2-40B4-BE49-F238E27FC236}">
                      <a16:creationId xmlns:a16="http://schemas.microsoft.com/office/drawing/2014/main" id="{AB7DF436-7102-A1A8-6DB8-F1C2E054ABB6}"/>
                    </a:ext>
                  </a:extLst>
                </p:cNvPr>
                <p:cNvPicPr/>
                <p:nvPr/>
              </p:nvPicPr>
              <p:blipFill>
                <a:blip r:embed="rId9"/>
                <a:stretch>
                  <a:fillRect/>
                </a:stretch>
              </p:blipFill>
              <p:spPr>
                <a:xfrm>
                  <a:off x="6490965" y="1992190"/>
                  <a:ext cx="2520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Ink 4">
                  <a:extLst>
                    <a:ext uri="{FF2B5EF4-FFF2-40B4-BE49-F238E27FC236}">
                      <a16:creationId xmlns:a16="http://schemas.microsoft.com/office/drawing/2014/main" id="{2B059DC0-6357-27A9-6A60-34A5518388EF}"/>
                    </a:ext>
                  </a:extLst>
                </p14:cNvPr>
                <p14:cNvContentPartPr/>
                <p14:nvPr/>
              </p14:nvContentPartPr>
              <p14:xfrm>
                <a:off x="6166605" y="2542990"/>
                <a:ext cx="222480" cy="1131840"/>
              </p14:xfrm>
            </p:contentPart>
          </mc:Choice>
          <mc:Fallback>
            <p:pic>
              <p:nvPicPr>
                <p:cNvPr id="5" name="Ink 4">
                  <a:extLst>
                    <a:ext uri="{FF2B5EF4-FFF2-40B4-BE49-F238E27FC236}">
                      <a16:creationId xmlns:a16="http://schemas.microsoft.com/office/drawing/2014/main" id="{2B059DC0-6357-27A9-6A60-34A5518388EF}"/>
                    </a:ext>
                  </a:extLst>
                </p:cNvPr>
                <p:cNvPicPr/>
                <p:nvPr/>
              </p:nvPicPr>
              <p:blipFill>
                <a:blip r:embed="rId11"/>
                <a:stretch>
                  <a:fillRect/>
                </a:stretch>
              </p:blipFill>
              <p:spPr>
                <a:xfrm>
                  <a:off x="6160485" y="2536870"/>
                  <a:ext cx="234720" cy="11440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Ink 5">
                  <a:extLst>
                    <a:ext uri="{FF2B5EF4-FFF2-40B4-BE49-F238E27FC236}">
                      <a16:creationId xmlns:a16="http://schemas.microsoft.com/office/drawing/2014/main" id="{4FE76D71-3792-8106-177E-B1F9C6C7FA49}"/>
                    </a:ext>
                  </a:extLst>
                </p14:cNvPr>
                <p14:cNvContentPartPr/>
                <p14:nvPr/>
              </p14:nvContentPartPr>
              <p14:xfrm>
                <a:off x="6284685" y="3875350"/>
                <a:ext cx="25560" cy="165240"/>
              </p14:xfrm>
            </p:contentPart>
          </mc:Choice>
          <mc:Fallback>
            <p:pic>
              <p:nvPicPr>
                <p:cNvPr id="6" name="Ink 5">
                  <a:extLst>
                    <a:ext uri="{FF2B5EF4-FFF2-40B4-BE49-F238E27FC236}">
                      <a16:creationId xmlns:a16="http://schemas.microsoft.com/office/drawing/2014/main" id="{4FE76D71-3792-8106-177E-B1F9C6C7FA49}"/>
                    </a:ext>
                  </a:extLst>
                </p:cNvPr>
                <p:cNvPicPr/>
                <p:nvPr/>
              </p:nvPicPr>
              <p:blipFill>
                <a:blip r:embed="rId13"/>
                <a:stretch>
                  <a:fillRect/>
                </a:stretch>
              </p:blipFill>
              <p:spPr>
                <a:xfrm>
                  <a:off x="6278565" y="3869230"/>
                  <a:ext cx="3780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0" name="Ink 69">
                  <a:extLst>
                    <a:ext uri="{FF2B5EF4-FFF2-40B4-BE49-F238E27FC236}">
                      <a16:creationId xmlns:a16="http://schemas.microsoft.com/office/drawing/2014/main" id="{A05A4B6A-AE04-60EA-865C-56C8BBFC2B3A}"/>
                    </a:ext>
                  </a:extLst>
                </p14:cNvPr>
                <p14:cNvContentPartPr/>
                <p14:nvPr/>
              </p14:nvContentPartPr>
              <p14:xfrm>
                <a:off x="6461085" y="3243910"/>
                <a:ext cx="1557000" cy="104760"/>
              </p14:xfrm>
            </p:contentPart>
          </mc:Choice>
          <mc:Fallback>
            <p:pic>
              <p:nvPicPr>
                <p:cNvPr id="70" name="Ink 69">
                  <a:extLst>
                    <a:ext uri="{FF2B5EF4-FFF2-40B4-BE49-F238E27FC236}">
                      <a16:creationId xmlns:a16="http://schemas.microsoft.com/office/drawing/2014/main" id="{A05A4B6A-AE04-60EA-865C-56C8BBFC2B3A}"/>
                    </a:ext>
                  </a:extLst>
                </p:cNvPr>
                <p:cNvPicPr/>
                <p:nvPr/>
              </p:nvPicPr>
              <p:blipFill>
                <a:blip r:embed="rId15"/>
                <a:stretch>
                  <a:fillRect/>
                </a:stretch>
              </p:blipFill>
              <p:spPr>
                <a:xfrm>
                  <a:off x="6454965" y="3237790"/>
                  <a:ext cx="156924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71" name="Ink 70">
                  <a:extLst>
                    <a:ext uri="{FF2B5EF4-FFF2-40B4-BE49-F238E27FC236}">
                      <a16:creationId xmlns:a16="http://schemas.microsoft.com/office/drawing/2014/main" id="{26248BCC-5FE5-BC0B-15A2-7C2AA72179E6}"/>
                    </a:ext>
                  </a:extLst>
                </p14:cNvPr>
                <p14:cNvContentPartPr/>
                <p14:nvPr/>
              </p14:nvContentPartPr>
              <p14:xfrm>
                <a:off x="6155445" y="3060670"/>
                <a:ext cx="346680" cy="329040"/>
              </p14:xfrm>
            </p:contentPart>
          </mc:Choice>
          <mc:Fallback>
            <p:pic>
              <p:nvPicPr>
                <p:cNvPr id="71" name="Ink 70">
                  <a:extLst>
                    <a:ext uri="{FF2B5EF4-FFF2-40B4-BE49-F238E27FC236}">
                      <a16:creationId xmlns:a16="http://schemas.microsoft.com/office/drawing/2014/main" id="{26248BCC-5FE5-BC0B-15A2-7C2AA72179E6}"/>
                    </a:ext>
                  </a:extLst>
                </p:cNvPr>
                <p:cNvPicPr/>
                <p:nvPr/>
              </p:nvPicPr>
              <p:blipFill>
                <a:blip r:embed="rId17"/>
                <a:stretch>
                  <a:fillRect/>
                </a:stretch>
              </p:blipFill>
              <p:spPr>
                <a:xfrm>
                  <a:off x="6149325" y="3054550"/>
                  <a:ext cx="35892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72" name="Ink 71">
                  <a:extLst>
                    <a:ext uri="{FF2B5EF4-FFF2-40B4-BE49-F238E27FC236}">
                      <a16:creationId xmlns:a16="http://schemas.microsoft.com/office/drawing/2014/main" id="{8E7592F0-080E-E3EC-C1D0-1ABA90A752C4}"/>
                    </a:ext>
                  </a:extLst>
                </p14:cNvPr>
                <p14:cNvContentPartPr/>
                <p14:nvPr/>
              </p14:nvContentPartPr>
              <p14:xfrm>
                <a:off x="5515005" y="3148150"/>
                <a:ext cx="572040" cy="32760"/>
              </p14:xfrm>
            </p:contentPart>
          </mc:Choice>
          <mc:Fallback>
            <p:pic>
              <p:nvPicPr>
                <p:cNvPr id="72" name="Ink 71">
                  <a:extLst>
                    <a:ext uri="{FF2B5EF4-FFF2-40B4-BE49-F238E27FC236}">
                      <a16:creationId xmlns:a16="http://schemas.microsoft.com/office/drawing/2014/main" id="{8E7592F0-080E-E3EC-C1D0-1ABA90A752C4}"/>
                    </a:ext>
                  </a:extLst>
                </p:cNvPr>
                <p:cNvPicPr/>
                <p:nvPr/>
              </p:nvPicPr>
              <p:blipFill>
                <a:blip r:embed="rId19"/>
                <a:stretch>
                  <a:fillRect/>
                </a:stretch>
              </p:blipFill>
              <p:spPr>
                <a:xfrm>
                  <a:off x="5508885" y="3142030"/>
                  <a:ext cx="58428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74" name="Ink 73">
                  <a:extLst>
                    <a:ext uri="{FF2B5EF4-FFF2-40B4-BE49-F238E27FC236}">
                      <a16:creationId xmlns:a16="http://schemas.microsoft.com/office/drawing/2014/main" id="{A5680CA8-4779-EA4C-7A06-7F49CEF3982E}"/>
                    </a:ext>
                  </a:extLst>
                </p14:cNvPr>
                <p14:cNvContentPartPr/>
                <p14:nvPr/>
              </p14:nvContentPartPr>
              <p14:xfrm>
                <a:off x="5953125" y="3142750"/>
                <a:ext cx="179280" cy="31680"/>
              </p14:xfrm>
            </p:contentPart>
          </mc:Choice>
          <mc:Fallback>
            <p:pic>
              <p:nvPicPr>
                <p:cNvPr id="74" name="Ink 73">
                  <a:extLst>
                    <a:ext uri="{FF2B5EF4-FFF2-40B4-BE49-F238E27FC236}">
                      <a16:creationId xmlns:a16="http://schemas.microsoft.com/office/drawing/2014/main" id="{A5680CA8-4779-EA4C-7A06-7F49CEF3982E}"/>
                    </a:ext>
                  </a:extLst>
                </p:cNvPr>
                <p:cNvPicPr/>
                <p:nvPr/>
              </p:nvPicPr>
              <p:blipFill>
                <a:blip r:embed="rId21"/>
                <a:stretch>
                  <a:fillRect/>
                </a:stretch>
              </p:blipFill>
              <p:spPr>
                <a:xfrm>
                  <a:off x="5947005" y="3136630"/>
                  <a:ext cx="19152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76" name="Ink 75">
                  <a:extLst>
                    <a:ext uri="{FF2B5EF4-FFF2-40B4-BE49-F238E27FC236}">
                      <a16:creationId xmlns:a16="http://schemas.microsoft.com/office/drawing/2014/main" id="{53834CE5-38D0-FD89-14D3-A323764CFF9B}"/>
                    </a:ext>
                  </a:extLst>
                </p14:cNvPr>
                <p14:cNvContentPartPr/>
                <p14:nvPr/>
              </p14:nvContentPartPr>
              <p14:xfrm>
                <a:off x="278085" y="897430"/>
                <a:ext cx="265320" cy="314640"/>
              </p14:xfrm>
            </p:contentPart>
          </mc:Choice>
          <mc:Fallback>
            <p:pic>
              <p:nvPicPr>
                <p:cNvPr id="76" name="Ink 75">
                  <a:extLst>
                    <a:ext uri="{FF2B5EF4-FFF2-40B4-BE49-F238E27FC236}">
                      <a16:creationId xmlns:a16="http://schemas.microsoft.com/office/drawing/2014/main" id="{53834CE5-38D0-FD89-14D3-A323764CFF9B}"/>
                    </a:ext>
                  </a:extLst>
                </p:cNvPr>
                <p:cNvPicPr/>
                <p:nvPr/>
              </p:nvPicPr>
              <p:blipFill>
                <a:blip r:embed="rId23"/>
                <a:stretch>
                  <a:fillRect/>
                </a:stretch>
              </p:blipFill>
              <p:spPr>
                <a:xfrm>
                  <a:off x="271965" y="891310"/>
                  <a:ext cx="27756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77" name="Ink 76">
                  <a:extLst>
                    <a:ext uri="{FF2B5EF4-FFF2-40B4-BE49-F238E27FC236}">
                      <a16:creationId xmlns:a16="http://schemas.microsoft.com/office/drawing/2014/main" id="{1692BD97-8F6D-341D-7827-BA323B51E262}"/>
                    </a:ext>
                  </a:extLst>
                </p14:cNvPr>
                <p14:cNvContentPartPr/>
                <p14:nvPr/>
              </p14:nvContentPartPr>
              <p14:xfrm>
                <a:off x="657165" y="897790"/>
                <a:ext cx="150120" cy="241920"/>
              </p14:xfrm>
            </p:contentPart>
          </mc:Choice>
          <mc:Fallback>
            <p:pic>
              <p:nvPicPr>
                <p:cNvPr id="77" name="Ink 76">
                  <a:extLst>
                    <a:ext uri="{FF2B5EF4-FFF2-40B4-BE49-F238E27FC236}">
                      <a16:creationId xmlns:a16="http://schemas.microsoft.com/office/drawing/2014/main" id="{1692BD97-8F6D-341D-7827-BA323B51E262}"/>
                    </a:ext>
                  </a:extLst>
                </p:cNvPr>
                <p:cNvPicPr/>
                <p:nvPr/>
              </p:nvPicPr>
              <p:blipFill>
                <a:blip r:embed="rId25"/>
                <a:stretch>
                  <a:fillRect/>
                </a:stretch>
              </p:blipFill>
              <p:spPr>
                <a:xfrm>
                  <a:off x="651045" y="891670"/>
                  <a:ext cx="16236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78" name="Ink 77">
                  <a:extLst>
                    <a:ext uri="{FF2B5EF4-FFF2-40B4-BE49-F238E27FC236}">
                      <a16:creationId xmlns:a16="http://schemas.microsoft.com/office/drawing/2014/main" id="{0D9AFAE4-07CC-E46F-BD7B-071F3C31123A}"/>
                    </a:ext>
                  </a:extLst>
                </p14:cNvPr>
                <p14:cNvContentPartPr/>
                <p14:nvPr/>
              </p14:nvContentPartPr>
              <p14:xfrm>
                <a:off x="910965" y="840910"/>
                <a:ext cx="159840" cy="300240"/>
              </p14:xfrm>
            </p:contentPart>
          </mc:Choice>
          <mc:Fallback>
            <p:pic>
              <p:nvPicPr>
                <p:cNvPr id="78" name="Ink 77">
                  <a:extLst>
                    <a:ext uri="{FF2B5EF4-FFF2-40B4-BE49-F238E27FC236}">
                      <a16:creationId xmlns:a16="http://schemas.microsoft.com/office/drawing/2014/main" id="{0D9AFAE4-07CC-E46F-BD7B-071F3C31123A}"/>
                    </a:ext>
                  </a:extLst>
                </p:cNvPr>
                <p:cNvPicPr/>
                <p:nvPr/>
              </p:nvPicPr>
              <p:blipFill>
                <a:blip r:embed="rId27"/>
                <a:stretch>
                  <a:fillRect/>
                </a:stretch>
              </p:blipFill>
              <p:spPr>
                <a:xfrm>
                  <a:off x="904845" y="834790"/>
                  <a:ext cx="17208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80" name="Ink 79">
                  <a:extLst>
                    <a:ext uri="{FF2B5EF4-FFF2-40B4-BE49-F238E27FC236}">
                      <a16:creationId xmlns:a16="http://schemas.microsoft.com/office/drawing/2014/main" id="{75B65C74-05E2-25C1-53B6-20A34986C551}"/>
                    </a:ext>
                  </a:extLst>
                </p14:cNvPr>
                <p14:cNvContentPartPr/>
                <p14:nvPr/>
              </p14:nvContentPartPr>
              <p14:xfrm>
                <a:off x="5554245" y="1887790"/>
                <a:ext cx="272160" cy="1267560"/>
              </p14:xfrm>
            </p:contentPart>
          </mc:Choice>
          <mc:Fallback>
            <p:pic>
              <p:nvPicPr>
                <p:cNvPr id="80" name="Ink 79">
                  <a:extLst>
                    <a:ext uri="{FF2B5EF4-FFF2-40B4-BE49-F238E27FC236}">
                      <a16:creationId xmlns:a16="http://schemas.microsoft.com/office/drawing/2014/main" id="{75B65C74-05E2-25C1-53B6-20A34986C551}"/>
                    </a:ext>
                  </a:extLst>
                </p:cNvPr>
                <p:cNvPicPr/>
                <p:nvPr/>
              </p:nvPicPr>
              <p:blipFill>
                <a:blip r:embed="rId29"/>
                <a:stretch>
                  <a:fillRect/>
                </a:stretch>
              </p:blipFill>
              <p:spPr>
                <a:xfrm>
                  <a:off x="5548125" y="1881670"/>
                  <a:ext cx="284400" cy="12798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81" name="Ink 80">
                  <a:extLst>
                    <a:ext uri="{FF2B5EF4-FFF2-40B4-BE49-F238E27FC236}">
                      <a16:creationId xmlns:a16="http://schemas.microsoft.com/office/drawing/2014/main" id="{FFD492A9-1487-AC7F-F185-9E0EBDF60ABA}"/>
                    </a:ext>
                  </a:extLst>
                </p14:cNvPr>
                <p14:cNvContentPartPr/>
                <p14:nvPr/>
              </p14:nvContentPartPr>
              <p14:xfrm>
                <a:off x="5094885" y="1865470"/>
                <a:ext cx="694440" cy="60120"/>
              </p14:xfrm>
            </p:contentPart>
          </mc:Choice>
          <mc:Fallback>
            <p:pic>
              <p:nvPicPr>
                <p:cNvPr id="81" name="Ink 80">
                  <a:extLst>
                    <a:ext uri="{FF2B5EF4-FFF2-40B4-BE49-F238E27FC236}">
                      <a16:creationId xmlns:a16="http://schemas.microsoft.com/office/drawing/2014/main" id="{FFD492A9-1487-AC7F-F185-9E0EBDF60ABA}"/>
                    </a:ext>
                  </a:extLst>
                </p:cNvPr>
                <p:cNvPicPr/>
                <p:nvPr/>
              </p:nvPicPr>
              <p:blipFill>
                <a:blip r:embed="rId31"/>
                <a:stretch>
                  <a:fillRect/>
                </a:stretch>
              </p:blipFill>
              <p:spPr>
                <a:xfrm>
                  <a:off x="5088765" y="1859350"/>
                  <a:ext cx="70668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82" name="Ink 81">
                  <a:extLst>
                    <a:ext uri="{FF2B5EF4-FFF2-40B4-BE49-F238E27FC236}">
                      <a16:creationId xmlns:a16="http://schemas.microsoft.com/office/drawing/2014/main" id="{3A1F95A8-6E0A-1900-EB60-9415322483B6}"/>
                    </a:ext>
                  </a:extLst>
                </p14:cNvPr>
                <p14:cNvContentPartPr/>
                <p14:nvPr/>
              </p14:nvContentPartPr>
              <p14:xfrm>
                <a:off x="5052045" y="1804630"/>
                <a:ext cx="186480" cy="193320"/>
              </p14:xfrm>
            </p:contentPart>
          </mc:Choice>
          <mc:Fallback>
            <p:pic>
              <p:nvPicPr>
                <p:cNvPr id="82" name="Ink 81">
                  <a:extLst>
                    <a:ext uri="{FF2B5EF4-FFF2-40B4-BE49-F238E27FC236}">
                      <a16:creationId xmlns:a16="http://schemas.microsoft.com/office/drawing/2014/main" id="{3A1F95A8-6E0A-1900-EB60-9415322483B6}"/>
                    </a:ext>
                  </a:extLst>
                </p:cNvPr>
                <p:cNvPicPr/>
                <p:nvPr/>
              </p:nvPicPr>
              <p:blipFill>
                <a:blip r:embed="rId33"/>
                <a:stretch>
                  <a:fillRect/>
                </a:stretch>
              </p:blipFill>
              <p:spPr>
                <a:xfrm>
                  <a:off x="5045925" y="1798510"/>
                  <a:ext cx="19872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83" name="Ink 82">
                  <a:extLst>
                    <a:ext uri="{FF2B5EF4-FFF2-40B4-BE49-F238E27FC236}">
                      <a16:creationId xmlns:a16="http://schemas.microsoft.com/office/drawing/2014/main" id="{17186C1B-5FE9-C5BE-C402-59AFFB5A4866}"/>
                    </a:ext>
                  </a:extLst>
                </p14:cNvPr>
                <p14:cNvContentPartPr/>
                <p14:nvPr/>
              </p14:nvContentPartPr>
              <p14:xfrm>
                <a:off x="595245" y="1113430"/>
                <a:ext cx="4251600" cy="1088280"/>
              </p14:xfrm>
            </p:contentPart>
          </mc:Choice>
          <mc:Fallback>
            <p:pic>
              <p:nvPicPr>
                <p:cNvPr id="83" name="Ink 82">
                  <a:extLst>
                    <a:ext uri="{FF2B5EF4-FFF2-40B4-BE49-F238E27FC236}">
                      <a16:creationId xmlns:a16="http://schemas.microsoft.com/office/drawing/2014/main" id="{17186C1B-5FE9-C5BE-C402-59AFFB5A4866}"/>
                    </a:ext>
                  </a:extLst>
                </p:cNvPr>
                <p:cNvPicPr/>
                <p:nvPr/>
              </p:nvPicPr>
              <p:blipFill>
                <a:blip r:embed="rId35"/>
                <a:stretch>
                  <a:fillRect/>
                </a:stretch>
              </p:blipFill>
              <p:spPr>
                <a:xfrm>
                  <a:off x="589125" y="1107310"/>
                  <a:ext cx="4263840" cy="11005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84" name="Ink 83">
                  <a:extLst>
                    <a:ext uri="{FF2B5EF4-FFF2-40B4-BE49-F238E27FC236}">
                      <a16:creationId xmlns:a16="http://schemas.microsoft.com/office/drawing/2014/main" id="{64C825EC-28D2-ACBF-4B48-5A75DA5CB2E4}"/>
                    </a:ext>
                  </a:extLst>
                </p14:cNvPr>
                <p14:cNvContentPartPr/>
                <p14:nvPr/>
              </p14:nvContentPartPr>
              <p14:xfrm>
                <a:off x="2526285" y="1369390"/>
                <a:ext cx="332640" cy="331920"/>
              </p14:xfrm>
            </p:contentPart>
          </mc:Choice>
          <mc:Fallback>
            <p:pic>
              <p:nvPicPr>
                <p:cNvPr id="84" name="Ink 83">
                  <a:extLst>
                    <a:ext uri="{FF2B5EF4-FFF2-40B4-BE49-F238E27FC236}">
                      <a16:creationId xmlns:a16="http://schemas.microsoft.com/office/drawing/2014/main" id="{64C825EC-28D2-ACBF-4B48-5A75DA5CB2E4}"/>
                    </a:ext>
                  </a:extLst>
                </p:cNvPr>
                <p:cNvPicPr/>
                <p:nvPr/>
              </p:nvPicPr>
              <p:blipFill>
                <a:blip r:embed="rId37"/>
                <a:stretch>
                  <a:fillRect/>
                </a:stretch>
              </p:blipFill>
              <p:spPr>
                <a:xfrm>
                  <a:off x="2520165" y="1363270"/>
                  <a:ext cx="34488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85" name="Ink 84">
                  <a:extLst>
                    <a:ext uri="{FF2B5EF4-FFF2-40B4-BE49-F238E27FC236}">
                      <a16:creationId xmlns:a16="http://schemas.microsoft.com/office/drawing/2014/main" id="{4277E6CB-94FC-6A5E-38A3-D0D5964C04F9}"/>
                    </a:ext>
                  </a:extLst>
                </p14:cNvPr>
                <p14:cNvContentPartPr/>
                <p14:nvPr/>
              </p14:nvContentPartPr>
              <p14:xfrm>
                <a:off x="3058365" y="1399270"/>
                <a:ext cx="36720" cy="287280"/>
              </p14:xfrm>
            </p:contentPart>
          </mc:Choice>
          <mc:Fallback>
            <p:pic>
              <p:nvPicPr>
                <p:cNvPr id="85" name="Ink 84">
                  <a:extLst>
                    <a:ext uri="{FF2B5EF4-FFF2-40B4-BE49-F238E27FC236}">
                      <a16:creationId xmlns:a16="http://schemas.microsoft.com/office/drawing/2014/main" id="{4277E6CB-94FC-6A5E-38A3-D0D5964C04F9}"/>
                    </a:ext>
                  </a:extLst>
                </p:cNvPr>
                <p:cNvPicPr/>
                <p:nvPr/>
              </p:nvPicPr>
              <p:blipFill>
                <a:blip r:embed="rId39"/>
                <a:stretch>
                  <a:fillRect/>
                </a:stretch>
              </p:blipFill>
              <p:spPr>
                <a:xfrm>
                  <a:off x="3052245" y="1393150"/>
                  <a:ext cx="4896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86" name="Ink 85">
                  <a:extLst>
                    <a:ext uri="{FF2B5EF4-FFF2-40B4-BE49-F238E27FC236}">
                      <a16:creationId xmlns:a16="http://schemas.microsoft.com/office/drawing/2014/main" id="{0AC1C11A-99A1-E271-147A-216AD5529AC3}"/>
                    </a:ext>
                  </a:extLst>
                </p14:cNvPr>
                <p14:cNvContentPartPr/>
                <p14:nvPr/>
              </p14:nvContentPartPr>
              <p14:xfrm>
                <a:off x="3004365" y="1371190"/>
                <a:ext cx="249480" cy="360720"/>
              </p14:xfrm>
            </p:contentPart>
          </mc:Choice>
          <mc:Fallback>
            <p:pic>
              <p:nvPicPr>
                <p:cNvPr id="86" name="Ink 85">
                  <a:extLst>
                    <a:ext uri="{FF2B5EF4-FFF2-40B4-BE49-F238E27FC236}">
                      <a16:creationId xmlns:a16="http://schemas.microsoft.com/office/drawing/2014/main" id="{0AC1C11A-99A1-E271-147A-216AD5529AC3}"/>
                    </a:ext>
                  </a:extLst>
                </p:cNvPr>
                <p:cNvPicPr/>
                <p:nvPr/>
              </p:nvPicPr>
              <p:blipFill>
                <a:blip r:embed="rId41"/>
                <a:stretch>
                  <a:fillRect/>
                </a:stretch>
              </p:blipFill>
              <p:spPr>
                <a:xfrm>
                  <a:off x="2998245" y="1365070"/>
                  <a:ext cx="26172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89" name="Ink 88">
                  <a:extLst>
                    <a:ext uri="{FF2B5EF4-FFF2-40B4-BE49-F238E27FC236}">
                      <a16:creationId xmlns:a16="http://schemas.microsoft.com/office/drawing/2014/main" id="{1A841444-08C3-08C3-EA48-A8FCDD9268DB}"/>
                    </a:ext>
                  </a:extLst>
                </p14:cNvPr>
                <p14:cNvContentPartPr/>
                <p14:nvPr/>
              </p14:nvContentPartPr>
              <p14:xfrm>
                <a:off x="122205" y="2173990"/>
                <a:ext cx="178200" cy="224280"/>
              </p14:xfrm>
            </p:contentPart>
          </mc:Choice>
          <mc:Fallback>
            <p:pic>
              <p:nvPicPr>
                <p:cNvPr id="89" name="Ink 88">
                  <a:extLst>
                    <a:ext uri="{FF2B5EF4-FFF2-40B4-BE49-F238E27FC236}">
                      <a16:creationId xmlns:a16="http://schemas.microsoft.com/office/drawing/2014/main" id="{1A841444-08C3-08C3-EA48-A8FCDD9268DB}"/>
                    </a:ext>
                  </a:extLst>
                </p:cNvPr>
                <p:cNvPicPr/>
                <p:nvPr/>
              </p:nvPicPr>
              <p:blipFill>
                <a:blip r:embed="rId43"/>
                <a:stretch>
                  <a:fillRect/>
                </a:stretch>
              </p:blipFill>
              <p:spPr>
                <a:xfrm>
                  <a:off x="116085" y="2167870"/>
                  <a:ext cx="19044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90" name="Ink 89">
                  <a:extLst>
                    <a:ext uri="{FF2B5EF4-FFF2-40B4-BE49-F238E27FC236}">
                      <a16:creationId xmlns:a16="http://schemas.microsoft.com/office/drawing/2014/main" id="{9F9B1BC4-9ABC-FE48-E567-BAB2C79AB41B}"/>
                    </a:ext>
                  </a:extLst>
                </p14:cNvPr>
                <p14:cNvContentPartPr/>
                <p14:nvPr/>
              </p14:nvContentPartPr>
              <p14:xfrm>
                <a:off x="327045" y="2152390"/>
                <a:ext cx="135360" cy="218160"/>
              </p14:xfrm>
            </p:contentPart>
          </mc:Choice>
          <mc:Fallback>
            <p:pic>
              <p:nvPicPr>
                <p:cNvPr id="90" name="Ink 89">
                  <a:extLst>
                    <a:ext uri="{FF2B5EF4-FFF2-40B4-BE49-F238E27FC236}">
                      <a16:creationId xmlns:a16="http://schemas.microsoft.com/office/drawing/2014/main" id="{9F9B1BC4-9ABC-FE48-E567-BAB2C79AB41B}"/>
                    </a:ext>
                  </a:extLst>
                </p:cNvPr>
                <p:cNvPicPr/>
                <p:nvPr/>
              </p:nvPicPr>
              <p:blipFill>
                <a:blip r:embed="rId45"/>
                <a:stretch>
                  <a:fillRect/>
                </a:stretch>
              </p:blipFill>
              <p:spPr>
                <a:xfrm>
                  <a:off x="320925" y="2146270"/>
                  <a:ext cx="14760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91" name="Ink 90">
                  <a:extLst>
                    <a:ext uri="{FF2B5EF4-FFF2-40B4-BE49-F238E27FC236}">
                      <a16:creationId xmlns:a16="http://schemas.microsoft.com/office/drawing/2014/main" id="{167B5581-427A-58B5-37FF-E83A2CC73391}"/>
                    </a:ext>
                  </a:extLst>
                </p14:cNvPr>
                <p14:cNvContentPartPr/>
                <p14:nvPr/>
              </p14:nvContentPartPr>
              <p14:xfrm>
                <a:off x="372765" y="2176150"/>
                <a:ext cx="241560" cy="182520"/>
              </p14:xfrm>
            </p:contentPart>
          </mc:Choice>
          <mc:Fallback>
            <p:pic>
              <p:nvPicPr>
                <p:cNvPr id="91" name="Ink 90">
                  <a:extLst>
                    <a:ext uri="{FF2B5EF4-FFF2-40B4-BE49-F238E27FC236}">
                      <a16:creationId xmlns:a16="http://schemas.microsoft.com/office/drawing/2014/main" id="{167B5581-427A-58B5-37FF-E83A2CC73391}"/>
                    </a:ext>
                  </a:extLst>
                </p:cNvPr>
                <p:cNvPicPr/>
                <p:nvPr/>
              </p:nvPicPr>
              <p:blipFill>
                <a:blip r:embed="rId47"/>
                <a:stretch>
                  <a:fillRect/>
                </a:stretch>
              </p:blipFill>
              <p:spPr>
                <a:xfrm>
                  <a:off x="366645" y="2170030"/>
                  <a:ext cx="25380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92" name="Ink 91">
                  <a:extLst>
                    <a:ext uri="{FF2B5EF4-FFF2-40B4-BE49-F238E27FC236}">
                      <a16:creationId xmlns:a16="http://schemas.microsoft.com/office/drawing/2014/main" id="{5965B2FF-1B89-5D9D-C6A2-535D23FC08EB}"/>
                    </a:ext>
                  </a:extLst>
                </p14:cNvPr>
                <p14:cNvContentPartPr/>
                <p14:nvPr/>
              </p14:nvContentPartPr>
              <p14:xfrm>
                <a:off x="53805" y="1987870"/>
                <a:ext cx="662760" cy="540000"/>
              </p14:xfrm>
            </p:contentPart>
          </mc:Choice>
          <mc:Fallback>
            <p:pic>
              <p:nvPicPr>
                <p:cNvPr id="92" name="Ink 91">
                  <a:extLst>
                    <a:ext uri="{FF2B5EF4-FFF2-40B4-BE49-F238E27FC236}">
                      <a16:creationId xmlns:a16="http://schemas.microsoft.com/office/drawing/2014/main" id="{5965B2FF-1B89-5D9D-C6A2-535D23FC08EB}"/>
                    </a:ext>
                  </a:extLst>
                </p:cNvPr>
                <p:cNvPicPr/>
                <p:nvPr/>
              </p:nvPicPr>
              <p:blipFill>
                <a:blip r:embed="rId49"/>
                <a:stretch>
                  <a:fillRect/>
                </a:stretch>
              </p:blipFill>
              <p:spPr>
                <a:xfrm>
                  <a:off x="47685" y="1981750"/>
                  <a:ext cx="675000" cy="5522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93" name="Ink 92">
                  <a:extLst>
                    <a:ext uri="{FF2B5EF4-FFF2-40B4-BE49-F238E27FC236}">
                      <a16:creationId xmlns:a16="http://schemas.microsoft.com/office/drawing/2014/main" id="{014DBE7F-DEC4-86B5-8A46-55CD927677FC}"/>
                    </a:ext>
                  </a:extLst>
                </p14:cNvPr>
                <p14:cNvContentPartPr/>
                <p14:nvPr/>
              </p14:nvContentPartPr>
              <p14:xfrm>
                <a:off x="757245" y="2111350"/>
                <a:ext cx="217800" cy="249480"/>
              </p14:xfrm>
            </p:contentPart>
          </mc:Choice>
          <mc:Fallback>
            <p:pic>
              <p:nvPicPr>
                <p:cNvPr id="93" name="Ink 92">
                  <a:extLst>
                    <a:ext uri="{FF2B5EF4-FFF2-40B4-BE49-F238E27FC236}">
                      <a16:creationId xmlns:a16="http://schemas.microsoft.com/office/drawing/2014/main" id="{014DBE7F-DEC4-86B5-8A46-55CD927677FC}"/>
                    </a:ext>
                  </a:extLst>
                </p:cNvPr>
                <p:cNvPicPr/>
                <p:nvPr/>
              </p:nvPicPr>
              <p:blipFill>
                <a:blip r:embed="rId51"/>
                <a:stretch>
                  <a:fillRect/>
                </a:stretch>
              </p:blipFill>
              <p:spPr>
                <a:xfrm>
                  <a:off x="751125" y="2105230"/>
                  <a:ext cx="23004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94" name="Ink 93">
                  <a:extLst>
                    <a:ext uri="{FF2B5EF4-FFF2-40B4-BE49-F238E27FC236}">
                      <a16:creationId xmlns:a16="http://schemas.microsoft.com/office/drawing/2014/main" id="{293ADB61-C4B2-CB65-EBF3-028613A06199}"/>
                    </a:ext>
                  </a:extLst>
                </p14:cNvPr>
                <p14:cNvContentPartPr/>
                <p14:nvPr/>
              </p14:nvContentPartPr>
              <p14:xfrm>
                <a:off x="885045" y="2051590"/>
                <a:ext cx="158040" cy="135000"/>
              </p14:xfrm>
            </p:contentPart>
          </mc:Choice>
          <mc:Fallback>
            <p:pic>
              <p:nvPicPr>
                <p:cNvPr id="94" name="Ink 93">
                  <a:extLst>
                    <a:ext uri="{FF2B5EF4-FFF2-40B4-BE49-F238E27FC236}">
                      <a16:creationId xmlns:a16="http://schemas.microsoft.com/office/drawing/2014/main" id="{293ADB61-C4B2-CB65-EBF3-028613A06199}"/>
                    </a:ext>
                  </a:extLst>
                </p:cNvPr>
                <p:cNvPicPr/>
                <p:nvPr/>
              </p:nvPicPr>
              <p:blipFill>
                <a:blip r:embed="rId53"/>
                <a:stretch>
                  <a:fillRect/>
                </a:stretch>
              </p:blipFill>
              <p:spPr>
                <a:xfrm>
                  <a:off x="878925" y="2045470"/>
                  <a:ext cx="17028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96" name="Ink 95">
                  <a:extLst>
                    <a:ext uri="{FF2B5EF4-FFF2-40B4-BE49-F238E27FC236}">
                      <a16:creationId xmlns:a16="http://schemas.microsoft.com/office/drawing/2014/main" id="{3A38FC1E-0AD8-A8E2-CFE7-A291603AACB6}"/>
                    </a:ext>
                  </a:extLst>
                </p14:cNvPr>
                <p14:cNvContentPartPr/>
                <p14:nvPr/>
              </p14:nvContentPartPr>
              <p14:xfrm>
                <a:off x="3881325" y="1607350"/>
                <a:ext cx="97560" cy="270720"/>
              </p14:xfrm>
            </p:contentPart>
          </mc:Choice>
          <mc:Fallback>
            <p:pic>
              <p:nvPicPr>
                <p:cNvPr id="96" name="Ink 95">
                  <a:extLst>
                    <a:ext uri="{FF2B5EF4-FFF2-40B4-BE49-F238E27FC236}">
                      <a16:creationId xmlns:a16="http://schemas.microsoft.com/office/drawing/2014/main" id="{3A38FC1E-0AD8-A8E2-CFE7-A291603AACB6}"/>
                    </a:ext>
                  </a:extLst>
                </p:cNvPr>
                <p:cNvPicPr/>
                <p:nvPr/>
              </p:nvPicPr>
              <p:blipFill>
                <a:blip r:embed="rId55"/>
                <a:stretch>
                  <a:fillRect/>
                </a:stretch>
              </p:blipFill>
              <p:spPr>
                <a:xfrm>
                  <a:off x="3875205" y="1601230"/>
                  <a:ext cx="10980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97" name="Ink 96">
                  <a:extLst>
                    <a:ext uri="{FF2B5EF4-FFF2-40B4-BE49-F238E27FC236}">
                      <a16:creationId xmlns:a16="http://schemas.microsoft.com/office/drawing/2014/main" id="{BCE0DD6A-28FB-9EC8-7F58-38AF12702B07}"/>
                    </a:ext>
                  </a:extLst>
                </p14:cNvPr>
                <p14:cNvContentPartPr/>
                <p14:nvPr/>
              </p14:nvContentPartPr>
              <p14:xfrm>
                <a:off x="4019925" y="1658830"/>
                <a:ext cx="162720" cy="212400"/>
              </p14:xfrm>
            </p:contentPart>
          </mc:Choice>
          <mc:Fallback>
            <p:pic>
              <p:nvPicPr>
                <p:cNvPr id="97" name="Ink 96">
                  <a:extLst>
                    <a:ext uri="{FF2B5EF4-FFF2-40B4-BE49-F238E27FC236}">
                      <a16:creationId xmlns:a16="http://schemas.microsoft.com/office/drawing/2014/main" id="{BCE0DD6A-28FB-9EC8-7F58-38AF12702B07}"/>
                    </a:ext>
                  </a:extLst>
                </p:cNvPr>
                <p:cNvPicPr/>
                <p:nvPr/>
              </p:nvPicPr>
              <p:blipFill>
                <a:blip r:embed="rId57"/>
                <a:stretch>
                  <a:fillRect/>
                </a:stretch>
              </p:blipFill>
              <p:spPr>
                <a:xfrm>
                  <a:off x="4013805" y="1652710"/>
                  <a:ext cx="17496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98" name="Ink 97">
                  <a:extLst>
                    <a:ext uri="{FF2B5EF4-FFF2-40B4-BE49-F238E27FC236}">
                      <a16:creationId xmlns:a16="http://schemas.microsoft.com/office/drawing/2014/main" id="{C824564B-524D-BE67-AE6A-64FFF47A343E}"/>
                    </a:ext>
                  </a:extLst>
                </p14:cNvPr>
                <p14:cNvContentPartPr/>
                <p14:nvPr/>
              </p14:nvContentPartPr>
              <p14:xfrm>
                <a:off x="4304325" y="1719670"/>
                <a:ext cx="79920" cy="149760"/>
              </p14:xfrm>
            </p:contentPart>
          </mc:Choice>
          <mc:Fallback>
            <p:pic>
              <p:nvPicPr>
                <p:cNvPr id="98" name="Ink 97">
                  <a:extLst>
                    <a:ext uri="{FF2B5EF4-FFF2-40B4-BE49-F238E27FC236}">
                      <a16:creationId xmlns:a16="http://schemas.microsoft.com/office/drawing/2014/main" id="{C824564B-524D-BE67-AE6A-64FFF47A343E}"/>
                    </a:ext>
                  </a:extLst>
                </p:cNvPr>
                <p:cNvPicPr/>
                <p:nvPr/>
              </p:nvPicPr>
              <p:blipFill>
                <a:blip r:embed="rId59"/>
                <a:stretch>
                  <a:fillRect/>
                </a:stretch>
              </p:blipFill>
              <p:spPr>
                <a:xfrm>
                  <a:off x="4298205" y="1713550"/>
                  <a:ext cx="9216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99" name="Ink 98">
                  <a:extLst>
                    <a:ext uri="{FF2B5EF4-FFF2-40B4-BE49-F238E27FC236}">
                      <a16:creationId xmlns:a16="http://schemas.microsoft.com/office/drawing/2014/main" id="{98176C35-D554-BF2E-008D-036FDEB378EE}"/>
                    </a:ext>
                  </a:extLst>
                </p14:cNvPr>
                <p14:cNvContentPartPr/>
                <p14:nvPr/>
              </p14:nvContentPartPr>
              <p14:xfrm>
                <a:off x="4299285" y="1700230"/>
                <a:ext cx="127440" cy="189000"/>
              </p14:xfrm>
            </p:contentPart>
          </mc:Choice>
          <mc:Fallback>
            <p:pic>
              <p:nvPicPr>
                <p:cNvPr id="99" name="Ink 98">
                  <a:extLst>
                    <a:ext uri="{FF2B5EF4-FFF2-40B4-BE49-F238E27FC236}">
                      <a16:creationId xmlns:a16="http://schemas.microsoft.com/office/drawing/2014/main" id="{98176C35-D554-BF2E-008D-036FDEB378EE}"/>
                    </a:ext>
                  </a:extLst>
                </p:cNvPr>
                <p:cNvPicPr/>
                <p:nvPr/>
              </p:nvPicPr>
              <p:blipFill>
                <a:blip r:embed="rId61"/>
                <a:stretch>
                  <a:fillRect/>
                </a:stretch>
              </p:blipFill>
              <p:spPr>
                <a:xfrm>
                  <a:off x="4293165" y="1694110"/>
                  <a:ext cx="13968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00" name="Ink 99">
                  <a:extLst>
                    <a:ext uri="{FF2B5EF4-FFF2-40B4-BE49-F238E27FC236}">
                      <a16:creationId xmlns:a16="http://schemas.microsoft.com/office/drawing/2014/main" id="{3A1F19D2-22C2-A699-088E-5E5283FAC461}"/>
                    </a:ext>
                  </a:extLst>
                </p14:cNvPr>
                <p14:cNvContentPartPr/>
                <p14:nvPr/>
              </p14:nvContentPartPr>
              <p14:xfrm>
                <a:off x="4418445" y="1633990"/>
                <a:ext cx="99720" cy="228240"/>
              </p14:xfrm>
            </p:contentPart>
          </mc:Choice>
          <mc:Fallback>
            <p:pic>
              <p:nvPicPr>
                <p:cNvPr id="100" name="Ink 99">
                  <a:extLst>
                    <a:ext uri="{FF2B5EF4-FFF2-40B4-BE49-F238E27FC236}">
                      <a16:creationId xmlns:a16="http://schemas.microsoft.com/office/drawing/2014/main" id="{3A1F19D2-22C2-A699-088E-5E5283FAC461}"/>
                    </a:ext>
                  </a:extLst>
                </p:cNvPr>
                <p:cNvPicPr/>
                <p:nvPr/>
              </p:nvPicPr>
              <p:blipFill>
                <a:blip r:embed="rId63"/>
                <a:stretch>
                  <a:fillRect/>
                </a:stretch>
              </p:blipFill>
              <p:spPr>
                <a:xfrm>
                  <a:off x="4412325" y="1627870"/>
                  <a:ext cx="11196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01" name="Ink 100">
                  <a:extLst>
                    <a:ext uri="{FF2B5EF4-FFF2-40B4-BE49-F238E27FC236}">
                      <a16:creationId xmlns:a16="http://schemas.microsoft.com/office/drawing/2014/main" id="{12A6BD1A-BAB8-37D5-C6B3-501E4BB1B73C}"/>
                    </a:ext>
                  </a:extLst>
                </p14:cNvPr>
                <p14:cNvContentPartPr/>
                <p14:nvPr/>
              </p14:nvContentPartPr>
              <p14:xfrm>
                <a:off x="4614645" y="1594750"/>
                <a:ext cx="77400" cy="266760"/>
              </p14:xfrm>
            </p:contentPart>
          </mc:Choice>
          <mc:Fallback>
            <p:pic>
              <p:nvPicPr>
                <p:cNvPr id="101" name="Ink 100">
                  <a:extLst>
                    <a:ext uri="{FF2B5EF4-FFF2-40B4-BE49-F238E27FC236}">
                      <a16:creationId xmlns:a16="http://schemas.microsoft.com/office/drawing/2014/main" id="{12A6BD1A-BAB8-37D5-C6B3-501E4BB1B73C}"/>
                    </a:ext>
                  </a:extLst>
                </p:cNvPr>
                <p:cNvPicPr/>
                <p:nvPr/>
              </p:nvPicPr>
              <p:blipFill>
                <a:blip r:embed="rId65"/>
                <a:stretch>
                  <a:fillRect/>
                </a:stretch>
              </p:blipFill>
              <p:spPr>
                <a:xfrm>
                  <a:off x="4608525" y="1588630"/>
                  <a:ext cx="8964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9" name="Ink 8">
                  <a:extLst>
                    <a:ext uri="{FF2B5EF4-FFF2-40B4-BE49-F238E27FC236}">
                      <a16:creationId xmlns:a16="http://schemas.microsoft.com/office/drawing/2014/main" id="{DF9FC42D-A6F8-8E79-6208-FD54F0681793}"/>
                    </a:ext>
                  </a:extLst>
                </p14:cNvPr>
                <p14:cNvContentPartPr/>
                <p14:nvPr/>
              </p14:nvContentPartPr>
              <p14:xfrm>
                <a:off x="7937445" y="1397830"/>
                <a:ext cx="3634200" cy="1182240"/>
              </p14:xfrm>
            </p:contentPart>
          </mc:Choice>
          <mc:Fallback>
            <p:pic>
              <p:nvPicPr>
                <p:cNvPr id="9" name="Ink 8">
                  <a:extLst>
                    <a:ext uri="{FF2B5EF4-FFF2-40B4-BE49-F238E27FC236}">
                      <a16:creationId xmlns:a16="http://schemas.microsoft.com/office/drawing/2014/main" id="{DF9FC42D-A6F8-8E79-6208-FD54F0681793}"/>
                    </a:ext>
                  </a:extLst>
                </p:cNvPr>
                <p:cNvPicPr/>
                <p:nvPr/>
              </p:nvPicPr>
              <p:blipFill>
                <a:blip r:embed="rId67"/>
                <a:stretch>
                  <a:fillRect/>
                </a:stretch>
              </p:blipFill>
              <p:spPr>
                <a:xfrm>
                  <a:off x="7931325" y="1391710"/>
                  <a:ext cx="3646440" cy="11944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0" name="Ink 9">
                  <a:extLst>
                    <a:ext uri="{FF2B5EF4-FFF2-40B4-BE49-F238E27FC236}">
                      <a16:creationId xmlns:a16="http://schemas.microsoft.com/office/drawing/2014/main" id="{42032D44-171B-2F56-B6A8-781BAC65ED3F}"/>
                    </a:ext>
                  </a:extLst>
                </p14:cNvPr>
                <p14:cNvContentPartPr/>
                <p14:nvPr/>
              </p14:nvContentPartPr>
              <p14:xfrm>
                <a:off x="8962725" y="1726870"/>
                <a:ext cx="316080" cy="417600"/>
              </p14:xfrm>
            </p:contentPart>
          </mc:Choice>
          <mc:Fallback>
            <p:pic>
              <p:nvPicPr>
                <p:cNvPr id="10" name="Ink 9">
                  <a:extLst>
                    <a:ext uri="{FF2B5EF4-FFF2-40B4-BE49-F238E27FC236}">
                      <a16:creationId xmlns:a16="http://schemas.microsoft.com/office/drawing/2014/main" id="{42032D44-171B-2F56-B6A8-781BAC65ED3F}"/>
                    </a:ext>
                  </a:extLst>
                </p:cNvPr>
                <p:cNvPicPr/>
                <p:nvPr/>
              </p:nvPicPr>
              <p:blipFill>
                <a:blip r:embed="rId69"/>
                <a:stretch>
                  <a:fillRect/>
                </a:stretch>
              </p:blipFill>
              <p:spPr>
                <a:xfrm>
                  <a:off x="8956605" y="1720750"/>
                  <a:ext cx="32832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1" name="Ink 10">
                  <a:extLst>
                    <a:ext uri="{FF2B5EF4-FFF2-40B4-BE49-F238E27FC236}">
                      <a16:creationId xmlns:a16="http://schemas.microsoft.com/office/drawing/2014/main" id="{0EF81563-844F-73DD-737F-52AD02E46B30}"/>
                    </a:ext>
                  </a:extLst>
                </p14:cNvPr>
                <p14:cNvContentPartPr/>
                <p14:nvPr/>
              </p14:nvContentPartPr>
              <p14:xfrm>
                <a:off x="9376005" y="1862950"/>
                <a:ext cx="204480" cy="268200"/>
              </p14:xfrm>
            </p:contentPart>
          </mc:Choice>
          <mc:Fallback>
            <p:pic>
              <p:nvPicPr>
                <p:cNvPr id="11" name="Ink 10">
                  <a:extLst>
                    <a:ext uri="{FF2B5EF4-FFF2-40B4-BE49-F238E27FC236}">
                      <a16:creationId xmlns:a16="http://schemas.microsoft.com/office/drawing/2014/main" id="{0EF81563-844F-73DD-737F-52AD02E46B30}"/>
                    </a:ext>
                  </a:extLst>
                </p:cNvPr>
                <p:cNvPicPr/>
                <p:nvPr/>
              </p:nvPicPr>
              <p:blipFill>
                <a:blip r:embed="rId71"/>
                <a:stretch>
                  <a:fillRect/>
                </a:stretch>
              </p:blipFill>
              <p:spPr>
                <a:xfrm>
                  <a:off x="9369885" y="1856830"/>
                  <a:ext cx="21672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2" name="Ink 11">
                  <a:extLst>
                    <a:ext uri="{FF2B5EF4-FFF2-40B4-BE49-F238E27FC236}">
                      <a16:creationId xmlns:a16="http://schemas.microsoft.com/office/drawing/2014/main" id="{BE42FEE1-937A-4905-6CD6-6057CFBF3F6C}"/>
                    </a:ext>
                  </a:extLst>
                </p14:cNvPr>
                <p14:cNvContentPartPr/>
                <p14:nvPr/>
              </p14:nvContentPartPr>
              <p14:xfrm>
                <a:off x="9779205" y="1834150"/>
                <a:ext cx="25560" cy="276840"/>
              </p14:xfrm>
            </p:contentPart>
          </mc:Choice>
          <mc:Fallback>
            <p:pic>
              <p:nvPicPr>
                <p:cNvPr id="12" name="Ink 11">
                  <a:extLst>
                    <a:ext uri="{FF2B5EF4-FFF2-40B4-BE49-F238E27FC236}">
                      <a16:creationId xmlns:a16="http://schemas.microsoft.com/office/drawing/2014/main" id="{BE42FEE1-937A-4905-6CD6-6057CFBF3F6C}"/>
                    </a:ext>
                  </a:extLst>
                </p:cNvPr>
                <p:cNvPicPr/>
                <p:nvPr/>
              </p:nvPicPr>
              <p:blipFill>
                <a:blip r:embed="rId73"/>
                <a:stretch>
                  <a:fillRect/>
                </a:stretch>
              </p:blipFill>
              <p:spPr>
                <a:xfrm>
                  <a:off x="9773085" y="1828030"/>
                  <a:ext cx="3780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3" name="Ink 12">
                  <a:extLst>
                    <a:ext uri="{FF2B5EF4-FFF2-40B4-BE49-F238E27FC236}">
                      <a16:creationId xmlns:a16="http://schemas.microsoft.com/office/drawing/2014/main" id="{660F83AD-9277-753E-1C6A-D194F0EC98F5}"/>
                    </a:ext>
                  </a:extLst>
                </p14:cNvPr>
                <p14:cNvContentPartPr/>
                <p14:nvPr/>
              </p14:nvContentPartPr>
              <p14:xfrm>
                <a:off x="9507045" y="2566030"/>
                <a:ext cx="103680" cy="605160"/>
              </p14:xfrm>
            </p:contentPart>
          </mc:Choice>
          <mc:Fallback>
            <p:pic>
              <p:nvPicPr>
                <p:cNvPr id="13" name="Ink 12">
                  <a:extLst>
                    <a:ext uri="{FF2B5EF4-FFF2-40B4-BE49-F238E27FC236}">
                      <a16:creationId xmlns:a16="http://schemas.microsoft.com/office/drawing/2014/main" id="{660F83AD-9277-753E-1C6A-D194F0EC98F5}"/>
                    </a:ext>
                  </a:extLst>
                </p:cNvPr>
                <p:cNvPicPr/>
                <p:nvPr/>
              </p:nvPicPr>
              <p:blipFill>
                <a:blip r:embed="rId75"/>
                <a:stretch>
                  <a:fillRect/>
                </a:stretch>
              </p:blipFill>
              <p:spPr>
                <a:xfrm>
                  <a:off x="9500925" y="2559910"/>
                  <a:ext cx="115920" cy="6174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4" name="Ink 13">
                  <a:extLst>
                    <a:ext uri="{FF2B5EF4-FFF2-40B4-BE49-F238E27FC236}">
                      <a16:creationId xmlns:a16="http://schemas.microsoft.com/office/drawing/2014/main" id="{BDB02579-3351-5FA7-768B-251BC31C0B42}"/>
                    </a:ext>
                  </a:extLst>
                </p14:cNvPr>
                <p14:cNvContentPartPr/>
                <p14:nvPr/>
              </p14:nvContentPartPr>
              <p14:xfrm>
                <a:off x="7986405" y="3136990"/>
                <a:ext cx="3959280" cy="1344600"/>
              </p14:xfrm>
            </p:contentPart>
          </mc:Choice>
          <mc:Fallback>
            <p:pic>
              <p:nvPicPr>
                <p:cNvPr id="14" name="Ink 13">
                  <a:extLst>
                    <a:ext uri="{FF2B5EF4-FFF2-40B4-BE49-F238E27FC236}">
                      <a16:creationId xmlns:a16="http://schemas.microsoft.com/office/drawing/2014/main" id="{BDB02579-3351-5FA7-768B-251BC31C0B42}"/>
                    </a:ext>
                  </a:extLst>
                </p:cNvPr>
                <p:cNvPicPr/>
                <p:nvPr/>
              </p:nvPicPr>
              <p:blipFill>
                <a:blip r:embed="rId77"/>
                <a:stretch>
                  <a:fillRect/>
                </a:stretch>
              </p:blipFill>
              <p:spPr>
                <a:xfrm>
                  <a:off x="7980285" y="3130870"/>
                  <a:ext cx="3971520" cy="13568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5" name="Ink 14">
                  <a:extLst>
                    <a:ext uri="{FF2B5EF4-FFF2-40B4-BE49-F238E27FC236}">
                      <a16:creationId xmlns:a16="http://schemas.microsoft.com/office/drawing/2014/main" id="{55F37E2E-8671-F140-EA2F-B837DA45767A}"/>
                    </a:ext>
                  </a:extLst>
                </p14:cNvPr>
                <p14:cNvContentPartPr/>
                <p14:nvPr/>
              </p14:nvContentPartPr>
              <p14:xfrm>
                <a:off x="9029685" y="3569710"/>
                <a:ext cx="247320" cy="406080"/>
              </p14:xfrm>
            </p:contentPart>
          </mc:Choice>
          <mc:Fallback>
            <p:pic>
              <p:nvPicPr>
                <p:cNvPr id="15" name="Ink 14">
                  <a:extLst>
                    <a:ext uri="{FF2B5EF4-FFF2-40B4-BE49-F238E27FC236}">
                      <a16:creationId xmlns:a16="http://schemas.microsoft.com/office/drawing/2014/main" id="{55F37E2E-8671-F140-EA2F-B837DA45767A}"/>
                    </a:ext>
                  </a:extLst>
                </p:cNvPr>
                <p:cNvPicPr/>
                <p:nvPr/>
              </p:nvPicPr>
              <p:blipFill>
                <a:blip r:embed="rId79"/>
                <a:stretch>
                  <a:fillRect/>
                </a:stretch>
              </p:blipFill>
              <p:spPr>
                <a:xfrm>
                  <a:off x="9023565" y="3563590"/>
                  <a:ext cx="25956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6" name="Ink 15">
                  <a:extLst>
                    <a:ext uri="{FF2B5EF4-FFF2-40B4-BE49-F238E27FC236}">
                      <a16:creationId xmlns:a16="http://schemas.microsoft.com/office/drawing/2014/main" id="{2AB1E55E-6000-10C4-09F5-1667FAF0CAC6}"/>
                    </a:ext>
                  </a:extLst>
                </p14:cNvPr>
                <p14:cNvContentPartPr/>
                <p14:nvPr/>
              </p14:nvContentPartPr>
              <p14:xfrm>
                <a:off x="9106365" y="3673030"/>
                <a:ext cx="501840" cy="423720"/>
              </p14:xfrm>
            </p:contentPart>
          </mc:Choice>
          <mc:Fallback>
            <p:pic>
              <p:nvPicPr>
                <p:cNvPr id="16" name="Ink 15">
                  <a:extLst>
                    <a:ext uri="{FF2B5EF4-FFF2-40B4-BE49-F238E27FC236}">
                      <a16:creationId xmlns:a16="http://schemas.microsoft.com/office/drawing/2014/main" id="{2AB1E55E-6000-10C4-09F5-1667FAF0CAC6}"/>
                    </a:ext>
                  </a:extLst>
                </p:cNvPr>
                <p:cNvPicPr/>
                <p:nvPr/>
              </p:nvPicPr>
              <p:blipFill>
                <a:blip r:embed="rId81"/>
                <a:stretch>
                  <a:fillRect/>
                </a:stretch>
              </p:blipFill>
              <p:spPr>
                <a:xfrm>
                  <a:off x="9100245" y="3666910"/>
                  <a:ext cx="514080" cy="4359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7" name="Ink 16">
                  <a:extLst>
                    <a:ext uri="{FF2B5EF4-FFF2-40B4-BE49-F238E27FC236}">
                      <a16:creationId xmlns:a16="http://schemas.microsoft.com/office/drawing/2014/main" id="{C93F19C2-E1B1-F904-DCE2-5ED1DEDB5230}"/>
                    </a:ext>
                  </a:extLst>
                </p14:cNvPr>
                <p14:cNvContentPartPr/>
                <p14:nvPr/>
              </p14:nvContentPartPr>
              <p14:xfrm>
                <a:off x="9719085" y="3618670"/>
                <a:ext cx="204120" cy="486360"/>
              </p14:xfrm>
            </p:contentPart>
          </mc:Choice>
          <mc:Fallback>
            <p:pic>
              <p:nvPicPr>
                <p:cNvPr id="17" name="Ink 16">
                  <a:extLst>
                    <a:ext uri="{FF2B5EF4-FFF2-40B4-BE49-F238E27FC236}">
                      <a16:creationId xmlns:a16="http://schemas.microsoft.com/office/drawing/2014/main" id="{C93F19C2-E1B1-F904-DCE2-5ED1DEDB5230}"/>
                    </a:ext>
                  </a:extLst>
                </p:cNvPr>
                <p:cNvPicPr/>
                <p:nvPr/>
              </p:nvPicPr>
              <p:blipFill>
                <a:blip r:embed="rId83"/>
                <a:stretch>
                  <a:fillRect/>
                </a:stretch>
              </p:blipFill>
              <p:spPr>
                <a:xfrm>
                  <a:off x="9712965" y="3612550"/>
                  <a:ext cx="216360" cy="4986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9" name="Ink 18">
                  <a:extLst>
                    <a:ext uri="{FF2B5EF4-FFF2-40B4-BE49-F238E27FC236}">
                      <a16:creationId xmlns:a16="http://schemas.microsoft.com/office/drawing/2014/main" id="{F2C46B4E-5E8F-FFAC-EC03-4634E71AD965}"/>
                    </a:ext>
                  </a:extLst>
                </p14:cNvPr>
                <p14:cNvContentPartPr/>
                <p14:nvPr/>
              </p14:nvContentPartPr>
              <p14:xfrm>
                <a:off x="9592005" y="4356670"/>
                <a:ext cx="49680" cy="556560"/>
              </p14:xfrm>
            </p:contentPart>
          </mc:Choice>
          <mc:Fallback>
            <p:pic>
              <p:nvPicPr>
                <p:cNvPr id="19" name="Ink 18">
                  <a:extLst>
                    <a:ext uri="{FF2B5EF4-FFF2-40B4-BE49-F238E27FC236}">
                      <a16:creationId xmlns:a16="http://schemas.microsoft.com/office/drawing/2014/main" id="{F2C46B4E-5E8F-FFAC-EC03-4634E71AD965}"/>
                    </a:ext>
                  </a:extLst>
                </p:cNvPr>
                <p:cNvPicPr/>
                <p:nvPr/>
              </p:nvPicPr>
              <p:blipFill>
                <a:blip r:embed="rId85"/>
                <a:stretch>
                  <a:fillRect/>
                </a:stretch>
              </p:blipFill>
              <p:spPr>
                <a:xfrm>
                  <a:off x="9585885" y="4350550"/>
                  <a:ext cx="61920" cy="5688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0" name="Ink 19">
                  <a:extLst>
                    <a:ext uri="{FF2B5EF4-FFF2-40B4-BE49-F238E27FC236}">
                      <a16:creationId xmlns:a16="http://schemas.microsoft.com/office/drawing/2014/main" id="{5D692AC7-4C81-3EB2-EA31-F1604CC220F0}"/>
                    </a:ext>
                  </a:extLst>
                </p14:cNvPr>
                <p14:cNvContentPartPr/>
                <p14:nvPr/>
              </p14:nvContentPartPr>
              <p14:xfrm>
                <a:off x="9189525" y="4951390"/>
                <a:ext cx="1022400" cy="479160"/>
              </p14:xfrm>
            </p:contentPart>
          </mc:Choice>
          <mc:Fallback>
            <p:pic>
              <p:nvPicPr>
                <p:cNvPr id="20" name="Ink 19">
                  <a:extLst>
                    <a:ext uri="{FF2B5EF4-FFF2-40B4-BE49-F238E27FC236}">
                      <a16:creationId xmlns:a16="http://schemas.microsoft.com/office/drawing/2014/main" id="{5D692AC7-4C81-3EB2-EA31-F1604CC220F0}"/>
                    </a:ext>
                  </a:extLst>
                </p:cNvPr>
                <p:cNvPicPr/>
                <p:nvPr/>
              </p:nvPicPr>
              <p:blipFill>
                <a:blip r:embed="rId87"/>
                <a:stretch>
                  <a:fillRect/>
                </a:stretch>
              </p:blipFill>
              <p:spPr>
                <a:xfrm>
                  <a:off x="9183405" y="4945270"/>
                  <a:ext cx="1034640" cy="4914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1" name="Ink 20">
                  <a:extLst>
                    <a:ext uri="{FF2B5EF4-FFF2-40B4-BE49-F238E27FC236}">
                      <a16:creationId xmlns:a16="http://schemas.microsoft.com/office/drawing/2014/main" id="{D0638044-78E7-F8A0-0A9E-626B2D411E3C}"/>
                    </a:ext>
                  </a:extLst>
                </p14:cNvPr>
                <p14:cNvContentPartPr/>
                <p14:nvPr/>
              </p14:nvContentPartPr>
              <p14:xfrm>
                <a:off x="9039045" y="5248390"/>
                <a:ext cx="1024560" cy="1003680"/>
              </p14:xfrm>
            </p:contentPart>
          </mc:Choice>
          <mc:Fallback>
            <p:pic>
              <p:nvPicPr>
                <p:cNvPr id="21" name="Ink 20">
                  <a:extLst>
                    <a:ext uri="{FF2B5EF4-FFF2-40B4-BE49-F238E27FC236}">
                      <a16:creationId xmlns:a16="http://schemas.microsoft.com/office/drawing/2014/main" id="{D0638044-78E7-F8A0-0A9E-626B2D411E3C}"/>
                    </a:ext>
                  </a:extLst>
                </p:cNvPr>
                <p:cNvPicPr/>
                <p:nvPr/>
              </p:nvPicPr>
              <p:blipFill>
                <a:blip r:embed="rId89"/>
                <a:stretch>
                  <a:fillRect/>
                </a:stretch>
              </p:blipFill>
              <p:spPr>
                <a:xfrm>
                  <a:off x="9032925" y="5242270"/>
                  <a:ext cx="1036800" cy="10159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2" name="Ink 21">
                  <a:extLst>
                    <a:ext uri="{FF2B5EF4-FFF2-40B4-BE49-F238E27FC236}">
                      <a16:creationId xmlns:a16="http://schemas.microsoft.com/office/drawing/2014/main" id="{2F57189B-1F65-92C1-2A0B-A392EB3972BC}"/>
                    </a:ext>
                  </a:extLst>
                </p14:cNvPr>
                <p14:cNvContentPartPr/>
                <p14:nvPr/>
              </p14:nvContentPartPr>
              <p14:xfrm>
                <a:off x="9931845" y="5236150"/>
                <a:ext cx="174960" cy="900720"/>
              </p14:xfrm>
            </p:contentPart>
          </mc:Choice>
          <mc:Fallback>
            <p:pic>
              <p:nvPicPr>
                <p:cNvPr id="22" name="Ink 21">
                  <a:extLst>
                    <a:ext uri="{FF2B5EF4-FFF2-40B4-BE49-F238E27FC236}">
                      <a16:creationId xmlns:a16="http://schemas.microsoft.com/office/drawing/2014/main" id="{2F57189B-1F65-92C1-2A0B-A392EB3972BC}"/>
                    </a:ext>
                  </a:extLst>
                </p:cNvPr>
                <p:cNvPicPr/>
                <p:nvPr/>
              </p:nvPicPr>
              <p:blipFill>
                <a:blip r:embed="rId91"/>
                <a:stretch>
                  <a:fillRect/>
                </a:stretch>
              </p:blipFill>
              <p:spPr>
                <a:xfrm>
                  <a:off x="9925725" y="5230030"/>
                  <a:ext cx="187200" cy="9129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6" name="Ink 25">
                  <a:extLst>
                    <a:ext uri="{FF2B5EF4-FFF2-40B4-BE49-F238E27FC236}">
                      <a16:creationId xmlns:a16="http://schemas.microsoft.com/office/drawing/2014/main" id="{578463E8-C0D1-EAA5-12D5-4890F008BD76}"/>
                    </a:ext>
                  </a:extLst>
                </p14:cNvPr>
                <p14:cNvContentPartPr/>
                <p14:nvPr/>
              </p14:nvContentPartPr>
              <p14:xfrm>
                <a:off x="10414605" y="5332990"/>
                <a:ext cx="213840" cy="466200"/>
              </p14:xfrm>
            </p:contentPart>
          </mc:Choice>
          <mc:Fallback>
            <p:pic>
              <p:nvPicPr>
                <p:cNvPr id="26" name="Ink 25">
                  <a:extLst>
                    <a:ext uri="{FF2B5EF4-FFF2-40B4-BE49-F238E27FC236}">
                      <a16:creationId xmlns:a16="http://schemas.microsoft.com/office/drawing/2014/main" id="{578463E8-C0D1-EAA5-12D5-4890F008BD76}"/>
                    </a:ext>
                  </a:extLst>
                </p:cNvPr>
                <p:cNvPicPr/>
                <p:nvPr/>
              </p:nvPicPr>
              <p:blipFill>
                <a:blip r:embed="rId93"/>
                <a:stretch>
                  <a:fillRect/>
                </a:stretch>
              </p:blipFill>
              <p:spPr>
                <a:xfrm>
                  <a:off x="10408485" y="5326870"/>
                  <a:ext cx="226080" cy="4784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7" name="Ink 26">
                  <a:extLst>
                    <a:ext uri="{FF2B5EF4-FFF2-40B4-BE49-F238E27FC236}">
                      <a16:creationId xmlns:a16="http://schemas.microsoft.com/office/drawing/2014/main" id="{8794D838-78C3-B740-863D-FB28E8BFB6C3}"/>
                    </a:ext>
                  </a:extLst>
                </p14:cNvPr>
                <p14:cNvContentPartPr/>
                <p14:nvPr/>
              </p14:nvContentPartPr>
              <p14:xfrm>
                <a:off x="10450965" y="5524870"/>
                <a:ext cx="576360" cy="551520"/>
              </p14:xfrm>
            </p:contentPart>
          </mc:Choice>
          <mc:Fallback>
            <p:pic>
              <p:nvPicPr>
                <p:cNvPr id="27" name="Ink 26">
                  <a:extLst>
                    <a:ext uri="{FF2B5EF4-FFF2-40B4-BE49-F238E27FC236}">
                      <a16:creationId xmlns:a16="http://schemas.microsoft.com/office/drawing/2014/main" id="{8794D838-78C3-B740-863D-FB28E8BFB6C3}"/>
                    </a:ext>
                  </a:extLst>
                </p:cNvPr>
                <p:cNvPicPr/>
                <p:nvPr/>
              </p:nvPicPr>
              <p:blipFill>
                <a:blip r:embed="rId95"/>
                <a:stretch>
                  <a:fillRect/>
                </a:stretch>
              </p:blipFill>
              <p:spPr>
                <a:xfrm>
                  <a:off x="10444845" y="5518750"/>
                  <a:ext cx="588600" cy="5637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9" name="Ink 28">
                  <a:extLst>
                    <a:ext uri="{FF2B5EF4-FFF2-40B4-BE49-F238E27FC236}">
                      <a16:creationId xmlns:a16="http://schemas.microsoft.com/office/drawing/2014/main" id="{0504D9B6-BF68-C3FE-4FA9-1FE196F92FDD}"/>
                    </a:ext>
                  </a:extLst>
                </p14:cNvPr>
                <p14:cNvContentPartPr/>
                <p14:nvPr/>
              </p14:nvContentPartPr>
              <p14:xfrm>
                <a:off x="10120125" y="6072070"/>
                <a:ext cx="447840" cy="313560"/>
              </p14:xfrm>
            </p:contentPart>
          </mc:Choice>
          <mc:Fallback>
            <p:pic>
              <p:nvPicPr>
                <p:cNvPr id="29" name="Ink 28">
                  <a:extLst>
                    <a:ext uri="{FF2B5EF4-FFF2-40B4-BE49-F238E27FC236}">
                      <a16:creationId xmlns:a16="http://schemas.microsoft.com/office/drawing/2014/main" id="{0504D9B6-BF68-C3FE-4FA9-1FE196F92FDD}"/>
                    </a:ext>
                  </a:extLst>
                </p:cNvPr>
                <p:cNvPicPr/>
                <p:nvPr/>
              </p:nvPicPr>
              <p:blipFill>
                <a:blip r:embed="rId97"/>
                <a:stretch>
                  <a:fillRect/>
                </a:stretch>
              </p:blipFill>
              <p:spPr>
                <a:xfrm>
                  <a:off x="10114005" y="6065950"/>
                  <a:ext cx="46008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0" name="Ink 29">
                  <a:extLst>
                    <a:ext uri="{FF2B5EF4-FFF2-40B4-BE49-F238E27FC236}">
                      <a16:creationId xmlns:a16="http://schemas.microsoft.com/office/drawing/2014/main" id="{5A5E0876-0095-EA4F-62F3-768F0AD45601}"/>
                    </a:ext>
                  </a:extLst>
                </p14:cNvPr>
                <p14:cNvContentPartPr/>
                <p14:nvPr/>
              </p14:nvContentPartPr>
              <p14:xfrm>
                <a:off x="10245765" y="6110230"/>
                <a:ext cx="55080" cy="215640"/>
              </p14:xfrm>
            </p:contentPart>
          </mc:Choice>
          <mc:Fallback>
            <p:pic>
              <p:nvPicPr>
                <p:cNvPr id="30" name="Ink 29">
                  <a:extLst>
                    <a:ext uri="{FF2B5EF4-FFF2-40B4-BE49-F238E27FC236}">
                      <a16:creationId xmlns:a16="http://schemas.microsoft.com/office/drawing/2014/main" id="{5A5E0876-0095-EA4F-62F3-768F0AD45601}"/>
                    </a:ext>
                  </a:extLst>
                </p:cNvPr>
                <p:cNvPicPr/>
                <p:nvPr/>
              </p:nvPicPr>
              <p:blipFill>
                <a:blip r:embed="rId99"/>
                <a:stretch>
                  <a:fillRect/>
                </a:stretch>
              </p:blipFill>
              <p:spPr>
                <a:xfrm>
                  <a:off x="10239645" y="6104110"/>
                  <a:ext cx="6732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31" name="Ink 30">
                  <a:extLst>
                    <a:ext uri="{FF2B5EF4-FFF2-40B4-BE49-F238E27FC236}">
                      <a16:creationId xmlns:a16="http://schemas.microsoft.com/office/drawing/2014/main" id="{087282AB-1D60-8FF1-CD82-BBA622111B0B}"/>
                    </a:ext>
                  </a:extLst>
                </p14:cNvPr>
                <p14:cNvContentPartPr/>
                <p14:nvPr/>
              </p14:nvContentPartPr>
              <p14:xfrm>
                <a:off x="10312005" y="6109510"/>
                <a:ext cx="75240" cy="232920"/>
              </p14:xfrm>
            </p:contentPart>
          </mc:Choice>
          <mc:Fallback>
            <p:pic>
              <p:nvPicPr>
                <p:cNvPr id="31" name="Ink 30">
                  <a:extLst>
                    <a:ext uri="{FF2B5EF4-FFF2-40B4-BE49-F238E27FC236}">
                      <a16:creationId xmlns:a16="http://schemas.microsoft.com/office/drawing/2014/main" id="{087282AB-1D60-8FF1-CD82-BBA622111B0B}"/>
                    </a:ext>
                  </a:extLst>
                </p:cNvPr>
                <p:cNvPicPr/>
                <p:nvPr/>
              </p:nvPicPr>
              <p:blipFill>
                <a:blip r:embed="rId101"/>
                <a:stretch>
                  <a:fillRect/>
                </a:stretch>
              </p:blipFill>
              <p:spPr>
                <a:xfrm>
                  <a:off x="10305885" y="6103390"/>
                  <a:ext cx="8748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32" name="Ink 31">
                  <a:extLst>
                    <a:ext uri="{FF2B5EF4-FFF2-40B4-BE49-F238E27FC236}">
                      <a16:creationId xmlns:a16="http://schemas.microsoft.com/office/drawing/2014/main" id="{5EBFC530-C953-3A14-6BFB-87A0B3D49A83}"/>
                    </a:ext>
                  </a:extLst>
                </p14:cNvPr>
                <p14:cNvContentPartPr/>
                <p14:nvPr/>
              </p14:nvContentPartPr>
              <p14:xfrm>
                <a:off x="10191765" y="6101950"/>
                <a:ext cx="375120" cy="257040"/>
              </p14:xfrm>
            </p:contentPart>
          </mc:Choice>
          <mc:Fallback>
            <p:pic>
              <p:nvPicPr>
                <p:cNvPr id="32" name="Ink 31">
                  <a:extLst>
                    <a:ext uri="{FF2B5EF4-FFF2-40B4-BE49-F238E27FC236}">
                      <a16:creationId xmlns:a16="http://schemas.microsoft.com/office/drawing/2014/main" id="{5EBFC530-C953-3A14-6BFB-87A0B3D49A83}"/>
                    </a:ext>
                  </a:extLst>
                </p:cNvPr>
                <p:cNvPicPr/>
                <p:nvPr/>
              </p:nvPicPr>
              <p:blipFill>
                <a:blip r:embed="rId103"/>
                <a:stretch>
                  <a:fillRect/>
                </a:stretch>
              </p:blipFill>
              <p:spPr>
                <a:xfrm>
                  <a:off x="10185645" y="6095830"/>
                  <a:ext cx="38736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3" name="Ink 32">
                  <a:extLst>
                    <a:ext uri="{FF2B5EF4-FFF2-40B4-BE49-F238E27FC236}">
                      <a16:creationId xmlns:a16="http://schemas.microsoft.com/office/drawing/2014/main" id="{941BA5C0-6A15-F637-42BB-81FCCBCB2B14}"/>
                    </a:ext>
                  </a:extLst>
                </p14:cNvPr>
                <p14:cNvContentPartPr/>
                <p14:nvPr/>
              </p14:nvContentPartPr>
              <p14:xfrm>
                <a:off x="10209405" y="6232630"/>
                <a:ext cx="315000" cy="111600"/>
              </p14:xfrm>
            </p:contentPart>
          </mc:Choice>
          <mc:Fallback>
            <p:pic>
              <p:nvPicPr>
                <p:cNvPr id="33" name="Ink 32">
                  <a:extLst>
                    <a:ext uri="{FF2B5EF4-FFF2-40B4-BE49-F238E27FC236}">
                      <a16:creationId xmlns:a16="http://schemas.microsoft.com/office/drawing/2014/main" id="{941BA5C0-6A15-F637-42BB-81FCCBCB2B14}"/>
                    </a:ext>
                  </a:extLst>
                </p:cNvPr>
                <p:cNvPicPr/>
                <p:nvPr/>
              </p:nvPicPr>
              <p:blipFill>
                <a:blip r:embed="rId105"/>
                <a:stretch>
                  <a:fillRect/>
                </a:stretch>
              </p:blipFill>
              <p:spPr>
                <a:xfrm>
                  <a:off x="10203285" y="6226510"/>
                  <a:ext cx="32724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35" name="Ink 34">
                  <a:extLst>
                    <a:ext uri="{FF2B5EF4-FFF2-40B4-BE49-F238E27FC236}">
                      <a16:creationId xmlns:a16="http://schemas.microsoft.com/office/drawing/2014/main" id="{638CF730-A4D6-BD50-CB65-E4DDC80CD098}"/>
                    </a:ext>
                  </a:extLst>
                </p14:cNvPr>
                <p14:cNvContentPartPr/>
                <p14:nvPr/>
              </p14:nvContentPartPr>
              <p14:xfrm>
                <a:off x="10495965" y="3447310"/>
                <a:ext cx="205560" cy="417600"/>
              </p14:xfrm>
            </p:contentPart>
          </mc:Choice>
          <mc:Fallback>
            <p:pic>
              <p:nvPicPr>
                <p:cNvPr id="35" name="Ink 34">
                  <a:extLst>
                    <a:ext uri="{FF2B5EF4-FFF2-40B4-BE49-F238E27FC236}">
                      <a16:creationId xmlns:a16="http://schemas.microsoft.com/office/drawing/2014/main" id="{638CF730-A4D6-BD50-CB65-E4DDC80CD098}"/>
                    </a:ext>
                  </a:extLst>
                </p:cNvPr>
                <p:cNvPicPr/>
                <p:nvPr/>
              </p:nvPicPr>
              <p:blipFill>
                <a:blip r:embed="rId107"/>
                <a:stretch>
                  <a:fillRect/>
                </a:stretch>
              </p:blipFill>
              <p:spPr>
                <a:xfrm>
                  <a:off x="10489845" y="3441190"/>
                  <a:ext cx="21780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36" name="Ink 35">
                  <a:extLst>
                    <a:ext uri="{FF2B5EF4-FFF2-40B4-BE49-F238E27FC236}">
                      <a16:creationId xmlns:a16="http://schemas.microsoft.com/office/drawing/2014/main" id="{263B6B60-7A1F-7A91-6DCE-AD43A44A1B88}"/>
                    </a:ext>
                  </a:extLst>
                </p14:cNvPr>
                <p14:cNvContentPartPr/>
                <p14:nvPr/>
              </p14:nvContentPartPr>
              <p14:xfrm>
                <a:off x="10496685" y="3464230"/>
                <a:ext cx="1433160" cy="36360"/>
              </p14:xfrm>
            </p:contentPart>
          </mc:Choice>
          <mc:Fallback>
            <p:pic>
              <p:nvPicPr>
                <p:cNvPr id="36" name="Ink 35">
                  <a:extLst>
                    <a:ext uri="{FF2B5EF4-FFF2-40B4-BE49-F238E27FC236}">
                      <a16:creationId xmlns:a16="http://schemas.microsoft.com/office/drawing/2014/main" id="{263B6B60-7A1F-7A91-6DCE-AD43A44A1B88}"/>
                    </a:ext>
                  </a:extLst>
                </p:cNvPr>
                <p:cNvPicPr/>
                <p:nvPr/>
              </p:nvPicPr>
              <p:blipFill>
                <a:blip r:embed="rId109"/>
                <a:stretch>
                  <a:fillRect/>
                </a:stretch>
              </p:blipFill>
              <p:spPr>
                <a:xfrm>
                  <a:off x="10490565" y="3458110"/>
                  <a:ext cx="144540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37" name="Ink 36">
                  <a:extLst>
                    <a:ext uri="{FF2B5EF4-FFF2-40B4-BE49-F238E27FC236}">
                      <a16:creationId xmlns:a16="http://schemas.microsoft.com/office/drawing/2014/main" id="{8EF94824-E91A-CFD0-5CC5-4988140924E9}"/>
                    </a:ext>
                  </a:extLst>
                </p14:cNvPr>
                <p14:cNvContentPartPr/>
                <p14:nvPr/>
              </p14:nvContentPartPr>
              <p14:xfrm>
                <a:off x="10534485" y="3873190"/>
                <a:ext cx="1424880" cy="25560"/>
              </p14:xfrm>
            </p:contentPart>
          </mc:Choice>
          <mc:Fallback>
            <p:pic>
              <p:nvPicPr>
                <p:cNvPr id="37" name="Ink 36">
                  <a:extLst>
                    <a:ext uri="{FF2B5EF4-FFF2-40B4-BE49-F238E27FC236}">
                      <a16:creationId xmlns:a16="http://schemas.microsoft.com/office/drawing/2014/main" id="{8EF94824-E91A-CFD0-5CC5-4988140924E9}"/>
                    </a:ext>
                  </a:extLst>
                </p:cNvPr>
                <p:cNvPicPr/>
                <p:nvPr/>
              </p:nvPicPr>
              <p:blipFill>
                <a:blip r:embed="rId111"/>
                <a:stretch>
                  <a:fillRect/>
                </a:stretch>
              </p:blipFill>
              <p:spPr>
                <a:xfrm>
                  <a:off x="10528365" y="3867070"/>
                  <a:ext cx="143712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39" name="Ink 38">
                  <a:extLst>
                    <a:ext uri="{FF2B5EF4-FFF2-40B4-BE49-F238E27FC236}">
                      <a16:creationId xmlns:a16="http://schemas.microsoft.com/office/drawing/2014/main" id="{95DEEC0F-AC30-06F7-0164-2495818FBFD2}"/>
                    </a:ext>
                  </a:extLst>
                </p14:cNvPr>
                <p14:cNvContentPartPr/>
                <p14:nvPr/>
              </p14:nvContentPartPr>
              <p14:xfrm>
                <a:off x="10716285" y="3623710"/>
                <a:ext cx="44640" cy="133560"/>
              </p14:xfrm>
            </p:contentPart>
          </mc:Choice>
          <mc:Fallback>
            <p:pic>
              <p:nvPicPr>
                <p:cNvPr id="39" name="Ink 38">
                  <a:extLst>
                    <a:ext uri="{FF2B5EF4-FFF2-40B4-BE49-F238E27FC236}">
                      <a16:creationId xmlns:a16="http://schemas.microsoft.com/office/drawing/2014/main" id="{95DEEC0F-AC30-06F7-0164-2495818FBFD2}"/>
                    </a:ext>
                  </a:extLst>
                </p:cNvPr>
                <p:cNvPicPr/>
                <p:nvPr/>
              </p:nvPicPr>
              <p:blipFill>
                <a:blip r:embed="rId113"/>
                <a:stretch>
                  <a:fillRect/>
                </a:stretch>
              </p:blipFill>
              <p:spPr>
                <a:xfrm>
                  <a:off x="10710165" y="3617590"/>
                  <a:ext cx="5688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40" name="Ink 39">
                  <a:extLst>
                    <a:ext uri="{FF2B5EF4-FFF2-40B4-BE49-F238E27FC236}">
                      <a16:creationId xmlns:a16="http://schemas.microsoft.com/office/drawing/2014/main" id="{834B81D9-F727-CCC9-88C8-E96733CC4BA9}"/>
                    </a:ext>
                  </a:extLst>
                </p14:cNvPr>
                <p14:cNvContentPartPr/>
                <p14:nvPr/>
              </p14:nvContentPartPr>
              <p14:xfrm>
                <a:off x="10702605" y="3601750"/>
                <a:ext cx="123840" cy="86400"/>
              </p14:xfrm>
            </p:contentPart>
          </mc:Choice>
          <mc:Fallback>
            <p:pic>
              <p:nvPicPr>
                <p:cNvPr id="40" name="Ink 39">
                  <a:extLst>
                    <a:ext uri="{FF2B5EF4-FFF2-40B4-BE49-F238E27FC236}">
                      <a16:creationId xmlns:a16="http://schemas.microsoft.com/office/drawing/2014/main" id="{834B81D9-F727-CCC9-88C8-E96733CC4BA9}"/>
                    </a:ext>
                  </a:extLst>
                </p:cNvPr>
                <p:cNvPicPr/>
                <p:nvPr/>
              </p:nvPicPr>
              <p:blipFill>
                <a:blip r:embed="rId115"/>
                <a:stretch>
                  <a:fillRect/>
                </a:stretch>
              </p:blipFill>
              <p:spPr>
                <a:xfrm>
                  <a:off x="10696485" y="3595630"/>
                  <a:ext cx="13608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1" name="Ink 40">
                  <a:extLst>
                    <a:ext uri="{FF2B5EF4-FFF2-40B4-BE49-F238E27FC236}">
                      <a16:creationId xmlns:a16="http://schemas.microsoft.com/office/drawing/2014/main" id="{9BF8BE7E-C60C-EEB3-F438-6A86C1575881}"/>
                    </a:ext>
                  </a:extLst>
                </p14:cNvPr>
                <p14:cNvContentPartPr/>
                <p14:nvPr/>
              </p14:nvContentPartPr>
              <p14:xfrm>
                <a:off x="10845165" y="3604990"/>
                <a:ext cx="160560" cy="146520"/>
              </p14:xfrm>
            </p:contentPart>
          </mc:Choice>
          <mc:Fallback>
            <p:pic>
              <p:nvPicPr>
                <p:cNvPr id="41" name="Ink 40">
                  <a:extLst>
                    <a:ext uri="{FF2B5EF4-FFF2-40B4-BE49-F238E27FC236}">
                      <a16:creationId xmlns:a16="http://schemas.microsoft.com/office/drawing/2014/main" id="{9BF8BE7E-C60C-EEB3-F438-6A86C1575881}"/>
                    </a:ext>
                  </a:extLst>
                </p:cNvPr>
                <p:cNvPicPr/>
                <p:nvPr/>
              </p:nvPicPr>
              <p:blipFill>
                <a:blip r:embed="rId117"/>
                <a:stretch>
                  <a:fillRect/>
                </a:stretch>
              </p:blipFill>
              <p:spPr>
                <a:xfrm>
                  <a:off x="10839045" y="3598870"/>
                  <a:ext cx="17280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42" name="Ink 41">
                  <a:extLst>
                    <a:ext uri="{FF2B5EF4-FFF2-40B4-BE49-F238E27FC236}">
                      <a16:creationId xmlns:a16="http://schemas.microsoft.com/office/drawing/2014/main" id="{9942785B-5B60-157B-218B-DA36CF68FF07}"/>
                    </a:ext>
                  </a:extLst>
                </p14:cNvPr>
                <p14:cNvContentPartPr/>
                <p14:nvPr/>
              </p14:nvContentPartPr>
              <p14:xfrm>
                <a:off x="11051085" y="3724150"/>
                <a:ext cx="12960" cy="80640"/>
              </p14:xfrm>
            </p:contentPart>
          </mc:Choice>
          <mc:Fallback>
            <p:pic>
              <p:nvPicPr>
                <p:cNvPr id="42" name="Ink 41">
                  <a:extLst>
                    <a:ext uri="{FF2B5EF4-FFF2-40B4-BE49-F238E27FC236}">
                      <a16:creationId xmlns:a16="http://schemas.microsoft.com/office/drawing/2014/main" id="{9942785B-5B60-157B-218B-DA36CF68FF07}"/>
                    </a:ext>
                  </a:extLst>
                </p:cNvPr>
                <p:cNvPicPr/>
                <p:nvPr/>
              </p:nvPicPr>
              <p:blipFill>
                <a:blip r:embed="rId119"/>
                <a:stretch>
                  <a:fillRect/>
                </a:stretch>
              </p:blipFill>
              <p:spPr>
                <a:xfrm>
                  <a:off x="11044965" y="3718030"/>
                  <a:ext cx="2520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43" name="Ink 42">
                  <a:extLst>
                    <a:ext uri="{FF2B5EF4-FFF2-40B4-BE49-F238E27FC236}">
                      <a16:creationId xmlns:a16="http://schemas.microsoft.com/office/drawing/2014/main" id="{DBAB1BC1-EEC4-E392-E0D4-66B8392DB312}"/>
                    </a:ext>
                  </a:extLst>
                </p14:cNvPr>
                <p14:cNvContentPartPr/>
                <p14:nvPr/>
              </p14:nvContentPartPr>
              <p14:xfrm>
                <a:off x="11134965" y="3620830"/>
                <a:ext cx="115920" cy="163440"/>
              </p14:xfrm>
            </p:contentPart>
          </mc:Choice>
          <mc:Fallback>
            <p:pic>
              <p:nvPicPr>
                <p:cNvPr id="43" name="Ink 42">
                  <a:extLst>
                    <a:ext uri="{FF2B5EF4-FFF2-40B4-BE49-F238E27FC236}">
                      <a16:creationId xmlns:a16="http://schemas.microsoft.com/office/drawing/2014/main" id="{DBAB1BC1-EEC4-E392-E0D4-66B8392DB312}"/>
                    </a:ext>
                  </a:extLst>
                </p:cNvPr>
                <p:cNvPicPr/>
                <p:nvPr/>
              </p:nvPicPr>
              <p:blipFill>
                <a:blip r:embed="rId121"/>
                <a:stretch>
                  <a:fillRect/>
                </a:stretch>
              </p:blipFill>
              <p:spPr>
                <a:xfrm>
                  <a:off x="11128845" y="3614710"/>
                  <a:ext cx="12816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44" name="Ink 43">
                  <a:extLst>
                    <a:ext uri="{FF2B5EF4-FFF2-40B4-BE49-F238E27FC236}">
                      <a16:creationId xmlns:a16="http://schemas.microsoft.com/office/drawing/2014/main" id="{80FCB123-FA94-B04A-9451-39B1DC9D1707}"/>
                    </a:ext>
                  </a:extLst>
                </p14:cNvPr>
                <p14:cNvContentPartPr/>
                <p14:nvPr/>
              </p14:nvContentPartPr>
              <p14:xfrm>
                <a:off x="11291925" y="3605350"/>
                <a:ext cx="32400" cy="169920"/>
              </p14:xfrm>
            </p:contentPart>
          </mc:Choice>
          <mc:Fallback>
            <p:pic>
              <p:nvPicPr>
                <p:cNvPr id="44" name="Ink 43">
                  <a:extLst>
                    <a:ext uri="{FF2B5EF4-FFF2-40B4-BE49-F238E27FC236}">
                      <a16:creationId xmlns:a16="http://schemas.microsoft.com/office/drawing/2014/main" id="{80FCB123-FA94-B04A-9451-39B1DC9D1707}"/>
                    </a:ext>
                  </a:extLst>
                </p:cNvPr>
                <p:cNvPicPr/>
                <p:nvPr/>
              </p:nvPicPr>
              <p:blipFill>
                <a:blip r:embed="rId123"/>
                <a:stretch>
                  <a:fillRect/>
                </a:stretch>
              </p:blipFill>
              <p:spPr>
                <a:xfrm>
                  <a:off x="11285805" y="3599230"/>
                  <a:ext cx="4464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45" name="Ink 44">
                  <a:extLst>
                    <a:ext uri="{FF2B5EF4-FFF2-40B4-BE49-F238E27FC236}">
                      <a16:creationId xmlns:a16="http://schemas.microsoft.com/office/drawing/2014/main" id="{FDF519EA-AE20-A241-A49D-E443E75D0E33}"/>
                    </a:ext>
                  </a:extLst>
                </p14:cNvPr>
                <p14:cNvContentPartPr/>
                <p14:nvPr/>
              </p14:nvContentPartPr>
              <p14:xfrm>
                <a:off x="11356365" y="3611110"/>
                <a:ext cx="286560" cy="189000"/>
              </p14:xfrm>
            </p:contentPart>
          </mc:Choice>
          <mc:Fallback>
            <p:pic>
              <p:nvPicPr>
                <p:cNvPr id="45" name="Ink 44">
                  <a:extLst>
                    <a:ext uri="{FF2B5EF4-FFF2-40B4-BE49-F238E27FC236}">
                      <a16:creationId xmlns:a16="http://schemas.microsoft.com/office/drawing/2014/main" id="{FDF519EA-AE20-A241-A49D-E443E75D0E33}"/>
                    </a:ext>
                  </a:extLst>
                </p:cNvPr>
                <p:cNvPicPr/>
                <p:nvPr/>
              </p:nvPicPr>
              <p:blipFill>
                <a:blip r:embed="rId125"/>
                <a:stretch>
                  <a:fillRect/>
                </a:stretch>
              </p:blipFill>
              <p:spPr>
                <a:xfrm>
                  <a:off x="11350245" y="3604990"/>
                  <a:ext cx="29880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46" name="Ink 45">
                  <a:extLst>
                    <a:ext uri="{FF2B5EF4-FFF2-40B4-BE49-F238E27FC236}">
                      <a16:creationId xmlns:a16="http://schemas.microsoft.com/office/drawing/2014/main" id="{4ADE7BD7-C70F-936C-57A8-AD0B61654563}"/>
                    </a:ext>
                  </a:extLst>
                </p14:cNvPr>
                <p14:cNvContentPartPr/>
                <p14:nvPr/>
              </p14:nvContentPartPr>
              <p14:xfrm>
                <a:off x="10412805" y="3825310"/>
                <a:ext cx="1536120" cy="462600"/>
              </p14:xfrm>
            </p:contentPart>
          </mc:Choice>
          <mc:Fallback>
            <p:pic>
              <p:nvPicPr>
                <p:cNvPr id="46" name="Ink 45">
                  <a:extLst>
                    <a:ext uri="{FF2B5EF4-FFF2-40B4-BE49-F238E27FC236}">
                      <a16:creationId xmlns:a16="http://schemas.microsoft.com/office/drawing/2014/main" id="{4ADE7BD7-C70F-936C-57A8-AD0B61654563}"/>
                    </a:ext>
                  </a:extLst>
                </p:cNvPr>
                <p:cNvPicPr/>
                <p:nvPr/>
              </p:nvPicPr>
              <p:blipFill>
                <a:blip r:embed="rId127"/>
                <a:stretch>
                  <a:fillRect/>
                </a:stretch>
              </p:blipFill>
              <p:spPr>
                <a:xfrm>
                  <a:off x="10406685" y="3819190"/>
                  <a:ext cx="1548360" cy="4748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47" name="Ink 46">
                  <a:extLst>
                    <a:ext uri="{FF2B5EF4-FFF2-40B4-BE49-F238E27FC236}">
                      <a16:creationId xmlns:a16="http://schemas.microsoft.com/office/drawing/2014/main" id="{2F0492EB-9C46-8BCB-CB78-8B1E6E56D694}"/>
                    </a:ext>
                  </a:extLst>
                </p14:cNvPr>
                <p14:cNvContentPartPr/>
                <p14:nvPr/>
              </p14:nvContentPartPr>
              <p14:xfrm>
                <a:off x="10893405" y="3997030"/>
                <a:ext cx="250200" cy="130680"/>
              </p14:xfrm>
            </p:contentPart>
          </mc:Choice>
          <mc:Fallback>
            <p:pic>
              <p:nvPicPr>
                <p:cNvPr id="47" name="Ink 46">
                  <a:extLst>
                    <a:ext uri="{FF2B5EF4-FFF2-40B4-BE49-F238E27FC236}">
                      <a16:creationId xmlns:a16="http://schemas.microsoft.com/office/drawing/2014/main" id="{2F0492EB-9C46-8BCB-CB78-8B1E6E56D694}"/>
                    </a:ext>
                  </a:extLst>
                </p:cNvPr>
                <p:cNvPicPr/>
                <p:nvPr/>
              </p:nvPicPr>
              <p:blipFill>
                <a:blip r:embed="rId129"/>
                <a:stretch>
                  <a:fillRect/>
                </a:stretch>
              </p:blipFill>
              <p:spPr>
                <a:xfrm>
                  <a:off x="10887285" y="3990910"/>
                  <a:ext cx="26244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48" name="Ink 47">
                  <a:extLst>
                    <a:ext uri="{FF2B5EF4-FFF2-40B4-BE49-F238E27FC236}">
                      <a16:creationId xmlns:a16="http://schemas.microsoft.com/office/drawing/2014/main" id="{6A9F3189-9098-B0E0-B079-A231AAF47170}"/>
                    </a:ext>
                  </a:extLst>
                </p14:cNvPr>
                <p14:cNvContentPartPr/>
                <p14:nvPr/>
              </p14:nvContentPartPr>
              <p14:xfrm>
                <a:off x="11212725" y="3926830"/>
                <a:ext cx="117720" cy="286560"/>
              </p14:xfrm>
            </p:contentPart>
          </mc:Choice>
          <mc:Fallback>
            <p:pic>
              <p:nvPicPr>
                <p:cNvPr id="48" name="Ink 47">
                  <a:extLst>
                    <a:ext uri="{FF2B5EF4-FFF2-40B4-BE49-F238E27FC236}">
                      <a16:creationId xmlns:a16="http://schemas.microsoft.com/office/drawing/2014/main" id="{6A9F3189-9098-B0E0-B079-A231AAF47170}"/>
                    </a:ext>
                  </a:extLst>
                </p:cNvPr>
                <p:cNvPicPr/>
                <p:nvPr/>
              </p:nvPicPr>
              <p:blipFill>
                <a:blip r:embed="rId131"/>
                <a:stretch>
                  <a:fillRect/>
                </a:stretch>
              </p:blipFill>
              <p:spPr>
                <a:xfrm>
                  <a:off x="11206605" y="3920710"/>
                  <a:ext cx="12996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49" name="Ink 48">
                  <a:extLst>
                    <a:ext uri="{FF2B5EF4-FFF2-40B4-BE49-F238E27FC236}">
                      <a16:creationId xmlns:a16="http://schemas.microsoft.com/office/drawing/2014/main" id="{7AED8492-8BE2-C0CF-BE60-996627BCB28B}"/>
                    </a:ext>
                  </a:extLst>
                </p14:cNvPr>
                <p14:cNvContentPartPr/>
                <p14:nvPr/>
              </p14:nvContentPartPr>
              <p14:xfrm>
                <a:off x="11172405" y="4056430"/>
                <a:ext cx="114120" cy="43560"/>
              </p14:xfrm>
            </p:contentPart>
          </mc:Choice>
          <mc:Fallback>
            <p:pic>
              <p:nvPicPr>
                <p:cNvPr id="49" name="Ink 48">
                  <a:extLst>
                    <a:ext uri="{FF2B5EF4-FFF2-40B4-BE49-F238E27FC236}">
                      <a16:creationId xmlns:a16="http://schemas.microsoft.com/office/drawing/2014/main" id="{7AED8492-8BE2-C0CF-BE60-996627BCB28B}"/>
                    </a:ext>
                  </a:extLst>
                </p:cNvPr>
                <p:cNvPicPr/>
                <p:nvPr/>
              </p:nvPicPr>
              <p:blipFill>
                <a:blip r:embed="rId133"/>
                <a:stretch>
                  <a:fillRect/>
                </a:stretch>
              </p:blipFill>
              <p:spPr>
                <a:xfrm>
                  <a:off x="11166285" y="4050310"/>
                  <a:ext cx="12636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50" name="Ink 49">
                  <a:extLst>
                    <a:ext uri="{FF2B5EF4-FFF2-40B4-BE49-F238E27FC236}">
                      <a16:creationId xmlns:a16="http://schemas.microsoft.com/office/drawing/2014/main" id="{52FC984A-93B2-D2D1-A3E4-44C4387890DB}"/>
                    </a:ext>
                  </a:extLst>
                </p14:cNvPr>
                <p14:cNvContentPartPr/>
                <p14:nvPr/>
              </p14:nvContentPartPr>
              <p14:xfrm>
                <a:off x="10410285" y="4171990"/>
                <a:ext cx="62280" cy="265320"/>
              </p14:xfrm>
            </p:contentPart>
          </mc:Choice>
          <mc:Fallback>
            <p:pic>
              <p:nvPicPr>
                <p:cNvPr id="50" name="Ink 49">
                  <a:extLst>
                    <a:ext uri="{FF2B5EF4-FFF2-40B4-BE49-F238E27FC236}">
                      <a16:creationId xmlns:a16="http://schemas.microsoft.com/office/drawing/2014/main" id="{52FC984A-93B2-D2D1-A3E4-44C4387890DB}"/>
                    </a:ext>
                  </a:extLst>
                </p:cNvPr>
                <p:cNvPicPr/>
                <p:nvPr/>
              </p:nvPicPr>
              <p:blipFill>
                <a:blip r:embed="rId135"/>
                <a:stretch>
                  <a:fillRect/>
                </a:stretch>
              </p:blipFill>
              <p:spPr>
                <a:xfrm>
                  <a:off x="10404165" y="4165870"/>
                  <a:ext cx="7452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51" name="Ink 50">
                  <a:extLst>
                    <a:ext uri="{FF2B5EF4-FFF2-40B4-BE49-F238E27FC236}">
                      <a16:creationId xmlns:a16="http://schemas.microsoft.com/office/drawing/2014/main" id="{3826D89E-7047-DDA5-BFBD-964E503E0BAC}"/>
                    </a:ext>
                  </a:extLst>
                </p14:cNvPr>
                <p14:cNvContentPartPr/>
                <p14:nvPr/>
              </p14:nvContentPartPr>
              <p14:xfrm>
                <a:off x="10597845" y="4308790"/>
                <a:ext cx="36720" cy="136440"/>
              </p14:xfrm>
            </p:contentPart>
          </mc:Choice>
          <mc:Fallback>
            <p:pic>
              <p:nvPicPr>
                <p:cNvPr id="51" name="Ink 50">
                  <a:extLst>
                    <a:ext uri="{FF2B5EF4-FFF2-40B4-BE49-F238E27FC236}">
                      <a16:creationId xmlns:a16="http://schemas.microsoft.com/office/drawing/2014/main" id="{3826D89E-7047-DDA5-BFBD-964E503E0BAC}"/>
                    </a:ext>
                  </a:extLst>
                </p:cNvPr>
                <p:cNvPicPr/>
                <p:nvPr/>
              </p:nvPicPr>
              <p:blipFill>
                <a:blip r:embed="rId137"/>
                <a:stretch>
                  <a:fillRect/>
                </a:stretch>
              </p:blipFill>
              <p:spPr>
                <a:xfrm>
                  <a:off x="10591725" y="4302670"/>
                  <a:ext cx="4896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52" name="Ink 51">
                  <a:extLst>
                    <a:ext uri="{FF2B5EF4-FFF2-40B4-BE49-F238E27FC236}">
                      <a16:creationId xmlns:a16="http://schemas.microsoft.com/office/drawing/2014/main" id="{9EDFD50B-E008-206F-BDC1-91F8A42441E6}"/>
                    </a:ext>
                  </a:extLst>
                </p14:cNvPr>
                <p14:cNvContentPartPr/>
                <p14:nvPr/>
              </p14:nvContentPartPr>
              <p14:xfrm>
                <a:off x="10591005" y="4263070"/>
                <a:ext cx="175320" cy="198360"/>
              </p14:xfrm>
            </p:contentPart>
          </mc:Choice>
          <mc:Fallback>
            <p:pic>
              <p:nvPicPr>
                <p:cNvPr id="52" name="Ink 51">
                  <a:extLst>
                    <a:ext uri="{FF2B5EF4-FFF2-40B4-BE49-F238E27FC236}">
                      <a16:creationId xmlns:a16="http://schemas.microsoft.com/office/drawing/2014/main" id="{9EDFD50B-E008-206F-BDC1-91F8A42441E6}"/>
                    </a:ext>
                  </a:extLst>
                </p:cNvPr>
                <p:cNvPicPr/>
                <p:nvPr/>
              </p:nvPicPr>
              <p:blipFill>
                <a:blip r:embed="rId139"/>
                <a:stretch>
                  <a:fillRect/>
                </a:stretch>
              </p:blipFill>
              <p:spPr>
                <a:xfrm>
                  <a:off x="10584885" y="4256950"/>
                  <a:ext cx="18756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53" name="Ink 52">
                  <a:extLst>
                    <a:ext uri="{FF2B5EF4-FFF2-40B4-BE49-F238E27FC236}">
                      <a16:creationId xmlns:a16="http://schemas.microsoft.com/office/drawing/2014/main" id="{FF5D71F0-35F1-469D-79A6-26A4870B99BD}"/>
                    </a:ext>
                  </a:extLst>
                </p14:cNvPr>
                <p14:cNvContentPartPr/>
                <p14:nvPr/>
              </p14:nvContentPartPr>
              <p14:xfrm>
                <a:off x="10835445" y="4305910"/>
                <a:ext cx="22320" cy="172800"/>
              </p14:xfrm>
            </p:contentPart>
          </mc:Choice>
          <mc:Fallback>
            <p:pic>
              <p:nvPicPr>
                <p:cNvPr id="53" name="Ink 52">
                  <a:extLst>
                    <a:ext uri="{FF2B5EF4-FFF2-40B4-BE49-F238E27FC236}">
                      <a16:creationId xmlns:a16="http://schemas.microsoft.com/office/drawing/2014/main" id="{FF5D71F0-35F1-469D-79A6-26A4870B99BD}"/>
                    </a:ext>
                  </a:extLst>
                </p:cNvPr>
                <p:cNvPicPr/>
                <p:nvPr/>
              </p:nvPicPr>
              <p:blipFill>
                <a:blip r:embed="rId141"/>
                <a:stretch>
                  <a:fillRect/>
                </a:stretch>
              </p:blipFill>
              <p:spPr>
                <a:xfrm>
                  <a:off x="10829325" y="4299790"/>
                  <a:ext cx="3456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54" name="Ink 53">
                  <a:extLst>
                    <a:ext uri="{FF2B5EF4-FFF2-40B4-BE49-F238E27FC236}">
                      <a16:creationId xmlns:a16="http://schemas.microsoft.com/office/drawing/2014/main" id="{9818EE3F-065C-87D3-6CDD-FD22B0146415}"/>
                    </a:ext>
                  </a:extLst>
                </p14:cNvPr>
                <p14:cNvContentPartPr/>
                <p14:nvPr/>
              </p14:nvContentPartPr>
              <p14:xfrm>
                <a:off x="10933005" y="4299790"/>
                <a:ext cx="75960" cy="151920"/>
              </p14:xfrm>
            </p:contentPart>
          </mc:Choice>
          <mc:Fallback>
            <p:pic>
              <p:nvPicPr>
                <p:cNvPr id="54" name="Ink 53">
                  <a:extLst>
                    <a:ext uri="{FF2B5EF4-FFF2-40B4-BE49-F238E27FC236}">
                      <a16:creationId xmlns:a16="http://schemas.microsoft.com/office/drawing/2014/main" id="{9818EE3F-065C-87D3-6CDD-FD22B0146415}"/>
                    </a:ext>
                  </a:extLst>
                </p:cNvPr>
                <p:cNvPicPr/>
                <p:nvPr/>
              </p:nvPicPr>
              <p:blipFill>
                <a:blip r:embed="rId143"/>
                <a:stretch>
                  <a:fillRect/>
                </a:stretch>
              </p:blipFill>
              <p:spPr>
                <a:xfrm>
                  <a:off x="10926885" y="4293670"/>
                  <a:ext cx="8820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55" name="Ink 54">
                  <a:extLst>
                    <a:ext uri="{FF2B5EF4-FFF2-40B4-BE49-F238E27FC236}">
                      <a16:creationId xmlns:a16="http://schemas.microsoft.com/office/drawing/2014/main" id="{58490C72-3A4F-EB6E-C5EA-B8F169040F87}"/>
                    </a:ext>
                  </a:extLst>
                </p14:cNvPr>
                <p14:cNvContentPartPr/>
                <p14:nvPr/>
              </p14:nvContentPartPr>
              <p14:xfrm>
                <a:off x="11077005" y="4303030"/>
                <a:ext cx="108720" cy="137520"/>
              </p14:xfrm>
            </p:contentPart>
          </mc:Choice>
          <mc:Fallback>
            <p:pic>
              <p:nvPicPr>
                <p:cNvPr id="55" name="Ink 54">
                  <a:extLst>
                    <a:ext uri="{FF2B5EF4-FFF2-40B4-BE49-F238E27FC236}">
                      <a16:creationId xmlns:a16="http://schemas.microsoft.com/office/drawing/2014/main" id="{58490C72-3A4F-EB6E-C5EA-B8F169040F87}"/>
                    </a:ext>
                  </a:extLst>
                </p:cNvPr>
                <p:cNvPicPr/>
                <p:nvPr/>
              </p:nvPicPr>
              <p:blipFill>
                <a:blip r:embed="rId145"/>
                <a:stretch>
                  <a:fillRect/>
                </a:stretch>
              </p:blipFill>
              <p:spPr>
                <a:xfrm>
                  <a:off x="11070885" y="4296910"/>
                  <a:ext cx="12096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56" name="Ink 55">
                  <a:extLst>
                    <a:ext uri="{FF2B5EF4-FFF2-40B4-BE49-F238E27FC236}">
                      <a16:creationId xmlns:a16="http://schemas.microsoft.com/office/drawing/2014/main" id="{E1CF6CDB-F4E0-E222-E9C7-B155EA346371}"/>
                    </a:ext>
                  </a:extLst>
                </p14:cNvPr>
                <p14:cNvContentPartPr/>
                <p14:nvPr/>
              </p14:nvContentPartPr>
              <p14:xfrm>
                <a:off x="11210925" y="4285750"/>
                <a:ext cx="142920" cy="176400"/>
              </p14:xfrm>
            </p:contentPart>
          </mc:Choice>
          <mc:Fallback>
            <p:pic>
              <p:nvPicPr>
                <p:cNvPr id="56" name="Ink 55">
                  <a:extLst>
                    <a:ext uri="{FF2B5EF4-FFF2-40B4-BE49-F238E27FC236}">
                      <a16:creationId xmlns:a16="http://schemas.microsoft.com/office/drawing/2014/main" id="{E1CF6CDB-F4E0-E222-E9C7-B155EA346371}"/>
                    </a:ext>
                  </a:extLst>
                </p:cNvPr>
                <p:cNvPicPr/>
                <p:nvPr/>
              </p:nvPicPr>
              <p:blipFill>
                <a:blip r:embed="rId147"/>
                <a:stretch>
                  <a:fillRect/>
                </a:stretch>
              </p:blipFill>
              <p:spPr>
                <a:xfrm>
                  <a:off x="11204805" y="4279630"/>
                  <a:ext cx="15516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57" name="Ink 56">
                  <a:extLst>
                    <a:ext uri="{FF2B5EF4-FFF2-40B4-BE49-F238E27FC236}">
                      <a16:creationId xmlns:a16="http://schemas.microsoft.com/office/drawing/2014/main" id="{DA3D0595-30FB-DF92-06B6-45C4F18F28D5}"/>
                    </a:ext>
                  </a:extLst>
                </p14:cNvPr>
                <p14:cNvContentPartPr/>
                <p14:nvPr/>
              </p14:nvContentPartPr>
              <p14:xfrm>
                <a:off x="11278605" y="4386910"/>
                <a:ext cx="80280" cy="18720"/>
              </p14:xfrm>
            </p:contentPart>
          </mc:Choice>
          <mc:Fallback>
            <p:pic>
              <p:nvPicPr>
                <p:cNvPr id="57" name="Ink 56">
                  <a:extLst>
                    <a:ext uri="{FF2B5EF4-FFF2-40B4-BE49-F238E27FC236}">
                      <a16:creationId xmlns:a16="http://schemas.microsoft.com/office/drawing/2014/main" id="{DA3D0595-30FB-DF92-06B6-45C4F18F28D5}"/>
                    </a:ext>
                  </a:extLst>
                </p:cNvPr>
                <p:cNvPicPr/>
                <p:nvPr/>
              </p:nvPicPr>
              <p:blipFill>
                <a:blip r:embed="rId149"/>
                <a:stretch>
                  <a:fillRect/>
                </a:stretch>
              </p:blipFill>
              <p:spPr>
                <a:xfrm>
                  <a:off x="11272485" y="4380790"/>
                  <a:ext cx="9252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58" name="Ink 57">
                  <a:extLst>
                    <a:ext uri="{FF2B5EF4-FFF2-40B4-BE49-F238E27FC236}">
                      <a16:creationId xmlns:a16="http://schemas.microsoft.com/office/drawing/2014/main" id="{61BAA655-50D2-6D9E-4E46-55848329FB7E}"/>
                    </a:ext>
                  </a:extLst>
                </p14:cNvPr>
                <p14:cNvContentPartPr/>
                <p14:nvPr/>
              </p14:nvContentPartPr>
              <p14:xfrm>
                <a:off x="8086845" y="3621190"/>
                <a:ext cx="1566720" cy="85320"/>
              </p14:xfrm>
            </p:contentPart>
          </mc:Choice>
          <mc:Fallback>
            <p:pic>
              <p:nvPicPr>
                <p:cNvPr id="58" name="Ink 57">
                  <a:extLst>
                    <a:ext uri="{FF2B5EF4-FFF2-40B4-BE49-F238E27FC236}">
                      <a16:creationId xmlns:a16="http://schemas.microsoft.com/office/drawing/2014/main" id="{61BAA655-50D2-6D9E-4E46-55848329FB7E}"/>
                    </a:ext>
                  </a:extLst>
                </p:cNvPr>
                <p:cNvPicPr/>
                <p:nvPr/>
              </p:nvPicPr>
              <p:blipFill>
                <a:blip r:embed="rId151"/>
                <a:stretch>
                  <a:fillRect/>
                </a:stretch>
              </p:blipFill>
              <p:spPr>
                <a:xfrm>
                  <a:off x="8080725" y="3615070"/>
                  <a:ext cx="157896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59" name="Ink 58">
                  <a:extLst>
                    <a:ext uri="{FF2B5EF4-FFF2-40B4-BE49-F238E27FC236}">
                      <a16:creationId xmlns:a16="http://schemas.microsoft.com/office/drawing/2014/main" id="{0B5CE413-3541-7B5F-55E5-5DE60DA06804}"/>
                    </a:ext>
                  </a:extLst>
                </p14:cNvPr>
                <p14:cNvContentPartPr/>
                <p14:nvPr/>
              </p14:nvContentPartPr>
              <p14:xfrm>
                <a:off x="9464205" y="3319510"/>
                <a:ext cx="25200" cy="345240"/>
              </p14:xfrm>
            </p:contentPart>
          </mc:Choice>
          <mc:Fallback>
            <p:pic>
              <p:nvPicPr>
                <p:cNvPr id="59" name="Ink 58">
                  <a:extLst>
                    <a:ext uri="{FF2B5EF4-FFF2-40B4-BE49-F238E27FC236}">
                      <a16:creationId xmlns:a16="http://schemas.microsoft.com/office/drawing/2014/main" id="{0B5CE413-3541-7B5F-55E5-5DE60DA06804}"/>
                    </a:ext>
                  </a:extLst>
                </p:cNvPr>
                <p:cNvPicPr/>
                <p:nvPr/>
              </p:nvPicPr>
              <p:blipFill>
                <a:blip r:embed="rId153"/>
                <a:stretch>
                  <a:fillRect/>
                </a:stretch>
              </p:blipFill>
              <p:spPr>
                <a:xfrm>
                  <a:off x="9458085" y="3313390"/>
                  <a:ext cx="3744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60" name="Ink 59">
                  <a:extLst>
                    <a:ext uri="{FF2B5EF4-FFF2-40B4-BE49-F238E27FC236}">
                      <a16:creationId xmlns:a16="http://schemas.microsoft.com/office/drawing/2014/main" id="{62F5175B-4542-A299-6E84-EAF70039FFC1}"/>
                    </a:ext>
                  </a:extLst>
                </p14:cNvPr>
                <p14:cNvContentPartPr/>
                <p14:nvPr/>
              </p14:nvContentPartPr>
              <p14:xfrm>
                <a:off x="8343165" y="3262990"/>
                <a:ext cx="178560" cy="200880"/>
              </p14:xfrm>
            </p:contentPart>
          </mc:Choice>
          <mc:Fallback>
            <p:pic>
              <p:nvPicPr>
                <p:cNvPr id="60" name="Ink 59">
                  <a:extLst>
                    <a:ext uri="{FF2B5EF4-FFF2-40B4-BE49-F238E27FC236}">
                      <a16:creationId xmlns:a16="http://schemas.microsoft.com/office/drawing/2014/main" id="{62F5175B-4542-A299-6E84-EAF70039FFC1}"/>
                    </a:ext>
                  </a:extLst>
                </p:cNvPr>
                <p:cNvPicPr/>
                <p:nvPr/>
              </p:nvPicPr>
              <p:blipFill>
                <a:blip r:embed="rId155"/>
                <a:stretch>
                  <a:fillRect/>
                </a:stretch>
              </p:blipFill>
              <p:spPr>
                <a:xfrm>
                  <a:off x="8337045" y="3256870"/>
                  <a:ext cx="19080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61" name="Ink 60">
                  <a:extLst>
                    <a:ext uri="{FF2B5EF4-FFF2-40B4-BE49-F238E27FC236}">
                      <a16:creationId xmlns:a16="http://schemas.microsoft.com/office/drawing/2014/main" id="{2270D720-AD3D-9BDD-3065-4E1CDB61DFDA}"/>
                    </a:ext>
                  </a:extLst>
                </p14:cNvPr>
                <p14:cNvContentPartPr/>
                <p14:nvPr/>
              </p14:nvContentPartPr>
              <p14:xfrm>
                <a:off x="8575725" y="3310870"/>
                <a:ext cx="41400" cy="192600"/>
              </p14:xfrm>
            </p:contentPart>
          </mc:Choice>
          <mc:Fallback>
            <p:pic>
              <p:nvPicPr>
                <p:cNvPr id="61" name="Ink 60">
                  <a:extLst>
                    <a:ext uri="{FF2B5EF4-FFF2-40B4-BE49-F238E27FC236}">
                      <a16:creationId xmlns:a16="http://schemas.microsoft.com/office/drawing/2014/main" id="{2270D720-AD3D-9BDD-3065-4E1CDB61DFDA}"/>
                    </a:ext>
                  </a:extLst>
                </p:cNvPr>
                <p:cNvPicPr/>
                <p:nvPr/>
              </p:nvPicPr>
              <p:blipFill>
                <a:blip r:embed="rId157"/>
                <a:stretch>
                  <a:fillRect/>
                </a:stretch>
              </p:blipFill>
              <p:spPr>
                <a:xfrm>
                  <a:off x="8569605" y="3304750"/>
                  <a:ext cx="5364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62" name="Ink 61">
                  <a:extLst>
                    <a:ext uri="{FF2B5EF4-FFF2-40B4-BE49-F238E27FC236}">
                      <a16:creationId xmlns:a16="http://schemas.microsoft.com/office/drawing/2014/main" id="{3769DA4C-4591-3FD3-DF71-8A877075F36F}"/>
                    </a:ext>
                  </a:extLst>
                </p14:cNvPr>
                <p14:cNvContentPartPr/>
                <p14:nvPr/>
              </p14:nvContentPartPr>
              <p14:xfrm>
                <a:off x="8558085" y="3252910"/>
                <a:ext cx="199080" cy="225000"/>
              </p14:xfrm>
            </p:contentPart>
          </mc:Choice>
          <mc:Fallback>
            <p:pic>
              <p:nvPicPr>
                <p:cNvPr id="62" name="Ink 61">
                  <a:extLst>
                    <a:ext uri="{FF2B5EF4-FFF2-40B4-BE49-F238E27FC236}">
                      <a16:creationId xmlns:a16="http://schemas.microsoft.com/office/drawing/2014/main" id="{3769DA4C-4591-3FD3-DF71-8A877075F36F}"/>
                    </a:ext>
                  </a:extLst>
                </p:cNvPr>
                <p:cNvPicPr/>
                <p:nvPr/>
              </p:nvPicPr>
              <p:blipFill>
                <a:blip r:embed="rId159"/>
                <a:stretch>
                  <a:fillRect/>
                </a:stretch>
              </p:blipFill>
              <p:spPr>
                <a:xfrm>
                  <a:off x="8551965" y="3246790"/>
                  <a:ext cx="21132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63" name="Ink 62">
                  <a:extLst>
                    <a:ext uri="{FF2B5EF4-FFF2-40B4-BE49-F238E27FC236}">
                      <a16:creationId xmlns:a16="http://schemas.microsoft.com/office/drawing/2014/main" id="{F2204067-4E00-5145-FA2C-94660CA1AEDA}"/>
                    </a:ext>
                  </a:extLst>
                </p14:cNvPr>
                <p14:cNvContentPartPr/>
                <p14:nvPr/>
              </p14:nvContentPartPr>
              <p14:xfrm>
                <a:off x="8810085" y="3330310"/>
                <a:ext cx="164520" cy="133560"/>
              </p14:xfrm>
            </p:contentPart>
          </mc:Choice>
          <mc:Fallback>
            <p:pic>
              <p:nvPicPr>
                <p:cNvPr id="63" name="Ink 62">
                  <a:extLst>
                    <a:ext uri="{FF2B5EF4-FFF2-40B4-BE49-F238E27FC236}">
                      <a16:creationId xmlns:a16="http://schemas.microsoft.com/office/drawing/2014/main" id="{F2204067-4E00-5145-FA2C-94660CA1AEDA}"/>
                    </a:ext>
                  </a:extLst>
                </p:cNvPr>
                <p:cNvPicPr/>
                <p:nvPr/>
              </p:nvPicPr>
              <p:blipFill>
                <a:blip r:embed="rId161"/>
                <a:stretch>
                  <a:fillRect/>
                </a:stretch>
              </p:blipFill>
              <p:spPr>
                <a:xfrm>
                  <a:off x="8803965" y="3324190"/>
                  <a:ext cx="17676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64" name="Ink 63">
                  <a:extLst>
                    <a:ext uri="{FF2B5EF4-FFF2-40B4-BE49-F238E27FC236}">
                      <a16:creationId xmlns:a16="http://schemas.microsoft.com/office/drawing/2014/main" id="{1C0A5C26-D261-D946-6849-E002E4FC96CC}"/>
                    </a:ext>
                  </a:extLst>
                </p14:cNvPr>
                <p14:cNvContentPartPr/>
                <p14:nvPr/>
              </p14:nvContentPartPr>
              <p14:xfrm>
                <a:off x="9028245" y="3246430"/>
                <a:ext cx="79920" cy="212760"/>
              </p14:xfrm>
            </p:contentPart>
          </mc:Choice>
          <mc:Fallback>
            <p:pic>
              <p:nvPicPr>
                <p:cNvPr id="64" name="Ink 63">
                  <a:extLst>
                    <a:ext uri="{FF2B5EF4-FFF2-40B4-BE49-F238E27FC236}">
                      <a16:creationId xmlns:a16="http://schemas.microsoft.com/office/drawing/2014/main" id="{1C0A5C26-D261-D946-6849-E002E4FC96CC}"/>
                    </a:ext>
                  </a:extLst>
                </p:cNvPr>
                <p:cNvPicPr/>
                <p:nvPr/>
              </p:nvPicPr>
              <p:blipFill>
                <a:blip r:embed="rId163"/>
                <a:stretch>
                  <a:fillRect/>
                </a:stretch>
              </p:blipFill>
              <p:spPr>
                <a:xfrm>
                  <a:off x="9022125" y="3240310"/>
                  <a:ext cx="9216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65" name="Ink 64">
                  <a:extLst>
                    <a:ext uri="{FF2B5EF4-FFF2-40B4-BE49-F238E27FC236}">
                      <a16:creationId xmlns:a16="http://schemas.microsoft.com/office/drawing/2014/main" id="{DED70383-2E66-2DC2-94B3-3D4D891C2706}"/>
                    </a:ext>
                  </a:extLst>
                </p14:cNvPr>
                <p14:cNvContentPartPr/>
                <p14:nvPr/>
              </p14:nvContentPartPr>
              <p14:xfrm>
                <a:off x="8995845" y="3336790"/>
                <a:ext cx="231120" cy="129600"/>
              </p14:xfrm>
            </p:contentPart>
          </mc:Choice>
          <mc:Fallback>
            <p:pic>
              <p:nvPicPr>
                <p:cNvPr id="65" name="Ink 64">
                  <a:extLst>
                    <a:ext uri="{FF2B5EF4-FFF2-40B4-BE49-F238E27FC236}">
                      <a16:creationId xmlns:a16="http://schemas.microsoft.com/office/drawing/2014/main" id="{DED70383-2E66-2DC2-94B3-3D4D891C2706}"/>
                    </a:ext>
                  </a:extLst>
                </p:cNvPr>
                <p:cNvPicPr/>
                <p:nvPr/>
              </p:nvPicPr>
              <p:blipFill>
                <a:blip r:embed="rId165"/>
                <a:stretch>
                  <a:fillRect/>
                </a:stretch>
              </p:blipFill>
              <p:spPr>
                <a:xfrm>
                  <a:off x="8989725" y="3330670"/>
                  <a:ext cx="24336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66" name="Ink 65">
                  <a:extLst>
                    <a:ext uri="{FF2B5EF4-FFF2-40B4-BE49-F238E27FC236}">
                      <a16:creationId xmlns:a16="http://schemas.microsoft.com/office/drawing/2014/main" id="{21BDBB0D-3751-876C-B7D1-B99A78110237}"/>
                    </a:ext>
                  </a:extLst>
                </p14:cNvPr>
                <p14:cNvContentPartPr/>
                <p14:nvPr/>
              </p14:nvContentPartPr>
              <p14:xfrm>
                <a:off x="8601285" y="3432190"/>
                <a:ext cx="165600" cy="158400"/>
              </p14:xfrm>
            </p:contentPart>
          </mc:Choice>
          <mc:Fallback>
            <p:pic>
              <p:nvPicPr>
                <p:cNvPr id="66" name="Ink 65">
                  <a:extLst>
                    <a:ext uri="{FF2B5EF4-FFF2-40B4-BE49-F238E27FC236}">
                      <a16:creationId xmlns:a16="http://schemas.microsoft.com/office/drawing/2014/main" id="{21BDBB0D-3751-876C-B7D1-B99A78110237}"/>
                    </a:ext>
                  </a:extLst>
                </p:cNvPr>
                <p:cNvPicPr/>
                <p:nvPr/>
              </p:nvPicPr>
              <p:blipFill>
                <a:blip r:embed="rId167"/>
                <a:stretch>
                  <a:fillRect/>
                </a:stretch>
              </p:blipFill>
              <p:spPr>
                <a:xfrm>
                  <a:off x="8595165" y="3426070"/>
                  <a:ext cx="17784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67" name="Ink 66">
                  <a:extLst>
                    <a:ext uri="{FF2B5EF4-FFF2-40B4-BE49-F238E27FC236}">
                      <a16:creationId xmlns:a16="http://schemas.microsoft.com/office/drawing/2014/main" id="{25228DD0-BE4C-7EDD-6418-6050CC40EB22}"/>
                    </a:ext>
                  </a:extLst>
                </p14:cNvPr>
                <p14:cNvContentPartPr/>
                <p14:nvPr/>
              </p14:nvContentPartPr>
              <p14:xfrm>
                <a:off x="8797485" y="3463150"/>
                <a:ext cx="136080" cy="167400"/>
              </p14:xfrm>
            </p:contentPart>
          </mc:Choice>
          <mc:Fallback>
            <p:pic>
              <p:nvPicPr>
                <p:cNvPr id="67" name="Ink 66">
                  <a:extLst>
                    <a:ext uri="{FF2B5EF4-FFF2-40B4-BE49-F238E27FC236}">
                      <a16:creationId xmlns:a16="http://schemas.microsoft.com/office/drawing/2014/main" id="{25228DD0-BE4C-7EDD-6418-6050CC40EB22}"/>
                    </a:ext>
                  </a:extLst>
                </p:cNvPr>
                <p:cNvPicPr/>
                <p:nvPr/>
              </p:nvPicPr>
              <p:blipFill>
                <a:blip r:embed="rId169"/>
                <a:stretch>
                  <a:fillRect/>
                </a:stretch>
              </p:blipFill>
              <p:spPr>
                <a:xfrm>
                  <a:off x="8791365" y="3457030"/>
                  <a:ext cx="14832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68" name="Ink 67">
                  <a:extLst>
                    <a:ext uri="{FF2B5EF4-FFF2-40B4-BE49-F238E27FC236}">
                      <a16:creationId xmlns:a16="http://schemas.microsoft.com/office/drawing/2014/main" id="{C431A25D-9D0E-8F81-32A1-136D6C1898DB}"/>
                    </a:ext>
                  </a:extLst>
                </p14:cNvPr>
                <p14:cNvContentPartPr/>
                <p14:nvPr/>
              </p14:nvContentPartPr>
              <p14:xfrm>
                <a:off x="9003765" y="3469270"/>
                <a:ext cx="120240" cy="151200"/>
              </p14:xfrm>
            </p:contentPart>
          </mc:Choice>
          <mc:Fallback>
            <p:pic>
              <p:nvPicPr>
                <p:cNvPr id="68" name="Ink 67">
                  <a:extLst>
                    <a:ext uri="{FF2B5EF4-FFF2-40B4-BE49-F238E27FC236}">
                      <a16:creationId xmlns:a16="http://schemas.microsoft.com/office/drawing/2014/main" id="{C431A25D-9D0E-8F81-32A1-136D6C1898DB}"/>
                    </a:ext>
                  </a:extLst>
                </p:cNvPr>
                <p:cNvPicPr/>
                <p:nvPr/>
              </p:nvPicPr>
              <p:blipFill>
                <a:blip r:embed="rId171"/>
                <a:stretch>
                  <a:fillRect/>
                </a:stretch>
              </p:blipFill>
              <p:spPr>
                <a:xfrm>
                  <a:off x="8997645" y="3463150"/>
                  <a:ext cx="13248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3" name="Ink 102">
                  <a:extLst>
                    <a:ext uri="{FF2B5EF4-FFF2-40B4-BE49-F238E27FC236}">
                      <a16:creationId xmlns:a16="http://schemas.microsoft.com/office/drawing/2014/main" id="{FE2D4C43-2360-223A-0F60-D591CD34EF00}"/>
                    </a:ext>
                  </a:extLst>
                </p14:cNvPr>
                <p14:cNvContentPartPr/>
                <p14:nvPr/>
              </p14:nvContentPartPr>
              <p14:xfrm>
                <a:off x="10203285" y="1961950"/>
                <a:ext cx="174240" cy="297000"/>
              </p14:xfrm>
            </p:contentPart>
          </mc:Choice>
          <mc:Fallback>
            <p:pic>
              <p:nvPicPr>
                <p:cNvPr id="103" name="Ink 102">
                  <a:extLst>
                    <a:ext uri="{FF2B5EF4-FFF2-40B4-BE49-F238E27FC236}">
                      <a16:creationId xmlns:a16="http://schemas.microsoft.com/office/drawing/2014/main" id="{FE2D4C43-2360-223A-0F60-D591CD34EF00}"/>
                    </a:ext>
                  </a:extLst>
                </p:cNvPr>
                <p:cNvPicPr/>
                <p:nvPr/>
              </p:nvPicPr>
              <p:blipFill>
                <a:blip r:embed="rId173"/>
                <a:stretch>
                  <a:fillRect/>
                </a:stretch>
              </p:blipFill>
              <p:spPr>
                <a:xfrm>
                  <a:off x="10197165" y="1955830"/>
                  <a:ext cx="18648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4" name="Ink 103">
                  <a:extLst>
                    <a:ext uri="{FF2B5EF4-FFF2-40B4-BE49-F238E27FC236}">
                      <a16:creationId xmlns:a16="http://schemas.microsoft.com/office/drawing/2014/main" id="{2DB25AFB-4139-78D4-8A0B-F76704E3F049}"/>
                    </a:ext>
                  </a:extLst>
                </p14:cNvPr>
                <p14:cNvContentPartPr/>
                <p14:nvPr/>
              </p14:nvContentPartPr>
              <p14:xfrm>
                <a:off x="10106085" y="1996870"/>
                <a:ext cx="261720" cy="329040"/>
              </p14:xfrm>
            </p:contentPart>
          </mc:Choice>
          <mc:Fallback>
            <p:pic>
              <p:nvPicPr>
                <p:cNvPr id="104" name="Ink 103">
                  <a:extLst>
                    <a:ext uri="{FF2B5EF4-FFF2-40B4-BE49-F238E27FC236}">
                      <a16:creationId xmlns:a16="http://schemas.microsoft.com/office/drawing/2014/main" id="{2DB25AFB-4139-78D4-8A0B-F76704E3F049}"/>
                    </a:ext>
                  </a:extLst>
                </p:cNvPr>
                <p:cNvPicPr/>
                <p:nvPr/>
              </p:nvPicPr>
              <p:blipFill>
                <a:blip r:embed="rId175"/>
                <a:stretch>
                  <a:fillRect/>
                </a:stretch>
              </p:blipFill>
              <p:spPr>
                <a:xfrm>
                  <a:off x="10099965" y="1990750"/>
                  <a:ext cx="27396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6" name="Ink 105">
                  <a:extLst>
                    <a:ext uri="{FF2B5EF4-FFF2-40B4-BE49-F238E27FC236}">
                      <a16:creationId xmlns:a16="http://schemas.microsoft.com/office/drawing/2014/main" id="{9134D6F5-7A34-14B8-C59F-8E25F0764CAE}"/>
                    </a:ext>
                  </a:extLst>
                </p14:cNvPr>
                <p14:cNvContentPartPr/>
                <p14:nvPr/>
              </p14:nvContentPartPr>
              <p14:xfrm>
                <a:off x="4817685" y="1268950"/>
                <a:ext cx="714960" cy="329040"/>
              </p14:xfrm>
            </p:contentPart>
          </mc:Choice>
          <mc:Fallback>
            <p:pic>
              <p:nvPicPr>
                <p:cNvPr id="106" name="Ink 105">
                  <a:extLst>
                    <a:ext uri="{FF2B5EF4-FFF2-40B4-BE49-F238E27FC236}">
                      <a16:creationId xmlns:a16="http://schemas.microsoft.com/office/drawing/2014/main" id="{9134D6F5-7A34-14B8-C59F-8E25F0764CAE}"/>
                    </a:ext>
                  </a:extLst>
                </p:cNvPr>
                <p:cNvPicPr/>
                <p:nvPr/>
              </p:nvPicPr>
              <p:blipFill>
                <a:blip r:embed="rId177"/>
                <a:stretch>
                  <a:fillRect/>
                </a:stretch>
              </p:blipFill>
              <p:spPr>
                <a:xfrm>
                  <a:off x="4811565" y="1262830"/>
                  <a:ext cx="72720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7" name="Ink 106">
                  <a:extLst>
                    <a:ext uri="{FF2B5EF4-FFF2-40B4-BE49-F238E27FC236}">
                      <a16:creationId xmlns:a16="http://schemas.microsoft.com/office/drawing/2014/main" id="{73802265-C55D-69CF-5A77-D5672FE2E0F4}"/>
                    </a:ext>
                  </a:extLst>
                </p14:cNvPr>
                <p14:cNvContentPartPr/>
                <p14:nvPr/>
              </p14:nvContentPartPr>
              <p14:xfrm>
                <a:off x="5392965" y="1242310"/>
                <a:ext cx="147600" cy="64080"/>
              </p14:xfrm>
            </p:contentPart>
          </mc:Choice>
          <mc:Fallback>
            <p:pic>
              <p:nvPicPr>
                <p:cNvPr id="107" name="Ink 106">
                  <a:extLst>
                    <a:ext uri="{FF2B5EF4-FFF2-40B4-BE49-F238E27FC236}">
                      <a16:creationId xmlns:a16="http://schemas.microsoft.com/office/drawing/2014/main" id="{73802265-C55D-69CF-5A77-D5672FE2E0F4}"/>
                    </a:ext>
                  </a:extLst>
                </p:cNvPr>
                <p:cNvPicPr/>
                <p:nvPr/>
              </p:nvPicPr>
              <p:blipFill>
                <a:blip r:embed="rId179"/>
                <a:stretch>
                  <a:fillRect/>
                </a:stretch>
              </p:blipFill>
              <p:spPr>
                <a:xfrm>
                  <a:off x="5386845" y="1236190"/>
                  <a:ext cx="15984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8" name="Ink 107">
                  <a:extLst>
                    <a:ext uri="{FF2B5EF4-FFF2-40B4-BE49-F238E27FC236}">
                      <a16:creationId xmlns:a16="http://schemas.microsoft.com/office/drawing/2014/main" id="{8DB372DC-AF8E-FED3-76B0-930E1EAFDD7C}"/>
                    </a:ext>
                  </a:extLst>
                </p14:cNvPr>
                <p14:cNvContentPartPr/>
                <p14:nvPr/>
              </p14:nvContentPartPr>
              <p14:xfrm>
                <a:off x="5140605" y="760270"/>
                <a:ext cx="665280" cy="438120"/>
              </p14:xfrm>
            </p:contentPart>
          </mc:Choice>
          <mc:Fallback>
            <p:pic>
              <p:nvPicPr>
                <p:cNvPr id="108" name="Ink 107">
                  <a:extLst>
                    <a:ext uri="{FF2B5EF4-FFF2-40B4-BE49-F238E27FC236}">
                      <a16:creationId xmlns:a16="http://schemas.microsoft.com/office/drawing/2014/main" id="{8DB372DC-AF8E-FED3-76B0-930E1EAFDD7C}"/>
                    </a:ext>
                  </a:extLst>
                </p:cNvPr>
                <p:cNvPicPr/>
                <p:nvPr/>
              </p:nvPicPr>
              <p:blipFill>
                <a:blip r:embed="rId181"/>
                <a:stretch>
                  <a:fillRect/>
                </a:stretch>
              </p:blipFill>
              <p:spPr>
                <a:xfrm>
                  <a:off x="5134485" y="754150"/>
                  <a:ext cx="677520" cy="4503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0" name="Ink 109">
                  <a:extLst>
                    <a:ext uri="{FF2B5EF4-FFF2-40B4-BE49-F238E27FC236}">
                      <a16:creationId xmlns:a16="http://schemas.microsoft.com/office/drawing/2014/main" id="{F2085CFE-6BCE-B50F-96B0-4CD32E41B174}"/>
                    </a:ext>
                  </a:extLst>
                </p14:cNvPr>
                <p14:cNvContentPartPr/>
                <p14:nvPr/>
              </p14:nvContentPartPr>
              <p14:xfrm>
                <a:off x="4844325" y="1594750"/>
                <a:ext cx="2866680" cy="118800"/>
              </p14:xfrm>
            </p:contentPart>
          </mc:Choice>
          <mc:Fallback>
            <p:pic>
              <p:nvPicPr>
                <p:cNvPr id="110" name="Ink 109">
                  <a:extLst>
                    <a:ext uri="{FF2B5EF4-FFF2-40B4-BE49-F238E27FC236}">
                      <a16:creationId xmlns:a16="http://schemas.microsoft.com/office/drawing/2014/main" id="{F2085CFE-6BCE-B50F-96B0-4CD32E41B174}"/>
                    </a:ext>
                  </a:extLst>
                </p:cNvPr>
                <p:cNvPicPr/>
                <p:nvPr/>
              </p:nvPicPr>
              <p:blipFill>
                <a:blip r:embed="rId183"/>
                <a:stretch>
                  <a:fillRect/>
                </a:stretch>
              </p:blipFill>
              <p:spPr>
                <a:xfrm>
                  <a:off x="4838205" y="1588630"/>
                  <a:ext cx="287892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1" name="Ink 110">
                  <a:extLst>
                    <a:ext uri="{FF2B5EF4-FFF2-40B4-BE49-F238E27FC236}">
                      <a16:creationId xmlns:a16="http://schemas.microsoft.com/office/drawing/2014/main" id="{2A662C33-25E6-A810-085A-7EC8DEB62F29}"/>
                    </a:ext>
                  </a:extLst>
                </p14:cNvPr>
                <p14:cNvContentPartPr/>
                <p14:nvPr/>
              </p14:nvContentPartPr>
              <p14:xfrm>
                <a:off x="7500045" y="1489630"/>
                <a:ext cx="183240" cy="201960"/>
              </p14:xfrm>
            </p:contentPart>
          </mc:Choice>
          <mc:Fallback>
            <p:pic>
              <p:nvPicPr>
                <p:cNvPr id="111" name="Ink 110">
                  <a:extLst>
                    <a:ext uri="{FF2B5EF4-FFF2-40B4-BE49-F238E27FC236}">
                      <a16:creationId xmlns:a16="http://schemas.microsoft.com/office/drawing/2014/main" id="{2A662C33-25E6-A810-085A-7EC8DEB62F29}"/>
                    </a:ext>
                  </a:extLst>
                </p:cNvPr>
                <p:cNvPicPr/>
                <p:nvPr/>
              </p:nvPicPr>
              <p:blipFill>
                <a:blip r:embed="rId185"/>
                <a:stretch>
                  <a:fillRect/>
                </a:stretch>
              </p:blipFill>
              <p:spPr>
                <a:xfrm>
                  <a:off x="7493925" y="1483510"/>
                  <a:ext cx="19548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3" name="Ink 112">
                  <a:extLst>
                    <a:ext uri="{FF2B5EF4-FFF2-40B4-BE49-F238E27FC236}">
                      <a16:creationId xmlns:a16="http://schemas.microsoft.com/office/drawing/2014/main" id="{04DF7B3A-9B34-8C57-9F12-44D3F1598EF3}"/>
                    </a:ext>
                  </a:extLst>
                </p14:cNvPr>
                <p14:cNvContentPartPr/>
                <p14:nvPr/>
              </p14:nvContentPartPr>
              <p14:xfrm>
                <a:off x="5576925" y="2471710"/>
                <a:ext cx="2880" cy="5040"/>
              </p14:xfrm>
            </p:contentPart>
          </mc:Choice>
          <mc:Fallback>
            <p:pic>
              <p:nvPicPr>
                <p:cNvPr id="113" name="Ink 112">
                  <a:extLst>
                    <a:ext uri="{FF2B5EF4-FFF2-40B4-BE49-F238E27FC236}">
                      <a16:creationId xmlns:a16="http://schemas.microsoft.com/office/drawing/2014/main" id="{04DF7B3A-9B34-8C57-9F12-44D3F1598EF3}"/>
                    </a:ext>
                  </a:extLst>
                </p:cNvPr>
                <p:cNvPicPr/>
                <p:nvPr/>
              </p:nvPicPr>
              <p:blipFill>
                <a:blip r:embed="rId187"/>
                <a:stretch>
                  <a:fillRect/>
                </a:stretch>
              </p:blipFill>
              <p:spPr>
                <a:xfrm>
                  <a:off x="5570805" y="2465590"/>
                  <a:ext cx="15120" cy="172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4" name="Ink 113">
                  <a:extLst>
                    <a:ext uri="{FF2B5EF4-FFF2-40B4-BE49-F238E27FC236}">
                      <a16:creationId xmlns:a16="http://schemas.microsoft.com/office/drawing/2014/main" id="{B16BA1D4-5317-2CC4-8D38-61BB3AC29D16}"/>
                    </a:ext>
                  </a:extLst>
                </p14:cNvPr>
                <p14:cNvContentPartPr/>
                <p14:nvPr/>
              </p14:nvContentPartPr>
              <p14:xfrm>
                <a:off x="5668005" y="2428150"/>
                <a:ext cx="360" cy="5400"/>
              </p14:xfrm>
            </p:contentPart>
          </mc:Choice>
          <mc:Fallback>
            <p:pic>
              <p:nvPicPr>
                <p:cNvPr id="114" name="Ink 113">
                  <a:extLst>
                    <a:ext uri="{FF2B5EF4-FFF2-40B4-BE49-F238E27FC236}">
                      <a16:creationId xmlns:a16="http://schemas.microsoft.com/office/drawing/2014/main" id="{B16BA1D4-5317-2CC4-8D38-61BB3AC29D16}"/>
                    </a:ext>
                  </a:extLst>
                </p:cNvPr>
                <p:cNvPicPr/>
                <p:nvPr/>
              </p:nvPicPr>
              <p:blipFill>
                <a:blip r:embed="rId189"/>
                <a:stretch>
                  <a:fillRect/>
                </a:stretch>
              </p:blipFill>
              <p:spPr>
                <a:xfrm>
                  <a:off x="5661885" y="2422030"/>
                  <a:ext cx="12600" cy="176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6" name="Ink 115">
                  <a:extLst>
                    <a:ext uri="{FF2B5EF4-FFF2-40B4-BE49-F238E27FC236}">
                      <a16:creationId xmlns:a16="http://schemas.microsoft.com/office/drawing/2014/main" id="{5CE0A1B6-C039-F093-C93A-6F4EFAEDA945}"/>
                    </a:ext>
                  </a:extLst>
                </p14:cNvPr>
                <p14:cNvContentPartPr/>
                <p14:nvPr/>
              </p14:nvContentPartPr>
              <p14:xfrm>
                <a:off x="2767125" y="2060590"/>
                <a:ext cx="64800" cy="594720"/>
              </p14:xfrm>
            </p:contentPart>
          </mc:Choice>
          <mc:Fallback>
            <p:pic>
              <p:nvPicPr>
                <p:cNvPr id="116" name="Ink 115">
                  <a:extLst>
                    <a:ext uri="{FF2B5EF4-FFF2-40B4-BE49-F238E27FC236}">
                      <a16:creationId xmlns:a16="http://schemas.microsoft.com/office/drawing/2014/main" id="{5CE0A1B6-C039-F093-C93A-6F4EFAEDA945}"/>
                    </a:ext>
                  </a:extLst>
                </p:cNvPr>
                <p:cNvPicPr/>
                <p:nvPr/>
              </p:nvPicPr>
              <p:blipFill>
                <a:blip r:embed="rId191"/>
                <a:stretch>
                  <a:fillRect/>
                </a:stretch>
              </p:blipFill>
              <p:spPr>
                <a:xfrm>
                  <a:off x="2761005" y="2054470"/>
                  <a:ext cx="77040" cy="6069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7" name="Ink 116">
                  <a:extLst>
                    <a:ext uri="{FF2B5EF4-FFF2-40B4-BE49-F238E27FC236}">
                      <a16:creationId xmlns:a16="http://schemas.microsoft.com/office/drawing/2014/main" id="{AA0C39B2-2852-418F-9E94-156630442A8E}"/>
                    </a:ext>
                  </a:extLst>
                </p14:cNvPr>
                <p14:cNvContentPartPr/>
                <p14:nvPr/>
              </p14:nvContentPartPr>
              <p14:xfrm>
                <a:off x="630525" y="2869150"/>
                <a:ext cx="3772080" cy="1317240"/>
              </p14:xfrm>
            </p:contentPart>
          </mc:Choice>
          <mc:Fallback>
            <p:pic>
              <p:nvPicPr>
                <p:cNvPr id="117" name="Ink 116">
                  <a:extLst>
                    <a:ext uri="{FF2B5EF4-FFF2-40B4-BE49-F238E27FC236}">
                      <a16:creationId xmlns:a16="http://schemas.microsoft.com/office/drawing/2014/main" id="{AA0C39B2-2852-418F-9E94-156630442A8E}"/>
                    </a:ext>
                  </a:extLst>
                </p:cNvPr>
                <p:cNvPicPr/>
                <p:nvPr/>
              </p:nvPicPr>
              <p:blipFill>
                <a:blip r:embed="rId193"/>
                <a:stretch>
                  <a:fillRect/>
                </a:stretch>
              </p:blipFill>
              <p:spPr>
                <a:xfrm>
                  <a:off x="624405" y="2863030"/>
                  <a:ext cx="3784320" cy="13294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8" name="Ink 117">
                  <a:extLst>
                    <a:ext uri="{FF2B5EF4-FFF2-40B4-BE49-F238E27FC236}">
                      <a16:creationId xmlns:a16="http://schemas.microsoft.com/office/drawing/2014/main" id="{FAA4A6DD-2F27-F3D1-B98F-A959E20A6EE2}"/>
                    </a:ext>
                  </a:extLst>
                </p14:cNvPr>
                <p14:cNvContentPartPr/>
                <p14:nvPr/>
              </p14:nvContentPartPr>
              <p14:xfrm>
                <a:off x="832125" y="2833870"/>
                <a:ext cx="4177440" cy="1280880"/>
              </p14:xfrm>
            </p:contentPart>
          </mc:Choice>
          <mc:Fallback>
            <p:pic>
              <p:nvPicPr>
                <p:cNvPr id="118" name="Ink 117">
                  <a:extLst>
                    <a:ext uri="{FF2B5EF4-FFF2-40B4-BE49-F238E27FC236}">
                      <a16:creationId xmlns:a16="http://schemas.microsoft.com/office/drawing/2014/main" id="{FAA4A6DD-2F27-F3D1-B98F-A959E20A6EE2}"/>
                    </a:ext>
                  </a:extLst>
                </p:cNvPr>
                <p:cNvPicPr/>
                <p:nvPr/>
              </p:nvPicPr>
              <p:blipFill>
                <a:blip r:embed="rId195"/>
                <a:stretch>
                  <a:fillRect/>
                </a:stretch>
              </p:blipFill>
              <p:spPr>
                <a:xfrm>
                  <a:off x="826005" y="2827750"/>
                  <a:ext cx="4189680" cy="12931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8" name="Ink 7">
                  <a:extLst>
                    <a:ext uri="{FF2B5EF4-FFF2-40B4-BE49-F238E27FC236}">
                      <a16:creationId xmlns:a16="http://schemas.microsoft.com/office/drawing/2014/main" id="{324BF8C3-889E-2FA8-B7B5-8A1F0052174B}"/>
                    </a:ext>
                  </a:extLst>
                </p14:cNvPr>
                <p14:cNvContentPartPr/>
                <p14:nvPr/>
              </p14:nvContentPartPr>
              <p14:xfrm>
                <a:off x="6340125" y="6515590"/>
                <a:ext cx="9360" cy="19080"/>
              </p14:xfrm>
            </p:contentPart>
          </mc:Choice>
          <mc:Fallback>
            <p:pic>
              <p:nvPicPr>
                <p:cNvPr id="8" name="Ink 7">
                  <a:extLst>
                    <a:ext uri="{FF2B5EF4-FFF2-40B4-BE49-F238E27FC236}">
                      <a16:creationId xmlns:a16="http://schemas.microsoft.com/office/drawing/2014/main" id="{324BF8C3-889E-2FA8-B7B5-8A1F0052174B}"/>
                    </a:ext>
                  </a:extLst>
                </p:cNvPr>
                <p:cNvPicPr/>
                <p:nvPr/>
              </p:nvPicPr>
              <p:blipFill>
                <a:blip r:embed="rId197"/>
                <a:stretch>
                  <a:fillRect/>
                </a:stretch>
              </p:blipFill>
              <p:spPr>
                <a:xfrm>
                  <a:off x="6334005" y="6509470"/>
                  <a:ext cx="2160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7" name="Ink 6">
                  <a:extLst>
                    <a:ext uri="{FF2B5EF4-FFF2-40B4-BE49-F238E27FC236}">
                      <a16:creationId xmlns:a16="http://schemas.microsoft.com/office/drawing/2014/main" id="{9BDCD89D-7F0E-BA26-78EA-0D3CDE684F54}"/>
                    </a:ext>
                  </a:extLst>
                </p14:cNvPr>
                <p14:cNvContentPartPr/>
                <p14:nvPr/>
              </p14:nvContentPartPr>
              <p14:xfrm>
                <a:off x="6225285" y="4662670"/>
                <a:ext cx="186840" cy="1584360"/>
              </p14:xfrm>
            </p:contentPart>
          </mc:Choice>
          <mc:Fallback>
            <p:pic>
              <p:nvPicPr>
                <p:cNvPr id="7" name="Ink 6">
                  <a:extLst>
                    <a:ext uri="{FF2B5EF4-FFF2-40B4-BE49-F238E27FC236}">
                      <a16:creationId xmlns:a16="http://schemas.microsoft.com/office/drawing/2014/main" id="{9BDCD89D-7F0E-BA26-78EA-0D3CDE684F54}"/>
                    </a:ext>
                  </a:extLst>
                </p:cNvPr>
                <p:cNvPicPr/>
                <p:nvPr/>
              </p:nvPicPr>
              <p:blipFill>
                <a:blip r:embed="rId199"/>
                <a:stretch>
                  <a:fillRect/>
                </a:stretch>
              </p:blipFill>
              <p:spPr>
                <a:xfrm>
                  <a:off x="6219165" y="4656550"/>
                  <a:ext cx="199080" cy="15966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0" name="Ink 119">
                  <a:extLst>
                    <a:ext uri="{FF2B5EF4-FFF2-40B4-BE49-F238E27FC236}">
                      <a16:creationId xmlns:a16="http://schemas.microsoft.com/office/drawing/2014/main" id="{2C59870E-4CB2-E329-33CB-D584F653225D}"/>
                    </a:ext>
                  </a:extLst>
                </p14:cNvPr>
                <p14:cNvContentPartPr/>
                <p14:nvPr/>
              </p14:nvContentPartPr>
              <p14:xfrm>
                <a:off x="4798965" y="5638630"/>
                <a:ext cx="1259280" cy="975960"/>
              </p14:xfrm>
            </p:contentPart>
          </mc:Choice>
          <mc:Fallback>
            <p:pic>
              <p:nvPicPr>
                <p:cNvPr id="120" name="Ink 119">
                  <a:extLst>
                    <a:ext uri="{FF2B5EF4-FFF2-40B4-BE49-F238E27FC236}">
                      <a16:creationId xmlns:a16="http://schemas.microsoft.com/office/drawing/2014/main" id="{2C59870E-4CB2-E329-33CB-D584F653225D}"/>
                    </a:ext>
                  </a:extLst>
                </p:cNvPr>
                <p:cNvPicPr/>
                <p:nvPr/>
              </p:nvPicPr>
              <p:blipFill>
                <a:blip r:embed="rId201"/>
                <a:stretch>
                  <a:fillRect/>
                </a:stretch>
              </p:blipFill>
              <p:spPr>
                <a:xfrm>
                  <a:off x="4792845" y="5632510"/>
                  <a:ext cx="1271520" cy="9882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1" name="Ink 120">
                  <a:extLst>
                    <a:ext uri="{FF2B5EF4-FFF2-40B4-BE49-F238E27FC236}">
                      <a16:creationId xmlns:a16="http://schemas.microsoft.com/office/drawing/2014/main" id="{391B126B-E018-24BC-C6E3-84606A47BC38}"/>
                    </a:ext>
                  </a:extLst>
                </p14:cNvPr>
                <p14:cNvContentPartPr/>
                <p14:nvPr/>
              </p14:nvContentPartPr>
              <p14:xfrm>
                <a:off x="5192085" y="6015910"/>
                <a:ext cx="117000" cy="197280"/>
              </p14:xfrm>
            </p:contentPart>
          </mc:Choice>
          <mc:Fallback>
            <p:pic>
              <p:nvPicPr>
                <p:cNvPr id="121" name="Ink 120">
                  <a:extLst>
                    <a:ext uri="{FF2B5EF4-FFF2-40B4-BE49-F238E27FC236}">
                      <a16:creationId xmlns:a16="http://schemas.microsoft.com/office/drawing/2014/main" id="{391B126B-E018-24BC-C6E3-84606A47BC38}"/>
                    </a:ext>
                  </a:extLst>
                </p:cNvPr>
                <p:cNvPicPr/>
                <p:nvPr/>
              </p:nvPicPr>
              <p:blipFill>
                <a:blip r:embed="rId203"/>
                <a:stretch>
                  <a:fillRect/>
                </a:stretch>
              </p:blipFill>
              <p:spPr>
                <a:xfrm>
                  <a:off x="5185965" y="6009790"/>
                  <a:ext cx="12924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2" name="Ink 121">
                  <a:extLst>
                    <a:ext uri="{FF2B5EF4-FFF2-40B4-BE49-F238E27FC236}">
                      <a16:creationId xmlns:a16="http://schemas.microsoft.com/office/drawing/2014/main" id="{8B319C95-54AE-8DFC-C9A0-3D007E8413B9}"/>
                    </a:ext>
                  </a:extLst>
                </p14:cNvPr>
                <p14:cNvContentPartPr/>
                <p14:nvPr/>
              </p14:nvContentPartPr>
              <p14:xfrm>
                <a:off x="5383245" y="6081430"/>
                <a:ext cx="73800" cy="77400"/>
              </p14:xfrm>
            </p:contentPart>
          </mc:Choice>
          <mc:Fallback>
            <p:pic>
              <p:nvPicPr>
                <p:cNvPr id="122" name="Ink 121">
                  <a:extLst>
                    <a:ext uri="{FF2B5EF4-FFF2-40B4-BE49-F238E27FC236}">
                      <a16:creationId xmlns:a16="http://schemas.microsoft.com/office/drawing/2014/main" id="{8B319C95-54AE-8DFC-C9A0-3D007E8413B9}"/>
                    </a:ext>
                  </a:extLst>
                </p:cNvPr>
                <p:cNvPicPr/>
                <p:nvPr/>
              </p:nvPicPr>
              <p:blipFill>
                <a:blip r:embed="rId205"/>
                <a:stretch>
                  <a:fillRect/>
                </a:stretch>
              </p:blipFill>
              <p:spPr>
                <a:xfrm>
                  <a:off x="5377125" y="6075310"/>
                  <a:ext cx="8604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3" name="Ink 122">
                  <a:extLst>
                    <a:ext uri="{FF2B5EF4-FFF2-40B4-BE49-F238E27FC236}">
                      <a16:creationId xmlns:a16="http://schemas.microsoft.com/office/drawing/2014/main" id="{84A1E5A8-CEDE-AE1D-890F-7B4375AD6976}"/>
                    </a:ext>
                  </a:extLst>
                </p14:cNvPr>
                <p14:cNvContentPartPr/>
                <p14:nvPr/>
              </p14:nvContentPartPr>
              <p14:xfrm>
                <a:off x="5587005" y="6072070"/>
                <a:ext cx="20520" cy="14040"/>
              </p14:xfrm>
            </p:contentPart>
          </mc:Choice>
          <mc:Fallback>
            <p:pic>
              <p:nvPicPr>
                <p:cNvPr id="123" name="Ink 122">
                  <a:extLst>
                    <a:ext uri="{FF2B5EF4-FFF2-40B4-BE49-F238E27FC236}">
                      <a16:creationId xmlns:a16="http://schemas.microsoft.com/office/drawing/2014/main" id="{84A1E5A8-CEDE-AE1D-890F-7B4375AD6976}"/>
                    </a:ext>
                  </a:extLst>
                </p:cNvPr>
                <p:cNvPicPr/>
                <p:nvPr/>
              </p:nvPicPr>
              <p:blipFill>
                <a:blip r:embed="rId207"/>
                <a:stretch>
                  <a:fillRect/>
                </a:stretch>
              </p:blipFill>
              <p:spPr>
                <a:xfrm>
                  <a:off x="5580885" y="6065950"/>
                  <a:ext cx="3276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4" name="Ink 123">
                  <a:extLst>
                    <a:ext uri="{FF2B5EF4-FFF2-40B4-BE49-F238E27FC236}">
                      <a16:creationId xmlns:a16="http://schemas.microsoft.com/office/drawing/2014/main" id="{C70E6FF4-EC03-00CC-C468-FE17E057D529}"/>
                    </a:ext>
                  </a:extLst>
                </p14:cNvPr>
                <p14:cNvContentPartPr/>
                <p14:nvPr/>
              </p14:nvContentPartPr>
              <p14:xfrm>
                <a:off x="5273445" y="6250990"/>
                <a:ext cx="334800" cy="221760"/>
              </p14:xfrm>
            </p:contentPart>
          </mc:Choice>
          <mc:Fallback>
            <p:pic>
              <p:nvPicPr>
                <p:cNvPr id="124" name="Ink 123">
                  <a:extLst>
                    <a:ext uri="{FF2B5EF4-FFF2-40B4-BE49-F238E27FC236}">
                      <a16:creationId xmlns:a16="http://schemas.microsoft.com/office/drawing/2014/main" id="{C70E6FF4-EC03-00CC-C468-FE17E057D529}"/>
                    </a:ext>
                  </a:extLst>
                </p:cNvPr>
                <p:cNvPicPr/>
                <p:nvPr/>
              </p:nvPicPr>
              <p:blipFill>
                <a:blip r:embed="rId209"/>
                <a:stretch>
                  <a:fillRect/>
                </a:stretch>
              </p:blipFill>
              <p:spPr>
                <a:xfrm>
                  <a:off x="5267325" y="6244870"/>
                  <a:ext cx="34704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5" name="Ink 124">
                  <a:extLst>
                    <a:ext uri="{FF2B5EF4-FFF2-40B4-BE49-F238E27FC236}">
                      <a16:creationId xmlns:a16="http://schemas.microsoft.com/office/drawing/2014/main" id="{204B5D59-5AE3-C241-491E-E68B4B49AEA9}"/>
                    </a:ext>
                  </a:extLst>
                </p14:cNvPr>
                <p14:cNvContentPartPr/>
                <p14:nvPr/>
              </p14:nvContentPartPr>
              <p14:xfrm>
                <a:off x="5563245" y="6248110"/>
                <a:ext cx="190440" cy="123120"/>
              </p14:xfrm>
            </p:contentPart>
          </mc:Choice>
          <mc:Fallback>
            <p:pic>
              <p:nvPicPr>
                <p:cNvPr id="125" name="Ink 124">
                  <a:extLst>
                    <a:ext uri="{FF2B5EF4-FFF2-40B4-BE49-F238E27FC236}">
                      <a16:creationId xmlns:a16="http://schemas.microsoft.com/office/drawing/2014/main" id="{204B5D59-5AE3-C241-491E-E68B4B49AEA9}"/>
                    </a:ext>
                  </a:extLst>
                </p:cNvPr>
                <p:cNvPicPr/>
                <p:nvPr/>
              </p:nvPicPr>
              <p:blipFill>
                <a:blip r:embed="rId211"/>
                <a:stretch>
                  <a:fillRect/>
                </a:stretch>
              </p:blipFill>
              <p:spPr>
                <a:xfrm>
                  <a:off x="5557125" y="6241990"/>
                  <a:ext cx="20268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7" name="Ink 126">
                  <a:extLst>
                    <a:ext uri="{FF2B5EF4-FFF2-40B4-BE49-F238E27FC236}">
                      <a16:creationId xmlns:a16="http://schemas.microsoft.com/office/drawing/2014/main" id="{52C2FE1C-BB80-EB17-B294-525D1F223835}"/>
                    </a:ext>
                  </a:extLst>
                </p14:cNvPr>
                <p14:cNvContentPartPr/>
                <p14:nvPr/>
              </p14:nvContentPartPr>
              <p14:xfrm>
                <a:off x="4062765" y="4175950"/>
                <a:ext cx="1468440" cy="1540800"/>
              </p14:xfrm>
            </p:contentPart>
          </mc:Choice>
          <mc:Fallback>
            <p:pic>
              <p:nvPicPr>
                <p:cNvPr id="127" name="Ink 126">
                  <a:extLst>
                    <a:ext uri="{FF2B5EF4-FFF2-40B4-BE49-F238E27FC236}">
                      <a16:creationId xmlns:a16="http://schemas.microsoft.com/office/drawing/2014/main" id="{52C2FE1C-BB80-EB17-B294-525D1F223835}"/>
                    </a:ext>
                  </a:extLst>
                </p:cNvPr>
                <p:cNvPicPr/>
                <p:nvPr/>
              </p:nvPicPr>
              <p:blipFill>
                <a:blip r:embed="rId213"/>
                <a:stretch>
                  <a:fillRect/>
                </a:stretch>
              </p:blipFill>
              <p:spPr>
                <a:xfrm>
                  <a:off x="4056645" y="4169830"/>
                  <a:ext cx="1480680" cy="15530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8" name="Ink 127">
                  <a:extLst>
                    <a:ext uri="{FF2B5EF4-FFF2-40B4-BE49-F238E27FC236}">
                      <a16:creationId xmlns:a16="http://schemas.microsoft.com/office/drawing/2014/main" id="{14CACE44-736C-BD75-3878-F8BFC9D564C0}"/>
                    </a:ext>
                  </a:extLst>
                </p14:cNvPr>
                <p14:cNvContentPartPr/>
                <p14:nvPr/>
              </p14:nvContentPartPr>
              <p14:xfrm>
                <a:off x="4026765" y="4089190"/>
                <a:ext cx="156240" cy="162000"/>
              </p14:xfrm>
            </p:contentPart>
          </mc:Choice>
          <mc:Fallback>
            <p:pic>
              <p:nvPicPr>
                <p:cNvPr id="128" name="Ink 127">
                  <a:extLst>
                    <a:ext uri="{FF2B5EF4-FFF2-40B4-BE49-F238E27FC236}">
                      <a16:creationId xmlns:a16="http://schemas.microsoft.com/office/drawing/2014/main" id="{14CACE44-736C-BD75-3878-F8BFC9D564C0}"/>
                    </a:ext>
                  </a:extLst>
                </p:cNvPr>
                <p:cNvPicPr/>
                <p:nvPr/>
              </p:nvPicPr>
              <p:blipFill>
                <a:blip r:embed="rId215"/>
                <a:stretch>
                  <a:fillRect/>
                </a:stretch>
              </p:blipFill>
              <p:spPr>
                <a:xfrm>
                  <a:off x="4020645" y="4083070"/>
                  <a:ext cx="16848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0" name="Ink 129">
                  <a:extLst>
                    <a:ext uri="{FF2B5EF4-FFF2-40B4-BE49-F238E27FC236}">
                      <a16:creationId xmlns:a16="http://schemas.microsoft.com/office/drawing/2014/main" id="{A7E8A792-F048-EC6F-CDD4-583C3619E18A}"/>
                    </a:ext>
                  </a:extLst>
                </p14:cNvPr>
                <p14:cNvContentPartPr/>
                <p14:nvPr/>
              </p14:nvContentPartPr>
              <p14:xfrm>
                <a:off x="8368365" y="3665830"/>
                <a:ext cx="1830960" cy="2590560"/>
              </p14:xfrm>
            </p:contentPart>
          </mc:Choice>
          <mc:Fallback>
            <p:pic>
              <p:nvPicPr>
                <p:cNvPr id="130" name="Ink 129">
                  <a:extLst>
                    <a:ext uri="{FF2B5EF4-FFF2-40B4-BE49-F238E27FC236}">
                      <a16:creationId xmlns:a16="http://schemas.microsoft.com/office/drawing/2014/main" id="{A7E8A792-F048-EC6F-CDD4-583C3619E18A}"/>
                    </a:ext>
                  </a:extLst>
                </p:cNvPr>
                <p:cNvPicPr/>
                <p:nvPr/>
              </p:nvPicPr>
              <p:blipFill>
                <a:blip r:embed="rId217"/>
                <a:stretch>
                  <a:fillRect/>
                </a:stretch>
              </p:blipFill>
              <p:spPr>
                <a:xfrm>
                  <a:off x="8362245" y="3659710"/>
                  <a:ext cx="1843200" cy="26028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1" name="Ink 130">
                  <a:extLst>
                    <a:ext uri="{FF2B5EF4-FFF2-40B4-BE49-F238E27FC236}">
                      <a16:creationId xmlns:a16="http://schemas.microsoft.com/office/drawing/2014/main" id="{57F30A19-E18C-052E-00FC-6D433A2CFC26}"/>
                    </a:ext>
                  </a:extLst>
                </p14:cNvPr>
                <p14:cNvContentPartPr/>
                <p14:nvPr/>
              </p14:nvContentPartPr>
              <p14:xfrm>
                <a:off x="8424525" y="3620830"/>
                <a:ext cx="346680" cy="266400"/>
              </p14:xfrm>
            </p:contentPart>
          </mc:Choice>
          <mc:Fallback>
            <p:pic>
              <p:nvPicPr>
                <p:cNvPr id="131" name="Ink 130">
                  <a:extLst>
                    <a:ext uri="{FF2B5EF4-FFF2-40B4-BE49-F238E27FC236}">
                      <a16:creationId xmlns:a16="http://schemas.microsoft.com/office/drawing/2014/main" id="{57F30A19-E18C-052E-00FC-6D433A2CFC26}"/>
                    </a:ext>
                  </a:extLst>
                </p:cNvPr>
                <p:cNvPicPr/>
                <p:nvPr/>
              </p:nvPicPr>
              <p:blipFill>
                <a:blip r:embed="rId219"/>
                <a:stretch>
                  <a:fillRect/>
                </a:stretch>
              </p:blipFill>
              <p:spPr>
                <a:xfrm>
                  <a:off x="8418405" y="3614710"/>
                  <a:ext cx="35892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2" name="Ink 131">
                  <a:extLst>
                    <a:ext uri="{FF2B5EF4-FFF2-40B4-BE49-F238E27FC236}">
                      <a16:creationId xmlns:a16="http://schemas.microsoft.com/office/drawing/2014/main" id="{9251C08A-1067-B56A-8EC9-C011CC72CF70}"/>
                    </a:ext>
                  </a:extLst>
                </p14:cNvPr>
                <p14:cNvContentPartPr/>
                <p14:nvPr/>
              </p14:nvContentPartPr>
              <p14:xfrm>
                <a:off x="4684485" y="3463510"/>
                <a:ext cx="3340800" cy="100080"/>
              </p14:xfrm>
            </p:contentPart>
          </mc:Choice>
          <mc:Fallback>
            <p:pic>
              <p:nvPicPr>
                <p:cNvPr id="132" name="Ink 131">
                  <a:extLst>
                    <a:ext uri="{FF2B5EF4-FFF2-40B4-BE49-F238E27FC236}">
                      <a16:creationId xmlns:a16="http://schemas.microsoft.com/office/drawing/2014/main" id="{9251C08A-1067-B56A-8EC9-C011CC72CF70}"/>
                    </a:ext>
                  </a:extLst>
                </p:cNvPr>
                <p:cNvPicPr/>
                <p:nvPr/>
              </p:nvPicPr>
              <p:blipFill>
                <a:blip r:embed="rId221"/>
                <a:stretch>
                  <a:fillRect/>
                </a:stretch>
              </p:blipFill>
              <p:spPr>
                <a:xfrm>
                  <a:off x="4678365" y="3457390"/>
                  <a:ext cx="335304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3" name="Ink 132">
                  <a:extLst>
                    <a:ext uri="{FF2B5EF4-FFF2-40B4-BE49-F238E27FC236}">
                      <a16:creationId xmlns:a16="http://schemas.microsoft.com/office/drawing/2014/main" id="{BE1811D8-DCF9-1A0E-A792-8230B162C20E}"/>
                    </a:ext>
                  </a:extLst>
                </p14:cNvPr>
                <p14:cNvContentPartPr/>
                <p14:nvPr/>
              </p14:nvContentPartPr>
              <p14:xfrm>
                <a:off x="4561365" y="3423190"/>
                <a:ext cx="138240" cy="271440"/>
              </p14:xfrm>
            </p:contentPart>
          </mc:Choice>
          <mc:Fallback>
            <p:pic>
              <p:nvPicPr>
                <p:cNvPr id="133" name="Ink 132">
                  <a:extLst>
                    <a:ext uri="{FF2B5EF4-FFF2-40B4-BE49-F238E27FC236}">
                      <a16:creationId xmlns:a16="http://schemas.microsoft.com/office/drawing/2014/main" id="{BE1811D8-DCF9-1A0E-A792-8230B162C20E}"/>
                    </a:ext>
                  </a:extLst>
                </p:cNvPr>
                <p:cNvPicPr/>
                <p:nvPr/>
              </p:nvPicPr>
              <p:blipFill>
                <a:blip r:embed="rId223"/>
                <a:stretch>
                  <a:fillRect/>
                </a:stretch>
              </p:blipFill>
              <p:spPr>
                <a:xfrm>
                  <a:off x="4555245" y="3417070"/>
                  <a:ext cx="15048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4" name="Ink 133">
                  <a:extLst>
                    <a:ext uri="{FF2B5EF4-FFF2-40B4-BE49-F238E27FC236}">
                      <a16:creationId xmlns:a16="http://schemas.microsoft.com/office/drawing/2014/main" id="{B3CF89B2-08EF-BF81-BAE7-99B308B8CE5A}"/>
                    </a:ext>
                  </a:extLst>
                </p14:cNvPr>
                <p14:cNvContentPartPr/>
                <p14:nvPr/>
              </p14:nvContentPartPr>
              <p14:xfrm>
                <a:off x="4020645" y="3613990"/>
                <a:ext cx="280080" cy="26280"/>
              </p14:xfrm>
            </p:contentPart>
          </mc:Choice>
          <mc:Fallback>
            <p:pic>
              <p:nvPicPr>
                <p:cNvPr id="134" name="Ink 133">
                  <a:extLst>
                    <a:ext uri="{FF2B5EF4-FFF2-40B4-BE49-F238E27FC236}">
                      <a16:creationId xmlns:a16="http://schemas.microsoft.com/office/drawing/2014/main" id="{B3CF89B2-08EF-BF81-BAE7-99B308B8CE5A}"/>
                    </a:ext>
                  </a:extLst>
                </p:cNvPr>
                <p:cNvPicPr/>
                <p:nvPr/>
              </p:nvPicPr>
              <p:blipFill>
                <a:blip r:embed="rId225"/>
                <a:stretch>
                  <a:fillRect/>
                </a:stretch>
              </p:blipFill>
              <p:spPr>
                <a:xfrm>
                  <a:off x="4014525" y="3607870"/>
                  <a:ext cx="2923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5" name="Ink 134">
                  <a:extLst>
                    <a:ext uri="{FF2B5EF4-FFF2-40B4-BE49-F238E27FC236}">
                      <a16:creationId xmlns:a16="http://schemas.microsoft.com/office/drawing/2014/main" id="{2156AC57-09B5-911E-8E2F-7E5D7E868DF8}"/>
                    </a:ext>
                  </a:extLst>
                </p14:cNvPr>
                <p14:cNvContentPartPr/>
                <p14:nvPr/>
              </p14:nvContentPartPr>
              <p14:xfrm>
                <a:off x="4159965" y="3512830"/>
                <a:ext cx="48960" cy="272160"/>
              </p14:xfrm>
            </p:contentPart>
          </mc:Choice>
          <mc:Fallback>
            <p:pic>
              <p:nvPicPr>
                <p:cNvPr id="135" name="Ink 134">
                  <a:extLst>
                    <a:ext uri="{FF2B5EF4-FFF2-40B4-BE49-F238E27FC236}">
                      <a16:creationId xmlns:a16="http://schemas.microsoft.com/office/drawing/2014/main" id="{2156AC57-09B5-911E-8E2F-7E5D7E868DF8}"/>
                    </a:ext>
                  </a:extLst>
                </p:cNvPr>
                <p:cNvPicPr/>
                <p:nvPr/>
              </p:nvPicPr>
              <p:blipFill>
                <a:blip r:embed="rId227"/>
                <a:stretch>
                  <a:fillRect/>
                </a:stretch>
              </p:blipFill>
              <p:spPr>
                <a:xfrm>
                  <a:off x="4153845" y="3506710"/>
                  <a:ext cx="6120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6" name="Ink 135">
                  <a:extLst>
                    <a:ext uri="{FF2B5EF4-FFF2-40B4-BE49-F238E27FC236}">
                      <a16:creationId xmlns:a16="http://schemas.microsoft.com/office/drawing/2014/main" id="{4B0A0F03-06CF-1108-44C2-292A4888C1EA}"/>
                    </a:ext>
                  </a:extLst>
                </p14:cNvPr>
                <p14:cNvContentPartPr/>
                <p14:nvPr/>
              </p14:nvContentPartPr>
              <p14:xfrm>
                <a:off x="3962325" y="3338230"/>
                <a:ext cx="605880" cy="604800"/>
              </p14:xfrm>
            </p:contentPart>
          </mc:Choice>
          <mc:Fallback>
            <p:pic>
              <p:nvPicPr>
                <p:cNvPr id="136" name="Ink 135">
                  <a:extLst>
                    <a:ext uri="{FF2B5EF4-FFF2-40B4-BE49-F238E27FC236}">
                      <a16:creationId xmlns:a16="http://schemas.microsoft.com/office/drawing/2014/main" id="{4B0A0F03-06CF-1108-44C2-292A4888C1EA}"/>
                    </a:ext>
                  </a:extLst>
                </p:cNvPr>
                <p:cNvPicPr/>
                <p:nvPr/>
              </p:nvPicPr>
              <p:blipFill>
                <a:blip r:embed="rId229"/>
                <a:stretch>
                  <a:fillRect/>
                </a:stretch>
              </p:blipFill>
              <p:spPr>
                <a:xfrm>
                  <a:off x="3956205" y="3332110"/>
                  <a:ext cx="618120" cy="6170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8" name="Ink 137">
                  <a:extLst>
                    <a:ext uri="{FF2B5EF4-FFF2-40B4-BE49-F238E27FC236}">
                      <a16:creationId xmlns:a16="http://schemas.microsoft.com/office/drawing/2014/main" id="{85BCA569-5664-9F80-4923-36BA7951C81D}"/>
                    </a:ext>
                  </a:extLst>
                </p14:cNvPr>
                <p14:cNvContentPartPr/>
                <p14:nvPr/>
              </p14:nvContentPartPr>
              <p14:xfrm>
                <a:off x="3306765" y="3675550"/>
                <a:ext cx="658080" cy="61200"/>
              </p14:xfrm>
            </p:contentPart>
          </mc:Choice>
          <mc:Fallback>
            <p:pic>
              <p:nvPicPr>
                <p:cNvPr id="138" name="Ink 137">
                  <a:extLst>
                    <a:ext uri="{FF2B5EF4-FFF2-40B4-BE49-F238E27FC236}">
                      <a16:creationId xmlns:a16="http://schemas.microsoft.com/office/drawing/2014/main" id="{85BCA569-5664-9F80-4923-36BA7951C81D}"/>
                    </a:ext>
                  </a:extLst>
                </p:cNvPr>
                <p:cNvPicPr/>
                <p:nvPr/>
              </p:nvPicPr>
              <p:blipFill>
                <a:blip r:embed="rId231"/>
                <a:stretch>
                  <a:fillRect/>
                </a:stretch>
              </p:blipFill>
              <p:spPr>
                <a:xfrm>
                  <a:off x="3300645" y="3669430"/>
                  <a:ext cx="67032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9" name="Ink 138">
                  <a:extLst>
                    <a:ext uri="{FF2B5EF4-FFF2-40B4-BE49-F238E27FC236}">
                      <a16:creationId xmlns:a16="http://schemas.microsoft.com/office/drawing/2014/main" id="{B87B9ADE-5855-3E78-64CC-72E4BA7DB120}"/>
                    </a:ext>
                  </a:extLst>
                </p14:cNvPr>
                <p14:cNvContentPartPr/>
                <p14:nvPr/>
              </p14:nvContentPartPr>
              <p14:xfrm>
                <a:off x="3288045" y="3612190"/>
                <a:ext cx="133560" cy="217440"/>
              </p14:xfrm>
            </p:contentPart>
          </mc:Choice>
          <mc:Fallback>
            <p:pic>
              <p:nvPicPr>
                <p:cNvPr id="139" name="Ink 138">
                  <a:extLst>
                    <a:ext uri="{FF2B5EF4-FFF2-40B4-BE49-F238E27FC236}">
                      <a16:creationId xmlns:a16="http://schemas.microsoft.com/office/drawing/2014/main" id="{B87B9ADE-5855-3E78-64CC-72E4BA7DB120}"/>
                    </a:ext>
                  </a:extLst>
                </p:cNvPr>
                <p:cNvPicPr/>
                <p:nvPr/>
              </p:nvPicPr>
              <p:blipFill>
                <a:blip r:embed="rId233"/>
                <a:stretch>
                  <a:fillRect/>
                </a:stretch>
              </p:blipFill>
              <p:spPr>
                <a:xfrm>
                  <a:off x="3281925" y="3606070"/>
                  <a:ext cx="14580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0" name="Ink 139">
                  <a:extLst>
                    <a:ext uri="{FF2B5EF4-FFF2-40B4-BE49-F238E27FC236}">
                      <a16:creationId xmlns:a16="http://schemas.microsoft.com/office/drawing/2014/main" id="{12249A85-B612-0C93-6C2A-D94DFB5CDBF0}"/>
                    </a:ext>
                  </a:extLst>
                </p14:cNvPr>
                <p14:cNvContentPartPr/>
                <p14:nvPr/>
              </p14:nvContentPartPr>
              <p14:xfrm>
                <a:off x="2526645" y="3553870"/>
                <a:ext cx="216000" cy="218160"/>
              </p14:xfrm>
            </p:contentPart>
          </mc:Choice>
          <mc:Fallback>
            <p:pic>
              <p:nvPicPr>
                <p:cNvPr id="140" name="Ink 139">
                  <a:extLst>
                    <a:ext uri="{FF2B5EF4-FFF2-40B4-BE49-F238E27FC236}">
                      <a16:creationId xmlns:a16="http://schemas.microsoft.com/office/drawing/2014/main" id="{12249A85-B612-0C93-6C2A-D94DFB5CDBF0}"/>
                    </a:ext>
                  </a:extLst>
                </p:cNvPr>
                <p:cNvPicPr/>
                <p:nvPr/>
              </p:nvPicPr>
              <p:blipFill>
                <a:blip r:embed="rId235"/>
                <a:stretch>
                  <a:fillRect/>
                </a:stretch>
              </p:blipFill>
              <p:spPr>
                <a:xfrm>
                  <a:off x="2520525" y="3547750"/>
                  <a:ext cx="22824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1" name="Ink 140">
                  <a:extLst>
                    <a:ext uri="{FF2B5EF4-FFF2-40B4-BE49-F238E27FC236}">
                      <a16:creationId xmlns:a16="http://schemas.microsoft.com/office/drawing/2014/main" id="{AE4F7BEA-426D-D303-0463-C0CA471425C8}"/>
                    </a:ext>
                  </a:extLst>
                </p14:cNvPr>
                <p14:cNvContentPartPr/>
                <p14:nvPr/>
              </p14:nvContentPartPr>
              <p14:xfrm>
                <a:off x="2783685" y="3548110"/>
                <a:ext cx="162000" cy="222480"/>
              </p14:xfrm>
            </p:contentPart>
          </mc:Choice>
          <mc:Fallback>
            <p:pic>
              <p:nvPicPr>
                <p:cNvPr id="141" name="Ink 140">
                  <a:extLst>
                    <a:ext uri="{FF2B5EF4-FFF2-40B4-BE49-F238E27FC236}">
                      <a16:creationId xmlns:a16="http://schemas.microsoft.com/office/drawing/2014/main" id="{AE4F7BEA-426D-D303-0463-C0CA471425C8}"/>
                    </a:ext>
                  </a:extLst>
                </p:cNvPr>
                <p:cNvPicPr/>
                <p:nvPr/>
              </p:nvPicPr>
              <p:blipFill>
                <a:blip r:embed="rId237"/>
                <a:stretch>
                  <a:fillRect/>
                </a:stretch>
              </p:blipFill>
              <p:spPr>
                <a:xfrm>
                  <a:off x="2777565" y="3541990"/>
                  <a:ext cx="17424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2" name="Ink 141">
                  <a:extLst>
                    <a:ext uri="{FF2B5EF4-FFF2-40B4-BE49-F238E27FC236}">
                      <a16:creationId xmlns:a16="http://schemas.microsoft.com/office/drawing/2014/main" id="{C2F1C346-D80D-DFDB-6F2D-542C777BDD66}"/>
                    </a:ext>
                  </a:extLst>
                </p14:cNvPr>
                <p14:cNvContentPartPr/>
                <p14:nvPr/>
              </p14:nvContentPartPr>
              <p14:xfrm>
                <a:off x="2999325" y="3549190"/>
                <a:ext cx="154800" cy="221400"/>
              </p14:xfrm>
            </p:contentPart>
          </mc:Choice>
          <mc:Fallback>
            <p:pic>
              <p:nvPicPr>
                <p:cNvPr id="142" name="Ink 141">
                  <a:extLst>
                    <a:ext uri="{FF2B5EF4-FFF2-40B4-BE49-F238E27FC236}">
                      <a16:creationId xmlns:a16="http://schemas.microsoft.com/office/drawing/2014/main" id="{C2F1C346-D80D-DFDB-6F2D-542C777BDD66}"/>
                    </a:ext>
                  </a:extLst>
                </p:cNvPr>
                <p:cNvPicPr/>
                <p:nvPr/>
              </p:nvPicPr>
              <p:blipFill>
                <a:blip r:embed="rId239"/>
                <a:stretch>
                  <a:fillRect/>
                </a:stretch>
              </p:blipFill>
              <p:spPr>
                <a:xfrm>
                  <a:off x="2993205" y="3543070"/>
                  <a:ext cx="16704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3" name="Ink 142">
                  <a:extLst>
                    <a:ext uri="{FF2B5EF4-FFF2-40B4-BE49-F238E27FC236}">
                      <a16:creationId xmlns:a16="http://schemas.microsoft.com/office/drawing/2014/main" id="{93230633-2092-16B8-5C04-0C89B37E8F40}"/>
                    </a:ext>
                  </a:extLst>
                </p14:cNvPr>
                <p14:cNvContentPartPr/>
                <p14:nvPr/>
              </p14:nvContentPartPr>
              <p14:xfrm>
                <a:off x="2280765" y="3334990"/>
                <a:ext cx="971280" cy="732240"/>
              </p14:xfrm>
            </p:contentPart>
          </mc:Choice>
          <mc:Fallback>
            <p:pic>
              <p:nvPicPr>
                <p:cNvPr id="143" name="Ink 142">
                  <a:extLst>
                    <a:ext uri="{FF2B5EF4-FFF2-40B4-BE49-F238E27FC236}">
                      <a16:creationId xmlns:a16="http://schemas.microsoft.com/office/drawing/2014/main" id="{93230633-2092-16B8-5C04-0C89B37E8F40}"/>
                    </a:ext>
                  </a:extLst>
                </p:cNvPr>
                <p:cNvPicPr/>
                <p:nvPr/>
              </p:nvPicPr>
              <p:blipFill>
                <a:blip r:embed="rId241"/>
                <a:stretch>
                  <a:fillRect/>
                </a:stretch>
              </p:blipFill>
              <p:spPr>
                <a:xfrm>
                  <a:off x="2274645" y="3328870"/>
                  <a:ext cx="983520" cy="7444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4" name="Ink 143">
                  <a:extLst>
                    <a:ext uri="{FF2B5EF4-FFF2-40B4-BE49-F238E27FC236}">
                      <a16:creationId xmlns:a16="http://schemas.microsoft.com/office/drawing/2014/main" id="{B383A749-AA36-762B-94AC-A0F0A13CC78C}"/>
                    </a:ext>
                  </a:extLst>
                </p14:cNvPr>
                <p14:cNvContentPartPr/>
                <p14:nvPr/>
              </p14:nvContentPartPr>
              <p14:xfrm>
                <a:off x="2155845" y="2095870"/>
                <a:ext cx="684360" cy="1296000"/>
              </p14:xfrm>
            </p:contentPart>
          </mc:Choice>
          <mc:Fallback>
            <p:pic>
              <p:nvPicPr>
                <p:cNvPr id="144" name="Ink 143">
                  <a:extLst>
                    <a:ext uri="{FF2B5EF4-FFF2-40B4-BE49-F238E27FC236}">
                      <a16:creationId xmlns:a16="http://schemas.microsoft.com/office/drawing/2014/main" id="{B383A749-AA36-762B-94AC-A0F0A13CC78C}"/>
                    </a:ext>
                  </a:extLst>
                </p:cNvPr>
                <p:cNvPicPr/>
                <p:nvPr/>
              </p:nvPicPr>
              <p:blipFill>
                <a:blip r:embed="rId243"/>
                <a:stretch>
                  <a:fillRect/>
                </a:stretch>
              </p:blipFill>
              <p:spPr>
                <a:xfrm>
                  <a:off x="2149725" y="2089750"/>
                  <a:ext cx="696600" cy="13082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5" name="Ink 144">
                  <a:extLst>
                    <a:ext uri="{FF2B5EF4-FFF2-40B4-BE49-F238E27FC236}">
                      <a16:creationId xmlns:a16="http://schemas.microsoft.com/office/drawing/2014/main" id="{D7EAB574-2DC5-B8F4-1761-5C33EEA3C30C}"/>
                    </a:ext>
                  </a:extLst>
                </p14:cNvPr>
                <p14:cNvContentPartPr/>
                <p14:nvPr/>
              </p14:nvContentPartPr>
              <p14:xfrm>
                <a:off x="2053605" y="2095150"/>
                <a:ext cx="108360" cy="139680"/>
              </p14:xfrm>
            </p:contentPart>
          </mc:Choice>
          <mc:Fallback>
            <p:pic>
              <p:nvPicPr>
                <p:cNvPr id="145" name="Ink 144">
                  <a:extLst>
                    <a:ext uri="{FF2B5EF4-FFF2-40B4-BE49-F238E27FC236}">
                      <a16:creationId xmlns:a16="http://schemas.microsoft.com/office/drawing/2014/main" id="{D7EAB574-2DC5-B8F4-1761-5C33EEA3C30C}"/>
                    </a:ext>
                  </a:extLst>
                </p:cNvPr>
                <p:cNvPicPr/>
                <p:nvPr/>
              </p:nvPicPr>
              <p:blipFill>
                <a:blip r:embed="rId245"/>
                <a:stretch>
                  <a:fillRect/>
                </a:stretch>
              </p:blipFill>
              <p:spPr>
                <a:xfrm>
                  <a:off x="2047485" y="2089030"/>
                  <a:ext cx="12060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6" name="Ink 145">
                  <a:extLst>
                    <a:ext uri="{FF2B5EF4-FFF2-40B4-BE49-F238E27FC236}">
                      <a16:creationId xmlns:a16="http://schemas.microsoft.com/office/drawing/2014/main" id="{A96A8764-03F5-9A21-91E4-E9E395B7EF6E}"/>
                    </a:ext>
                  </a:extLst>
                </p14:cNvPr>
                <p14:cNvContentPartPr/>
                <p14:nvPr/>
              </p14:nvContentPartPr>
              <p14:xfrm>
                <a:off x="2105085" y="2044390"/>
                <a:ext cx="147240" cy="136080"/>
              </p14:xfrm>
            </p:contentPart>
          </mc:Choice>
          <mc:Fallback>
            <p:pic>
              <p:nvPicPr>
                <p:cNvPr id="146" name="Ink 145">
                  <a:extLst>
                    <a:ext uri="{FF2B5EF4-FFF2-40B4-BE49-F238E27FC236}">
                      <a16:creationId xmlns:a16="http://schemas.microsoft.com/office/drawing/2014/main" id="{A96A8764-03F5-9A21-91E4-E9E395B7EF6E}"/>
                    </a:ext>
                  </a:extLst>
                </p:cNvPr>
                <p:cNvPicPr/>
                <p:nvPr/>
              </p:nvPicPr>
              <p:blipFill>
                <a:blip r:embed="rId247"/>
                <a:stretch>
                  <a:fillRect/>
                </a:stretch>
              </p:blipFill>
              <p:spPr>
                <a:xfrm>
                  <a:off x="2098965" y="2038270"/>
                  <a:ext cx="15948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8" name="Ink 147">
                  <a:extLst>
                    <a:ext uri="{FF2B5EF4-FFF2-40B4-BE49-F238E27FC236}">
                      <a16:creationId xmlns:a16="http://schemas.microsoft.com/office/drawing/2014/main" id="{4F7BEC0D-0096-EC6A-8AE7-E62315766471}"/>
                    </a:ext>
                  </a:extLst>
                </p14:cNvPr>
                <p14:cNvContentPartPr/>
                <p14:nvPr/>
              </p14:nvContentPartPr>
              <p14:xfrm>
                <a:off x="3282285" y="3003070"/>
                <a:ext cx="211320" cy="261360"/>
              </p14:xfrm>
            </p:contentPart>
          </mc:Choice>
          <mc:Fallback>
            <p:pic>
              <p:nvPicPr>
                <p:cNvPr id="148" name="Ink 147">
                  <a:extLst>
                    <a:ext uri="{FF2B5EF4-FFF2-40B4-BE49-F238E27FC236}">
                      <a16:creationId xmlns:a16="http://schemas.microsoft.com/office/drawing/2014/main" id="{4F7BEC0D-0096-EC6A-8AE7-E62315766471}"/>
                    </a:ext>
                  </a:extLst>
                </p:cNvPr>
                <p:cNvPicPr/>
                <p:nvPr/>
              </p:nvPicPr>
              <p:blipFill>
                <a:blip r:embed="rId249"/>
                <a:stretch>
                  <a:fillRect/>
                </a:stretch>
              </p:blipFill>
              <p:spPr>
                <a:xfrm>
                  <a:off x="3276165" y="2996950"/>
                  <a:ext cx="22356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9" name="Ink 148">
                  <a:extLst>
                    <a:ext uri="{FF2B5EF4-FFF2-40B4-BE49-F238E27FC236}">
                      <a16:creationId xmlns:a16="http://schemas.microsoft.com/office/drawing/2014/main" id="{6429C558-9E38-FA30-9651-42857FCBDBFD}"/>
                    </a:ext>
                  </a:extLst>
                </p14:cNvPr>
                <p14:cNvContentPartPr/>
                <p14:nvPr/>
              </p14:nvContentPartPr>
              <p14:xfrm>
                <a:off x="3519525" y="3009910"/>
                <a:ext cx="174960" cy="239760"/>
              </p14:xfrm>
            </p:contentPart>
          </mc:Choice>
          <mc:Fallback>
            <p:pic>
              <p:nvPicPr>
                <p:cNvPr id="149" name="Ink 148">
                  <a:extLst>
                    <a:ext uri="{FF2B5EF4-FFF2-40B4-BE49-F238E27FC236}">
                      <a16:creationId xmlns:a16="http://schemas.microsoft.com/office/drawing/2014/main" id="{6429C558-9E38-FA30-9651-42857FCBDBFD}"/>
                    </a:ext>
                  </a:extLst>
                </p:cNvPr>
                <p:cNvPicPr/>
                <p:nvPr/>
              </p:nvPicPr>
              <p:blipFill>
                <a:blip r:embed="rId251"/>
                <a:stretch>
                  <a:fillRect/>
                </a:stretch>
              </p:blipFill>
              <p:spPr>
                <a:xfrm>
                  <a:off x="3513405" y="3003790"/>
                  <a:ext cx="18720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0" name="Ink 149">
                  <a:extLst>
                    <a:ext uri="{FF2B5EF4-FFF2-40B4-BE49-F238E27FC236}">
                      <a16:creationId xmlns:a16="http://schemas.microsoft.com/office/drawing/2014/main" id="{04D4A707-D5B9-970D-B24E-B84BCDE5F1EF}"/>
                    </a:ext>
                  </a:extLst>
                </p14:cNvPr>
                <p14:cNvContentPartPr/>
                <p14:nvPr/>
              </p14:nvContentPartPr>
              <p14:xfrm>
                <a:off x="3574965" y="3108190"/>
                <a:ext cx="87840" cy="35280"/>
              </p14:xfrm>
            </p:contentPart>
          </mc:Choice>
          <mc:Fallback>
            <p:pic>
              <p:nvPicPr>
                <p:cNvPr id="150" name="Ink 149">
                  <a:extLst>
                    <a:ext uri="{FF2B5EF4-FFF2-40B4-BE49-F238E27FC236}">
                      <a16:creationId xmlns:a16="http://schemas.microsoft.com/office/drawing/2014/main" id="{04D4A707-D5B9-970D-B24E-B84BCDE5F1EF}"/>
                    </a:ext>
                  </a:extLst>
                </p:cNvPr>
                <p:cNvPicPr/>
                <p:nvPr/>
              </p:nvPicPr>
              <p:blipFill>
                <a:blip r:embed="rId253"/>
                <a:stretch>
                  <a:fillRect/>
                </a:stretch>
              </p:blipFill>
              <p:spPr>
                <a:xfrm>
                  <a:off x="3568845" y="3102070"/>
                  <a:ext cx="10008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1" name="Ink 150">
                  <a:extLst>
                    <a:ext uri="{FF2B5EF4-FFF2-40B4-BE49-F238E27FC236}">
                      <a16:creationId xmlns:a16="http://schemas.microsoft.com/office/drawing/2014/main" id="{382B40D9-EF8A-D38B-7CF1-756A497D672D}"/>
                    </a:ext>
                  </a:extLst>
                </p14:cNvPr>
                <p14:cNvContentPartPr/>
                <p14:nvPr/>
              </p14:nvContentPartPr>
              <p14:xfrm>
                <a:off x="3760005" y="2991910"/>
                <a:ext cx="142200" cy="229680"/>
              </p14:xfrm>
            </p:contentPart>
          </mc:Choice>
          <mc:Fallback>
            <p:pic>
              <p:nvPicPr>
                <p:cNvPr id="151" name="Ink 150">
                  <a:extLst>
                    <a:ext uri="{FF2B5EF4-FFF2-40B4-BE49-F238E27FC236}">
                      <a16:creationId xmlns:a16="http://schemas.microsoft.com/office/drawing/2014/main" id="{382B40D9-EF8A-D38B-7CF1-756A497D672D}"/>
                    </a:ext>
                  </a:extLst>
                </p:cNvPr>
                <p:cNvPicPr/>
                <p:nvPr/>
              </p:nvPicPr>
              <p:blipFill>
                <a:blip r:embed="rId255"/>
                <a:stretch>
                  <a:fillRect/>
                </a:stretch>
              </p:blipFill>
              <p:spPr>
                <a:xfrm>
                  <a:off x="3753885" y="2985790"/>
                  <a:ext cx="15444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3" name="Ink 152">
                  <a:extLst>
                    <a:ext uri="{FF2B5EF4-FFF2-40B4-BE49-F238E27FC236}">
                      <a16:creationId xmlns:a16="http://schemas.microsoft.com/office/drawing/2014/main" id="{E895757C-6C3A-B797-412D-1E4DBE069F84}"/>
                    </a:ext>
                  </a:extLst>
                </p14:cNvPr>
                <p14:cNvContentPartPr/>
                <p14:nvPr/>
              </p14:nvContentPartPr>
              <p14:xfrm>
                <a:off x="4178325" y="2950150"/>
                <a:ext cx="254520" cy="158400"/>
              </p14:xfrm>
            </p:contentPart>
          </mc:Choice>
          <mc:Fallback>
            <p:pic>
              <p:nvPicPr>
                <p:cNvPr id="153" name="Ink 152">
                  <a:extLst>
                    <a:ext uri="{FF2B5EF4-FFF2-40B4-BE49-F238E27FC236}">
                      <a16:creationId xmlns:a16="http://schemas.microsoft.com/office/drawing/2014/main" id="{E895757C-6C3A-B797-412D-1E4DBE069F84}"/>
                    </a:ext>
                  </a:extLst>
                </p:cNvPr>
                <p:cNvPicPr/>
                <p:nvPr/>
              </p:nvPicPr>
              <p:blipFill>
                <a:blip r:embed="rId257"/>
                <a:stretch>
                  <a:fillRect/>
                </a:stretch>
              </p:blipFill>
              <p:spPr>
                <a:xfrm>
                  <a:off x="4172205" y="2944030"/>
                  <a:ext cx="26676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4" name="Ink 153">
                  <a:extLst>
                    <a:ext uri="{FF2B5EF4-FFF2-40B4-BE49-F238E27FC236}">
                      <a16:creationId xmlns:a16="http://schemas.microsoft.com/office/drawing/2014/main" id="{556ACC07-CDC2-D851-13A3-C2038D6F5A4E}"/>
                    </a:ext>
                  </a:extLst>
                </p14:cNvPr>
                <p14:cNvContentPartPr/>
                <p14:nvPr/>
              </p14:nvContentPartPr>
              <p14:xfrm>
                <a:off x="4363365" y="3073990"/>
                <a:ext cx="135720" cy="57960"/>
              </p14:xfrm>
            </p:contentPart>
          </mc:Choice>
          <mc:Fallback>
            <p:pic>
              <p:nvPicPr>
                <p:cNvPr id="154" name="Ink 153">
                  <a:extLst>
                    <a:ext uri="{FF2B5EF4-FFF2-40B4-BE49-F238E27FC236}">
                      <a16:creationId xmlns:a16="http://schemas.microsoft.com/office/drawing/2014/main" id="{556ACC07-CDC2-D851-13A3-C2038D6F5A4E}"/>
                    </a:ext>
                  </a:extLst>
                </p:cNvPr>
                <p:cNvPicPr/>
                <p:nvPr/>
              </p:nvPicPr>
              <p:blipFill>
                <a:blip r:embed="rId259"/>
                <a:stretch>
                  <a:fillRect/>
                </a:stretch>
              </p:blipFill>
              <p:spPr>
                <a:xfrm>
                  <a:off x="4357245" y="3067870"/>
                  <a:ext cx="14796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5" name="Ink 154">
                  <a:extLst>
                    <a:ext uri="{FF2B5EF4-FFF2-40B4-BE49-F238E27FC236}">
                      <a16:creationId xmlns:a16="http://schemas.microsoft.com/office/drawing/2014/main" id="{D5F350F6-EF65-3462-B6A3-9A2BAE8E4616}"/>
                    </a:ext>
                  </a:extLst>
                </p14:cNvPr>
                <p14:cNvContentPartPr/>
                <p14:nvPr/>
              </p14:nvContentPartPr>
              <p14:xfrm>
                <a:off x="4191285" y="3161110"/>
                <a:ext cx="138600" cy="146160"/>
              </p14:xfrm>
            </p:contentPart>
          </mc:Choice>
          <mc:Fallback>
            <p:pic>
              <p:nvPicPr>
                <p:cNvPr id="155" name="Ink 154">
                  <a:extLst>
                    <a:ext uri="{FF2B5EF4-FFF2-40B4-BE49-F238E27FC236}">
                      <a16:creationId xmlns:a16="http://schemas.microsoft.com/office/drawing/2014/main" id="{D5F350F6-EF65-3462-B6A3-9A2BAE8E4616}"/>
                    </a:ext>
                  </a:extLst>
                </p:cNvPr>
                <p:cNvPicPr/>
                <p:nvPr/>
              </p:nvPicPr>
              <p:blipFill>
                <a:blip r:embed="rId261"/>
                <a:stretch>
                  <a:fillRect/>
                </a:stretch>
              </p:blipFill>
              <p:spPr>
                <a:xfrm>
                  <a:off x="4185165" y="3154990"/>
                  <a:ext cx="15084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6" name="Ink 155">
                  <a:extLst>
                    <a:ext uri="{FF2B5EF4-FFF2-40B4-BE49-F238E27FC236}">
                      <a16:creationId xmlns:a16="http://schemas.microsoft.com/office/drawing/2014/main" id="{3B3248AE-E943-A638-CFCD-389B9015D423}"/>
                    </a:ext>
                  </a:extLst>
                </p14:cNvPr>
                <p14:cNvContentPartPr/>
                <p14:nvPr/>
              </p14:nvContentPartPr>
              <p14:xfrm>
                <a:off x="4253205" y="3187750"/>
                <a:ext cx="192960" cy="81360"/>
              </p14:xfrm>
            </p:contentPart>
          </mc:Choice>
          <mc:Fallback>
            <p:pic>
              <p:nvPicPr>
                <p:cNvPr id="156" name="Ink 155">
                  <a:extLst>
                    <a:ext uri="{FF2B5EF4-FFF2-40B4-BE49-F238E27FC236}">
                      <a16:creationId xmlns:a16="http://schemas.microsoft.com/office/drawing/2014/main" id="{3B3248AE-E943-A638-CFCD-389B9015D423}"/>
                    </a:ext>
                  </a:extLst>
                </p:cNvPr>
                <p:cNvPicPr/>
                <p:nvPr/>
              </p:nvPicPr>
              <p:blipFill>
                <a:blip r:embed="rId263"/>
                <a:stretch>
                  <a:fillRect/>
                </a:stretch>
              </p:blipFill>
              <p:spPr>
                <a:xfrm>
                  <a:off x="4247085" y="3181630"/>
                  <a:ext cx="20520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8" name="Ink 157">
                  <a:extLst>
                    <a:ext uri="{FF2B5EF4-FFF2-40B4-BE49-F238E27FC236}">
                      <a16:creationId xmlns:a16="http://schemas.microsoft.com/office/drawing/2014/main" id="{1E82703E-DA94-F7C6-2A3D-14BED9098455}"/>
                    </a:ext>
                  </a:extLst>
                </p14:cNvPr>
                <p14:cNvContentPartPr/>
                <p14:nvPr/>
              </p14:nvContentPartPr>
              <p14:xfrm>
                <a:off x="3609165" y="3433630"/>
                <a:ext cx="109080" cy="113760"/>
              </p14:xfrm>
            </p:contentPart>
          </mc:Choice>
          <mc:Fallback>
            <p:pic>
              <p:nvPicPr>
                <p:cNvPr id="158" name="Ink 157">
                  <a:extLst>
                    <a:ext uri="{FF2B5EF4-FFF2-40B4-BE49-F238E27FC236}">
                      <a16:creationId xmlns:a16="http://schemas.microsoft.com/office/drawing/2014/main" id="{1E82703E-DA94-F7C6-2A3D-14BED9098455}"/>
                    </a:ext>
                  </a:extLst>
                </p:cNvPr>
                <p:cNvPicPr/>
                <p:nvPr/>
              </p:nvPicPr>
              <p:blipFill>
                <a:blip r:embed="rId265"/>
                <a:stretch>
                  <a:fillRect/>
                </a:stretch>
              </p:blipFill>
              <p:spPr>
                <a:xfrm>
                  <a:off x="3603045" y="3427510"/>
                  <a:ext cx="12132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9" name="Ink 158">
                  <a:extLst>
                    <a:ext uri="{FF2B5EF4-FFF2-40B4-BE49-F238E27FC236}">
                      <a16:creationId xmlns:a16="http://schemas.microsoft.com/office/drawing/2014/main" id="{B90DF10B-F4AA-F565-58F1-1E64DF75E2CB}"/>
                    </a:ext>
                  </a:extLst>
                </p14:cNvPr>
                <p14:cNvContentPartPr/>
                <p14:nvPr/>
              </p14:nvContentPartPr>
              <p14:xfrm>
                <a:off x="3536085" y="3356590"/>
                <a:ext cx="255960" cy="247320"/>
              </p14:xfrm>
            </p:contentPart>
          </mc:Choice>
          <mc:Fallback>
            <p:pic>
              <p:nvPicPr>
                <p:cNvPr id="159" name="Ink 158">
                  <a:extLst>
                    <a:ext uri="{FF2B5EF4-FFF2-40B4-BE49-F238E27FC236}">
                      <a16:creationId xmlns:a16="http://schemas.microsoft.com/office/drawing/2014/main" id="{B90DF10B-F4AA-F565-58F1-1E64DF75E2CB}"/>
                    </a:ext>
                  </a:extLst>
                </p:cNvPr>
                <p:cNvPicPr/>
                <p:nvPr/>
              </p:nvPicPr>
              <p:blipFill>
                <a:blip r:embed="rId267"/>
                <a:stretch>
                  <a:fillRect/>
                </a:stretch>
              </p:blipFill>
              <p:spPr>
                <a:xfrm>
                  <a:off x="3529965" y="3350470"/>
                  <a:ext cx="26820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0" name="Ink 159">
                  <a:extLst>
                    <a:ext uri="{FF2B5EF4-FFF2-40B4-BE49-F238E27FC236}">
                      <a16:creationId xmlns:a16="http://schemas.microsoft.com/office/drawing/2014/main" id="{CC4D40CE-0A55-256B-9ABA-534597FF0A81}"/>
                    </a:ext>
                  </a:extLst>
                </p14:cNvPr>
                <p14:cNvContentPartPr/>
                <p14:nvPr/>
              </p14:nvContentPartPr>
              <p14:xfrm>
                <a:off x="3795285" y="3451630"/>
                <a:ext cx="91080" cy="17280"/>
              </p14:xfrm>
            </p:contentPart>
          </mc:Choice>
          <mc:Fallback>
            <p:pic>
              <p:nvPicPr>
                <p:cNvPr id="160" name="Ink 159">
                  <a:extLst>
                    <a:ext uri="{FF2B5EF4-FFF2-40B4-BE49-F238E27FC236}">
                      <a16:creationId xmlns:a16="http://schemas.microsoft.com/office/drawing/2014/main" id="{CC4D40CE-0A55-256B-9ABA-534597FF0A81}"/>
                    </a:ext>
                  </a:extLst>
                </p:cNvPr>
                <p:cNvPicPr/>
                <p:nvPr/>
              </p:nvPicPr>
              <p:blipFill>
                <a:blip r:embed="rId269"/>
                <a:stretch>
                  <a:fillRect/>
                </a:stretch>
              </p:blipFill>
              <p:spPr>
                <a:xfrm>
                  <a:off x="3789165" y="3445510"/>
                  <a:ext cx="10332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1" name="Ink 160">
                  <a:extLst>
                    <a:ext uri="{FF2B5EF4-FFF2-40B4-BE49-F238E27FC236}">
                      <a16:creationId xmlns:a16="http://schemas.microsoft.com/office/drawing/2014/main" id="{540BA138-E017-E89C-9DCD-F96B932A77FE}"/>
                    </a:ext>
                  </a:extLst>
                </p14:cNvPr>
                <p14:cNvContentPartPr/>
                <p14:nvPr/>
              </p14:nvContentPartPr>
              <p14:xfrm>
                <a:off x="3802845" y="3499870"/>
                <a:ext cx="38880" cy="24840"/>
              </p14:xfrm>
            </p:contentPart>
          </mc:Choice>
          <mc:Fallback>
            <p:pic>
              <p:nvPicPr>
                <p:cNvPr id="161" name="Ink 160">
                  <a:extLst>
                    <a:ext uri="{FF2B5EF4-FFF2-40B4-BE49-F238E27FC236}">
                      <a16:creationId xmlns:a16="http://schemas.microsoft.com/office/drawing/2014/main" id="{540BA138-E017-E89C-9DCD-F96B932A77FE}"/>
                    </a:ext>
                  </a:extLst>
                </p:cNvPr>
                <p:cNvPicPr/>
                <p:nvPr/>
              </p:nvPicPr>
              <p:blipFill>
                <a:blip r:embed="rId271"/>
                <a:stretch>
                  <a:fillRect/>
                </a:stretch>
              </p:blipFill>
              <p:spPr>
                <a:xfrm>
                  <a:off x="3796725" y="3493750"/>
                  <a:ext cx="5112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2" name="Ink 161">
                  <a:extLst>
                    <a:ext uri="{FF2B5EF4-FFF2-40B4-BE49-F238E27FC236}">
                      <a16:creationId xmlns:a16="http://schemas.microsoft.com/office/drawing/2014/main" id="{D783BC4B-9A97-3C3E-0332-9E129B0889A3}"/>
                    </a:ext>
                  </a:extLst>
                </p14:cNvPr>
                <p14:cNvContentPartPr/>
                <p14:nvPr/>
              </p14:nvContentPartPr>
              <p14:xfrm>
                <a:off x="3541485" y="3584830"/>
                <a:ext cx="251280" cy="97200"/>
              </p14:xfrm>
            </p:contentPart>
          </mc:Choice>
          <mc:Fallback>
            <p:pic>
              <p:nvPicPr>
                <p:cNvPr id="162" name="Ink 161">
                  <a:extLst>
                    <a:ext uri="{FF2B5EF4-FFF2-40B4-BE49-F238E27FC236}">
                      <a16:creationId xmlns:a16="http://schemas.microsoft.com/office/drawing/2014/main" id="{D783BC4B-9A97-3C3E-0332-9E129B0889A3}"/>
                    </a:ext>
                  </a:extLst>
                </p:cNvPr>
                <p:cNvPicPr/>
                <p:nvPr/>
              </p:nvPicPr>
              <p:blipFill>
                <a:blip r:embed="rId273"/>
                <a:stretch>
                  <a:fillRect/>
                </a:stretch>
              </p:blipFill>
              <p:spPr>
                <a:xfrm>
                  <a:off x="3535365" y="3578710"/>
                  <a:ext cx="26352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3" name="Ink 162">
                  <a:extLst>
                    <a:ext uri="{FF2B5EF4-FFF2-40B4-BE49-F238E27FC236}">
                      <a16:creationId xmlns:a16="http://schemas.microsoft.com/office/drawing/2014/main" id="{C542736E-7696-4BC2-D413-586A4493A184}"/>
                    </a:ext>
                  </a:extLst>
                </p14:cNvPr>
                <p14:cNvContentPartPr/>
                <p14:nvPr/>
              </p14:nvContentPartPr>
              <p14:xfrm>
                <a:off x="3427005" y="3575110"/>
                <a:ext cx="103320" cy="27000"/>
              </p14:xfrm>
            </p:contentPart>
          </mc:Choice>
          <mc:Fallback>
            <p:pic>
              <p:nvPicPr>
                <p:cNvPr id="163" name="Ink 162">
                  <a:extLst>
                    <a:ext uri="{FF2B5EF4-FFF2-40B4-BE49-F238E27FC236}">
                      <a16:creationId xmlns:a16="http://schemas.microsoft.com/office/drawing/2014/main" id="{C542736E-7696-4BC2-D413-586A4493A184}"/>
                    </a:ext>
                  </a:extLst>
                </p:cNvPr>
                <p:cNvPicPr/>
                <p:nvPr/>
              </p:nvPicPr>
              <p:blipFill>
                <a:blip r:embed="rId275"/>
                <a:stretch>
                  <a:fillRect/>
                </a:stretch>
              </p:blipFill>
              <p:spPr>
                <a:xfrm>
                  <a:off x="3420885" y="3568990"/>
                  <a:ext cx="11556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4" name="Ink 163">
                  <a:extLst>
                    <a:ext uri="{FF2B5EF4-FFF2-40B4-BE49-F238E27FC236}">
                      <a16:creationId xmlns:a16="http://schemas.microsoft.com/office/drawing/2014/main" id="{A3CFAA61-5DD5-0906-E86C-12726D53AE20}"/>
                    </a:ext>
                  </a:extLst>
                </p14:cNvPr>
                <p14:cNvContentPartPr/>
                <p14:nvPr/>
              </p14:nvContentPartPr>
              <p14:xfrm>
                <a:off x="3475965" y="3355510"/>
                <a:ext cx="158040" cy="116280"/>
              </p14:xfrm>
            </p:contentPart>
          </mc:Choice>
          <mc:Fallback>
            <p:pic>
              <p:nvPicPr>
                <p:cNvPr id="164" name="Ink 163">
                  <a:extLst>
                    <a:ext uri="{FF2B5EF4-FFF2-40B4-BE49-F238E27FC236}">
                      <a16:creationId xmlns:a16="http://schemas.microsoft.com/office/drawing/2014/main" id="{A3CFAA61-5DD5-0906-E86C-12726D53AE20}"/>
                    </a:ext>
                  </a:extLst>
                </p:cNvPr>
                <p:cNvPicPr/>
                <p:nvPr/>
              </p:nvPicPr>
              <p:blipFill>
                <a:blip r:embed="rId277"/>
                <a:stretch>
                  <a:fillRect/>
                </a:stretch>
              </p:blipFill>
              <p:spPr>
                <a:xfrm>
                  <a:off x="3469845" y="3349390"/>
                  <a:ext cx="17028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5" name="Ink 164">
                  <a:extLst>
                    <a:ext uri="{FF2B5EF4-FFF2-40B4-BE49-F238E27FC236}">
                      <a16:creationId xmlns:a16="http://schemas.microsoft.com/office/drawing/2014/main" id="{FDA9C737-6669-9B27-3192-01C841163246}"/>
                    </a:ext>
                  </a:extLst>
                </p14:cNvPr>
                <p14:cNvContentPartPr/>
                <p14:nvPr/>
              </p14:nvContentPartPr>
              <p14:xfrm>
                <a:off x="3712125" y="3330310"/>
                <a:ext cx="97200" cy="95760"/>
              </p14:xfrm>
            </p:contentPart>
          </mc:Choice>
          <mc:Fallback>
            <p:pic>
              <p:nvPicPr>
                <p:cNvPr id="165" name="Ink 164">
                  <a:extLst>
                    <a:ext uri="{FF2B5EF4-FFF2-40B4-BE49-F238E27FC236}">
                      <a16:creationId xmlns:a16="http://schemas.microsoft.com/office/drawing/2014/main" id="{FDA9C737-6669-9B27-3192-01C841163246}"/>
                    </a:ext>
                  </a:extLst>
                </p:cNvPr>
                <p:cNvPicPr/>
                <p:nvPr/>
              </p:nvPicPr>
              <p:blipFill>
                <a:blip r:embed="rId279"/>
                <a:stretch>
                  <a:fillRect/>
                </a:stretch>
              </p:blipFill>
              <p:spPr>
                <a:xfrm>
                  <a:off x="3706005" y="3324190"/>
                  <a:ext cx="10944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67" name="Ink 166">
                  <a:extLst>
                    <a:ext uri="{FF2B5EF4-FFF2-40B4-BE49-F238E27FC236}">
                      <a16:creationId xmlns:a16="http://schemas.microsoft.com/office/drawing/2014/main" id="{71A41EDD-DA58-A3E7-B697-4CF8F05D32E9}"/>
                    </a:ext>
                  </a:extLst>
                </p14:cNvPr>
                <p14:cNvContentPartPr/>
                <p14:nvPr/>
              </p14:nvContentPartPr>
              <p14:xfrm>
                <a:off x="4710045" y="3712990"/>
                <a:ext cx="3196800" cy="23760"/>
              </p14:xfrm>
            </p:contentPart>
          </mc:Choice>
          <mc:Fallback>
            <p:pic>
              <p:nvPicPr>
                <p:cNvPr id="167" name="Ink 166">
                  <a:extLst>
                    <a:ext uri="{FF2B5EF4-FFF2-40B4-BE49-F238E27FC236}">
                      <a16:creationId xmlns:a16="http://schemas.microsoft.com/office/drawing/2014/main" id="{71A41EDD-DA58-A3E7-B697-4CF8F05D32E9}"/>
                    </a:ext>
                  </a:extLst>
                </p:cNvPr>
                <p:cNvPicPr/>
                <p:nvPr/>
              </p:nvPicPr>
              <p:blipFill>
                <a:blip r:embed="rId281"/>
                <a:stretch>
                  <a:fillRect/>
                </a:stretch>
              </p:blipFill>
              <p:spPr>
                <a:xfrm>
                  <a:off x="4703925" y="3706870"/>
                  <a:ext cx="32090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8" name="Ink 167">
                  <a:extLst>
                    <a:ext uri="{FF2B5EF4-FFF2-40B4-BE49-F238E27FC236}">
                      <a16:creationId xmlns:a16="http://schemas.microsoft.com/office/drawing/2014/main" id="{FEFF2F8E-CE87-6B27-9FD7-8340E4A9888B}"/>
                    </a:ext>
                  </a:extLst>
                </p14:cNvPr>
                <p14:cNvContentPartPr/>
                <p14:nvPr/>
              </p14:nvContentPartPr>
              <p14:xfrm>
                <a:off x="7593645" y="3657550"/>
                <a:ext cx="167760" cy="184320"/>
              </p14:xfrm>
            </p:contentPart>
          </mc:Choice>
          <mc:Fallback>
            <p:pic>
              <p:nvPicPr>
                <p:cNvPr id="168" name="Ink 167">
                  <a:extLst>
                    <a:ext uri="{FF2B5EF4-FFF2-40B4-BE49-F238E27FC236}">
                      <a16:creationId xmlns:a16="http://schemas.microsoft.com/office/drawing/2014/main" id="{FEFF2F8E-CE87-6B27-9FD7-8340E4A9888B}"/>
                    </a:ext>
                  </a:extLst>
                </p:cNvPr>
                <p:cNvPicPr/>
                <p:nvPr/>
              </p:nvPicPr>
              <p:blipFill>
                <a:blip r:embed="rId283"/>
                <a:stretch>
                  <a:fillRect/>
                </a:stretch>
              </p:blipFill>
              <p:spPr>
                <a:xfrm>
                  <a:off x="7587525" y="3651430"/>
                  <a:ext cx="18000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0" name="Ink 169">
                  <a:extLst>
                    <a:ext uri="{FF2B5EF4-FFF2-40B4-BE49-F238E27FC236}">
                      <a16:creationId xmlns:a16="http://schemas.microsoft.com/office/drawing/2014/main" id="{0370047B-17FA-0306-E37A-633222CF7F42}"/>
                    </a:ext>
                  </a:extLst>
                </p14:cNvPr>
                <p14:cNvContentPartPr/>
                <p14:nvPr/>
              </p14:nvContentPartPr>
              <p14:xfrm>
                <a:off x="1010325" y="3220510"/>
                <a:ext cx="275760" cy="450000"/>
              </p14:xfrm>
            </p:contentPart>
          </mc:Choice>
          <mc:Fallback>
            <p:pic>
              <p:nvPicPr>
                <p:cNvPr id="170" name="Ink 169">
                  <a:extLst>
                    <a:ext uri="{FF2B5EF4-FFF2-40B4-BE49-F238E27FC236}">
                      <a16:creationId xmlns:a16="http://schemas.microsoft.com/office/drawing/2014/main" id="{0370047B-17FA-0306-E37A-633222CF7F42}"/>
                    </a:ext>
                  </a:extLst>
                </p:cNvPr>
                <p:cNvPicPr/>
                <p:nvPr/>
              </p:nvPicPr>
              <p:blipFill>
                <a:blip r:embed="rId285"/>
                <a:stretch>
                  <a:fillRect/>
                </a:stretch>
              </p:blipFill>
              <p:spPr>
                <a:xfrm>
                  <a:off x="1004205" y="3214390"/>
                  <a:ext cx="288000" cy="46224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1" name="Ink 170">
                  <a:extLst>
                    <a:ext uri="{FF2B5EF4-FFF2-40B4-BE49-F238E27FC236}">
                      <a16:creationId xmlns:a16="http://schemas.microsoft.com/office/drawing/2014/main" id="{409CB8CD-6FE5-7279-3A39-6A7A4307FBED}"/>
                    </a:ext>
                  </a:extLst>
                </p14:cNvPr>
                <p14:cNvContentPartPr/>
                <p14:nvPr/>
              </p14:nvContentPartPr>
              <p14:xfrm>
                <a:off x="1065405" y="3290710"/>
                <a:ext cx="375480" cy="387360"/>
              </p14:xfrm>
            </p:contentPart>
          </mc:Choice>
          <mc:Fallback>
            <p:pic>
              <p:nvPicPr>
                <p:cNvPr id="171" name="Ink 170">
                  <a:extLst>
                    <a:ext uri="{FF2B5EF4-FFF2-40B4-BE49-F238E27FC236}">
                      <a16:creationId xmlns:a16="http://schemas.microsoft.com/office/drawing/2014/main" id="{409CB8CD-6FE5-7279-3A39-6A7A4307FBED}"/>
                    </a:ext>
                  </a:extLst>
                </p:cNvPr>
                <p:cNvPicPr/>
                <p:nvPr/>
              </p:nvPicPr>
              <p:blipFill>
                <a:blip r:embed="rId287"/>
                <a:stretch>
                  <a:fillRect/>
                </a:stretch>
              </p:blipFill>
              <p:spPr>
                <a:xfrm>
                  <a:off x="1059285" y="3284590"/>
                  <a:ext cx="38772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2" name="Ink 171">
                  <a:extLst>
                    <a:ext uri="{FF2B5EF4-FFF2-40B4-BE49-F238E27FC236}">
                      <a16:creationId xmlns:a16="http://schemas.microsoft.com/office/drawing/2014/main" id="{10D8583B-A86B-4F28-42B6-D2FBBEBFBEE7}"/>
                    </a:ext>
                  </a:extLst>
                </p14:cNvPr>
                <p14:cNvContentPartPr/>
                <p14:nvPr/>
              </p14:nvContentPartPr>
              <p14:xfrm>
                <a:off x="1468605" y="3219430"/>
                <a:ext cx="178920" cy="447480"/>
              </p14:xfrm>
            </p:contentPart>
          </mc:Choice>
          <mc:Fallback>
            <p:pic>
              <p:nvPicPr>
                <p:cNvPr id="172" name="Ink 171">
                  <a:extLst>
                    <a:ext uri="{FF2B5EF4-FFF2-40B4-BE49-F238E27FC236}">
                      <a16:creationId xmlns:a16="http://schemas.microsoft.com/office/drawing/2014/main" id="{10D8583B-A86B-4F28-42B6-D2FBBEBFBEE7}"/>
                    </a:ext>
                  </a:extLst>
                </p:cNvPr>
                <p:cNvPicPr/>
                <p:nvPr/>
              </p:nvPicPr>
              <p:blipFill>
                <a:blip r:embed="rId289"/>
                <a:stretch>
                  <a:fillRect/>
                </a:stretch>
              </p:blipFill>
              <p:spPr>
                <a:xfrm>
                  <a:off x="1462485" y="3213310"/>
                  <a:ext cx="191160" cy="45972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4" name="Ink 173">
                  <a:extLst>
                    <a:ext uri="{FF2B5EF4-FFF2-40B4-BE49-F238E27FC236}">
                      <a16:creationId xmlns:a16="http://schemas.microsoft.com/office/drawing/2014/main" id="{65FA7C9A-DFFF-490B-88C5-DBE72B51FDB4}"/>
                    </a:ext>
                  </a:extLst>
                </p14:cNvPr>
                <p14:cNvContentPartPr/>
                <p14:nvPr/>
              </p14:nvContentPartPr>
              <p14:xfrm>
                <a:off x="3082485" y="3837910"/>
                <a:ext cx="1000440" cy="993240"/>
              </p14:xfrm>
            </p:contentPart>
          </mc:Choice>
          <mc:Fallback>
            <p:pic>
              <p:nvPicPr>
                <p:cNvPr id="174" name="Ink 173">
                  <a:extLst>
                    <a:ext uri="{FF2B5EF4-FFF2-40B4-BE49-F238E27FC236}">
                      <a16:creationId xmlns:a16="http://schemas.microsoft.com/office/drawing/2014/main" id="{65FA7C9A-DFFF-490B-88C5-DBE72B51FDB4}"/>
                    </a:ext>
                  </a:extLst>
                </p:cNvPr>
                <p:cNvPicPr/>
                <p:nvPr/>
              </p:nvPicPr>
              <p:blipFill>
                <a:blip r:embed="rId291"/>
                <a:stretch>
                  <a:fillRect/>
                </a:stretch>
              </p:blipFill>
              <p:spPr>
                <a:xfrm>
                  <a:off x="3076365" y="3831790"/>
                  <a:ext cx="1012680" cy="10054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5" name="Ink 174">
                  <a:extLst>
                    <a:ext uri="{FF2B5EF4-FFF2-40B4-BE49-F238E27FC236}">
                      <a16:creationId xmlns:a16="http://schemas.microsoft.com/office/drawing/2014/main" id="{3883B4EF-9C8C-94AC-EAE8-29BE0A436606}"/>
                    </a:ext>
                  </a:extLst>
                </p14:cNvPr>
                <p14:cNvContentPartPr/>
                <p14:nvPr/>
              </p14:nvContentPartPr>
              <p14:xfrm>
                <a:off x="3028845" y="4723150"/>
                <a:ext cx="205560" cy="109800"/>
              </p14:xfrm>
            </p:contentPart>
          </mc:Choice>
          <mc:Fallback>
            <p:pic>
              <p:nvPicPr>
                <p:cNvPr id="175" name="Ink 174">
                  <a:extLst>
                    <a:ext uri="{FF2B5EF4-FFF2-40B4-BE49-F238E27FC236}">
                      <a16:creationId xmlns:a16="http://schemas.microsoft.com/office/drawing/2014/main" id="{3883B4EF-9C8C-94AC-EAE8-29BE0A436606}"/>
                    </a:ext>
                  </a:extLst>
                </p:cNvPr>
                <p:cNvPicPr/>
                <p:nvPr/>
              </p:nvPicPr>
              <p:blipFill>
                <a:blip r:embed="rId293"/>
                <a:stretch>
                  <a:fillRect/>
                </a:stretch>
              </p:blipFill>
              <p:spPr>
                <a:xfrm>
                  <a:off x="3022725" y="4717030"/>
                  <a:ext cx="2178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6" name="Ink 175">
                  <a:extLst>
                    <a:ext uri="{FF2B5EF4-FFF2-40B4-BE49-F238E27FC236}">
                      <a16:creationId xmlns:a16="http://schemas.microsoft.com/office/drawing/2014/main" id="{F452F05F-CE63-DBB6-2692-01DA3D725F61}"/>
                    </a:ext>
                  </a:extLst>
                </p14:cNvPr>
                <p14:cNvContentPartPr/>
                <p14:nvPr/>
              </p14:nvContentPartPr>
              <p14:xfrm>
                <a:off x="2025525" y="4872550"/>
                <a:ext cx="1464480" cy="306360"/>
              </p14:xfrm>
            </p:contentPart>
          </mc:Choice>
          <mc:Fallback>
            <p:pic>
              <p:nvPicPr>
                <p:cNvPr id="176" name="Ink 175">
                  <a:extLst>
                    <a:ext uri="{FF2B5EF4-FFF2-40B4-BE49-F238E27FC236}">
                      <a16:creationId xmlns:a16="http://schemas.microsoft.com/office/drawing/2014/main" id="{F452F05F-CE63-DBB6-2692-01DA3D725F61}"/>
                    </a:ext>
                  </a:extLst>
                </p:cNvPr>
                <p:cNvPicPr/>
                <p:nvPr/>
              </p:nvPicPr>
              <p:blipFill>
                <a:blip r:embed="rId295"/>
                <a:stretch>
                  <a:fillRect/>
                </a:stretch>
              </p:blipFill>
              <p:spPr>
                <a:xfrm>
                  <a:off x="2019405" y="4866430"/>
                  <a:ext cx="147672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77" name="Ink 176">
                  <a:extLst>
                    <a:ext uri="{FF2B5EF4-FFF2-40B4-BE49-F238E27FC236}">
                      <a16:creationId xmlns:a16="http://schemas.microsoft.com/office/drawing/2014/main" id="{DACF52B9-6C30-3869-6D51-E2D43CDE9FCA}"/>
                    </a:ext>
                  </a:extLst>
                </p14:cNvPr>
                <p14:cNvContentPartPr/>
                <p14:nvPr/>
              </p14:nvContentPartPr>
              <p14:xfrm>
                <a:off x="1975125" y="5056150"/>
                <a:ext cx="1278360" cy="931320"/>
              </p14:xfrm>
            </p:contentPart>
          </mc:Choice>
          <mc:Fallback>
            <p:pic>
              <p:nvPicPr>
                <p:cNvPr id="177" name="Ink 176">
                  <a:extLst>
                    <a:ext uri="{FF2B5EF4-FFF2-40B4-BE49-F238E27FC236}">
                      <a16:creationId xmlns:a16="http://schemas.microsoft.com/office/drawing/2014/main" id="{DACF52B9-6C30-3869-6D51-E2D43CDE9FCA}"/>
                    </a:ext>
                  </a:extLst>
                </p:cNvPr>
                <p:cNvPicPr/>
                <p:nvPr/>
              </p:nvPicPr>
              <p:blipFill>
                <a:blip r:embed="rId297"/>
                <a:stretch>
                  <a:fillRect/>
                </a:stretch>
              </p:blipFill>
              <p:spPr>
                <a:xfrm>
                  <a:off x="1969005" y="5050030"/>
                  <a:ext cx="1290600" cy="9435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78" name="Ink 177">
                  <a:extLst>
                    <a:ext uri="{FF2B5EF4-FFF2-40B4-BE49-F238E27FC236}">
                      <a16:creationId xmlns:a16="http://schemas.microsoft.com/office/drawing/2014/main" id="{0B12BCA0-BCE1-6D6E-0947-AAE71483E9DC}"/>
                    </a:ext>
                  </a:extLst>
                </p14:cNvPr>
                <p14:cNvContentPartPr/>
                <p14:nvPr/>
              </p14:nvContentPartPr>
              <p14:xfrm>
                <a:off x="3154485" y="5104030"/>
                <a:ext cx="200520" cy="806040"/>
              </p14:xfrm>
            </p:contentPart>
          </mc:Choice>
          <mc:Fallback>
            <p:pic>
              <p:nvPicPr>
                <p:cNvPr id="178" name="Ink 177">
                  <a:extLst>
                    <a:ext uri="{FF2B5EF4-FFF2-40B4-BE49-F238E27FC236}">
                      <a16:creationId xmlns:a16="http://schemas.microsoft.com/office/drawing/2014/main" id="{0B12BCA0-BCE1-6D6E-0947-AAE71483E9DC}"/>
                    </a:ext>
                  </a:extLst>
                </p:cNvPr>
                <p:cNvPicPr/>
                <p:nvPr/>
              </p:nvPicPr>
              <p:blipFill>
                <a:blip r:embed="rId299"/>
                <a:stretch>
                  <a:fillRect/>
                </a:stretch>
              </p:blipFill>
              <p:spPr>
                <a:xfrm>
                  <a:off x="3148365" y="5097910"/>
                  <a:ext cx="212760" cy="81828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80" name="Ink 179">
                  <a:extLst>
                    <a:ext uri="{FF2B5EF4-FFF2-40B4-BE49-F238E27FC236}">
                      <a16:creationId xmlns:a16="http://schemas.microsoft.com/office/drawing/2014/main" id="{3AC48322-E404-9D1F-76C0-00CF250F1FBD}"/>
                    </a:ext>
                  </a:extLst>
                </p14:cNvPr>
                <p14:cNvContentPartPr/>
                <p14:nvPr/>
              </p14:nvContentPartPr>
              <p14:xfrm>
                <a:off x="2669925" y="5322190"/>
                <a:ext cx="297000" cy="49680"/>
              </p14:xfrm>
            </p:contentPart>
          </mc:Choice>
          <mc:Fallback>
            <p:pic>
              <p:nvPicPr>
                <p:cNvPr id="180" name="Ink 179">
                  <a:extLst>
                    <a:ext uri="{FF2B5EF4-FFF2-40B4-BE49-F238E27FC236}">
                      <a16:creationId xmlns:a16="http://schemas.microsoft.com/office/drawing/2014/main" id="{3AC48322-E404-9D1F-76C0-00CF250F1FBD}"/>
                    </a:ext>
                  </a:extLst>
                </p:cNvPr>
                <p:cNvPicPr/>
                <p:nvPr/>
              </p:nvPicPr>
              <p:blipFill>
                <a:blip r:embed="rId301"/>
                <a:stretch>
                  <a:fillRect/>
                </a:stretch>
              </p:blipFill>
              <p:spPr>
                <a:xfrm>
                  <a:off x="2663805" y="5316070"/>
                  <a:ext cx="30924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81" name="Ink 180">
                  <a:extLst>
                    <a:ext uri="{FF2B5EF4-FFF2-40B4-BE49-F238E27FC236}">
                      <a16:creationId xmlns:a16="http://schemas.microsoft.com/office/drawing/2014/main" id="{6E643A3C-2DA2-6EF5-9CFE-501CCF4CF2EF}"/>
                    </a:ext>
                  </a:extLst>
                </p14:cNvPr>
                <p14:cNvContentPartPr/>
                <p14:nvPr/>
              </p14:nvContentPartPr>
              <p14:xfrm>
                <a:off x="2707005" y="5413630"/>
                <a:ext cx="289800" cy="34200"/>
              </p14:xfrm>
            </p:contentPart>
          </mc:Choice>
          <mc:Fallback>
            <p:pic>
              <p:nvPicPr>
                <p:cNvPr id="181" name="Ink 180">
                  <a:extLst>
                    <a:ext uri="{FF2B5EF4-FFF2-40B4-BE49-F238E27FC236}">
                      <a16:creationId xmlns:a16="http://schemas.microsoft.com/office/drawing/2014/main" id="{6E643A3C-2DA2-6EF5-9CFE-501CCF4CF2EF}"/>
                    </a:ext>
                  </a:extLst>
                </p:cNvPr>
                <p:cNvPicPr/>
                <p:nvPr/>
              </p:nvPicPr>
              <p:blipFill>
                <a:blip r:embed="rId303"/>
                <a:stretch>
                  <a:fillRect/>
                </a:stretch>
              </p:blipFill>
              <p:spPr>
                <a:xfrm>
                  <a:off x="2700885" y="5407510"/>
                  <a:ext cx="30204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82" name="Ink 181">
                  <a:extLst>
                    <a:ext uri="{FF2B5EF4-FFF2-40B4-BE49-F238E27FC236}">
                      <a16:creationId xmlns:a16="http://schemas.microsoft.com/office/drawing/2014/main" id="{3DB64F4C-840B-37C6-D304-6348AE122B03}"/>
                    </a:ext>
                  </a:extLst>
                </p14:cNvPr>
                <p14:cNvContentPartPr/>
                <p14:nvPr/>
              </p14:nvContentPartPr>
              <p14:xfrm>
                <a:off x="2749125" y="5465110"/>
                <a:ext cx="266400" cy="136440"/>
              </p14:xfrm>
            </p:contentPart>
          </mc:Choice>
          <mc:Fallback>
            <p:pic>
              <p:nvPicPr>
                <p:cNvPr id="182" name="Ink 181">
                  <a:extLst>
                    <a:ext uri="{FF2B5EF4-FFF2-40B4-BE49-F238E27FC236}">
                      <a16:creationId xmlns:a16="http://schemas.microsoft.com/office/drawing/2014/main" id="{3DB64F4C-840B-37C6-D304-6348AE122B03}"/>
                    </a:ext>
                  </a:extLst>
                </p:cNvPr>
                <p:cNvPicPr/>
                <p:nvPr/>
              </p:nvPicPr>
              <p:blipFill>
                <a:blip r:embed="rId305"/>
                <a:stretch>
                  <a:fillRect/>
                </a:stretch>
              </p:blipFill>
              <p:spPr>
                <a:xfrm>
                  <a:off x="2743005" y="5458990"/>
                  <a:ext cx="27864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3" name="Ink 182">
                  <a:extLst>
                    <a:ext uri="{FF2B5EF4-FFF2-40B4-BE49-F238E27FC236}">
                      <a16:creationId xmlns:a16="http://schemas.microsoft.com/office/drawing/2014/main" id="{14BB4691-F2CB-7DAA-FDED-3F7451214BD3}"/>
                    </a:ext>
                  </a:extLst>
                </p14:cNvPr>
                <p14:cNvContentPartPr/>
                <p14:nvPr/>
              </p14:nvContentPartPr>
              <p14:xfrm>
                <a:off x="2436285" y="5362870"/>
                <a:ext cx="158760" cy="369720"/>
              </p14:xfrm>
            </p:contentPart>
          </mc:Choice>
          <mc:Fallback>
            <p:pic>
              <p:nvPicPr>
                <p:cNvPr id="183" name="Ink 182">
                  <a:extLst>
                    <a:ext uri="{FF2B5EF4-FFF2-40B4-BE49-F238E27FC236}">
                      <a16:creationId xmlns:a16="http://schemas.microsoft.com/office/drawing/2014/main" id="{14BB4691-F2CB-7DAA-FDED-3F7451214BD3}"/>
                    </a:ext>
                  </a:extLst>
                </p:cNvPr>
                <p:cNvPicPr/>
                <p:nvPr/>
              </p:nvPicPr>
              <p:blipFill>
                <a:blip r:embed="rId307"/>
                <a:stretch>
                  <a:fillRect/>
                </a:stretch>
              </p:blipFill>
              <p:spPr>
                <a:xfrm>
                  <a:off x="2430165" y="5356750"/>
                  <a:ext cx="17100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5" name="Ink 184">
                  <a:extLst>
                    <a:ext uri="{FF2B5EF4-FFF2-40B4-BE49-F238E27FC236}">
                      <a16:creationId xmlns:a16="http://schemas.microsoft.com/office/drawing/2014/main" id="{EC461482-7DA3-DE83-7EE8-D69AF59DBD8E}"/>
                    </a:ext>
                  </a:extLst>
                </p14:cNvPr>
                <p14:cNvContentPartPr/>
                <p14:nvPr/>
              </p14:nvContentPartPr>
              <p14:xfrm>
                <a:off x="2750205" y="799150"/>
                <a:ext cx="36000" cy="296280"/>
              </p14:xfrm>
            </p:contentPart>
          </mc:Choice>
          <mc:Fallback>
            <p:pic>
              <p:nvPicPr>
                <p:cNvPr id="185" name="Ink 184">
                  <a:extLst>
                    <a:ext uri="{FF2B5EF4-FFF2-40B4-BE49-F238E27FC236}">
                      <a16:creationId xmlns:a16="http://schemas.microsoft.com/office/drawing/2014/main" id="{EC461482-7DA3-DE83-7EE8-D69AF59DBD8E}"/>
                    </a:ext>
                  </a:extLst>
                </p:cNvPr>
                <p:cNvPicPr/>
                <p:nvPr/>
              </p:nvPicPr>
              <p:blipFill>
                <a:blip r:embed="rId309"/>
                <a:stretch>
                  <a:fillRect/>
                </a:stretch>
              </p:blipFill>
              <p:spPr>
                <a:xfrm>
                  <a:off x="2744085" y="793030"/>
                  <a:ext cx="4824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6" name="Ink 185">
                  <a:extLst>
                    <a:ext uri="{FF2B5EF4-FFF2-40B4-BE49-F238E27FC236}">
                      <a16:creationId xmlns:a16="http://schemas.microsoft.com/office/drawing/2014/main" id="{F5BBE9BA-99A9-69C5-7F7E-D781A96F63D0}"/>
                    </a:ext>
                  </a:extLst>
                </p14:cNvPr>
                <p14:cNvContentPartPr/>
                <p14:nvPr/>
              </p14:nvContentPartPr>
              <p14:xfrm>
                <a:off x="2715645" y="1069510"/>
                <a:ext cx="188640" cy="33120"/>
              </p14:xfrm>
            </p:contentPart>
          </mc:Choice>
          <mc:Fallback>
            <p:pic>
              <p:nvPicPr>
                <p:cNvPr id="186" name="Ink 185">
                  <a:extLst>
                    <a:ext uri="{FF2B5EF4-FFF2-40B4-BE49-F238E27FC236}">
                      <a16:creationId xmlns:a16="http://schemas.microsoft.com/office/drawing/2014/main" id="{F5BBE9BA-99A9-69C5-7F7E-D781A96F63D0}"/>
                    </a:ext>
                  </a:extLst>
                </p:cNvPr>
                <p:cNvPicPr/>
                <p:nvPr/>
              </p:nvPicPr>
              <p:blipFill>
                <a:blip r:embed="rId311"/>
                <a:stretch>
                  <a:fillRect/>
                </a:stretch>
              </p:blipFill>
              <p:spPr>
                <a:xfrm>
                  <a:off x="2709525" y="1063390"/>
                  <a:ext cx="2008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88" name="Ink 187">
                  <a:extLst>
                    <a:ext uri="{FF2B5EF4-FFF2-40B4-BE49-F238E27FC236}">
                      <a16:creationId xmlns:a16="http://schemas.microsoft.com/office/drawing/2014/main" id="{28B23651-90C9-C1FB-AD30-28FE29374D7F}"/>
                    </a:ext>
                  </a:extLst>
                </p14:cNvPr>
                <p14:cNvContentPartPr/>
                <p14:nvPr/>
              </p14:nvContentPartPr>
              <p14:xfrm>
                <a:off x="1022925" y="4177390"/>
                <a:ext cx="285120" cy="240480"/>
              </p14:xfrm>
            </p:contentPart>
          </mc:Choice>
          <mc:Fallback>
            <p:pic>
              <p:nvPicPr>
                <p:cNvPr id="188" name="Ink 187">
                  <a:extLst>
                    <a:ext uri="{FF2B5EF4-FFF2-40B4-BE49-F238E27FC236}">
                      <a16:creationId xmlns:a16="http://schemas.microsoft.com/office/drawing/2014/main" id="{28B23651-90C9-C1FB-AD30-28FE29374D7F}"/>
                    </a:ext>
                  </a:extLst>
                </p:cNvPr>
                <p:cNvPicPr/>
                <p:nvPr/>
              </p:nvPicPr>
              <p:blipFill>
                <a:blip r:embed="rId313"/>
                <a:stretch>
                  <a:fillRect/>
                </a:stretch>
              </p:blipFill>
              <p:spPr>
                <a:xfrm>
                  <a:off x="1016805" y="4171270"/>
                  <a:ext cx="29736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89" name="Ink 188">
                  <a:extLst>
                    <a:ext uri="{FF2B5EF4-FFF2-40B4-BE49-F238E27FC236}">
                      <a16:creationId xmlns:a16="http://schemas.microsoft.com/office/drawing/2014/main" id="{1B35C4ED-084E-B018-EA62-07254A2A4278}"/>
                    </a:ext>
                  </a:extLst>
                </p14:cNvPr>
                <p14:cNvContentPartPr/>
                <p14:nvPr/>
              </p14:nvContentPartPr>
              <p14:xfrm>
                <a:off x="1034085" y="4414270"/>
                <a:ext cx="178200" cy="205920"/>
              </p14:xfrm>
            </p:contentPart>
          </mc:Choice>
          <mc:Fallback>
            <p:pic>
              <p:nvPicPr>
                <p:cNvPr id="189" name="Ink 188">
                  <a:extLst>
                    <a:ext uri="{FF2B5EF4-FFF2-40B4-BE49-F238E27FC236}">
                      <a16:creationId xmlns:a16="http://schemas.microsoft.com/office/drawing/2014/main" id="{1B35C4ED-084E-B018-EA62-07254A2A4278}"/>
                    </a:ext>
                  </a:extLst>
                </p:cNvPr>
                <p:cNvPicPr/>
                <p:nvPr/>
              </p:nvPicPr>
              <p:blipFill>
                <a:blip r:embed="rId315"/>
                <a:stretch>
                  <a:fillRect/>
                </a:stretch>
              </p:blipFill>
              <p:spPr>
                <a:xfrm>
                  <a:off x="1027965" y="4408150"/>
                  <a:ext cx="19044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90" name="Ink 189">
                  <a:extLst>
                    <a:ext uri="{FF2B5EF4-FFF2-40B4-BE49-F238E27FC236}">
                      <a16:creationId xmlns:a16="http://schemas.microsoft.com/office/drawing/2014/main" id="{0106283E-1EA6-02C8-E72E-0EA239DCB918}"/>
                    </a:ext>
                  </a:extLst>
                </p14:cNvPr>
                <p14:cNvContentPartPr/>
                <p14:nvPr/>
              </p14:nvContentPartPr>
              <p14:xfrm>
                <a:off x="1283925" y="4093150"/>
                <a:ext cx="409680" cy="381600"/>
              </p14:xfrm>
            </p:contentPart>
          </mc:Choice>
          <mc:Fallback>
            <p:pic>
              <p:nvPicPr>
                <p:cNvPr id="190" name="Ink 189">
                  <a:extLst>
                    <a:ext uri="{FF2B5EF4-FFF2-40B4-BE49-F238E27FC236}">
                      <a16:creationId xmlns:a16="http://schemas.microsoft.com/office/drawing/2014/main" id="{0106283E-1EA6-02C8-E72E-0EA239DCB918}"/>
                    </a:ext>
                  </a:extLst>
                </p:cNvPr>
                <p:cNvPicPr/>
                <p:nvPr/>
              </p:nvPicPr>
              <p:blipFill>
                <a:blip r:embed="rId317"/>
                <a:stretch>
                  <a:fillRect/>
                </a:stretch>
              </p:blipFill>
              <p:spPr>
                <a:xfrm>
                  <a:off x="1277805" y="4087030"/>
                  <a:ext cx="421920" cy="39384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1" name="Ink 190">
                  <a:extLst>
                    <a:ext uri="{FF2B5EF4-FFF2-40B4-BE49-F238E27FC236}">
                      <a16:creationId xmlns:a16="http://schemas.microsoft.com/office/drawing/2014/main" id="{52058BB2-D9D5-F6CA-BFA5-93B912B66EA0}"/>
                    </a:ext>
                  </a:extLst>
                </p14:cNvPr>
                <p14:cNvContentPartPr/>
                <p14:nvPr/>
              </p14:nvContentPartPr>
              <p14:xfrm>
                <a:off x="1516485" y="4092070"/>
                <a:ext cx="160920" cy="138600"/>
              </p14:xfrm>
            </p:contentPart>
          </mc:Choice>
          <mc:Fallback>
            <p:pic>
              <p:nvPicPr>
                <p:cNvPr id="191" name="Ink 190">
                  <a:extLst>
                    <a:ext uri="{FF2B5EF4-FFF2-40B4-BE49-F238E27FC236}">
                      <a16:creationId xmlns:a16="http://schemas.microsoft.com/office/drawing/2014/main" id="{52058BB2-D9D5-F6CA-BFA5-93B912B66EA0}"/>
                    </a:ext>
                  </a:extLst>
                </p:cNvPr>
                <p:cNvPicPr/>
                <p:nvPr/>
              </p:nvPicPr>
              <p:blipFill>
                <a:blip r:embed="rId319"/>
                <a:stretch>
                  <a:fillRect/>
                </a:stretch>
              </p:blipFill>
              <p:spPr>
                <a:xfrm>
                  <a:off x="1510365" y="4085950"/>
                  <a:ext cx="17316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2" name="Ink 191">
                  <a:extLst>
                    <a:ext uri="{FF2B5EF4-FFF2-40B4-BE49-F238E27FC236}">
                      <a16:creationId xmlns:a16="http://schemas.microsoft.com/office/drawing/2014/main" id="{DA82C7D4-89E2-7C43-9CE9-68C79B90AD37}"/>
                    </a:ext>
                  </a:extLst>
                </p14:cNvPr>
                <p14:cNvContentPartPr/>
                <p14:nvPr/>
              </p14:nvContentPartPr>
              <p14:xfrm>
                <a:off x="1610445" y="3779230"/>
                <a:ext cx="130320" cy="42120"/>
              </p14:xfrm>
            </p:contentPart>
          </mc:Choice>
          <mc:Fallback>
            <p:pic>
              <p:nvPicPr>
                <p:cNvPr id="192" name="Ink 191">
                  <a:extLst>
                    <a:ext uri="{FF2B5EF4-FFF2-40B4-BE49-F238E27FC236}">
                      <a16:creationId xmlns:a16="http://schemas.microsoft.com/office/drawing/2014/main" id="{DA82C7D4-89E2-7C43-9CE9-68C79B90AD37}"/>
                    </a:ext>
                  </a:extLst>
                </p:cNvPr>
                <p:cNvPicPr/>
                <p:nvPr/>
              </p:nvPicPr>
              <p:blipFill>
                <a:blip r:embed="rId321"/>
                <a:stretch>
                  <a:fillRect/>
                </a:stretch>
              </p:blipFill>
              <p:spPr>
                <a:xfrm>
                  <a:off x="1604325" y="3773110"/>
                  <a:ext cx="14256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3" name="Ink 192">
                  <a:extLst>
                    <a:ext uri="{FF2B5EF4-FFF2-40B4-BE49-F238E27FC236}">
                      <a16:creationId xmlns:a16="http://schemas.microsoft.com/office/drawing/2014/main" id="{C1AAAB50-B396-54CF-C074-9C38FA3A5FE5}"/>
                    </a:ext>
                  </a:extLst>
                </p14:cNvPr>
                <p14:cNvContentPartPr/>
                <p14:nvPr/>
              </p14:nvContentPartPr>
              <p14:xfrm>
                <a:off x="1610445" y="3898390"/>
                <a:ext cx="106560" cy="18360"/>
              </p14:xfrm>
            </p:contentPart>
          </mc:Choice>
          <mc:Fallback>
            <p:pic>
              <p:nvPicPr>
                <p:cNvPr id="193" name="Ink 192">
                  <a:extLst>
                    <a:ext uri="{FF2B5EF4-FFF2-40B4-BE49-F238E27FC236}">
                      <a16:creationId xmlns:a16="http://schemas.microsoft.com/office/drawing/2014/main" id="{C1AAAB50-B396-54CF-C074-9C38FA3A5FE5}"/>
                    </a:ext>
                  </a:extLst>
                </p:cNvPr>
                <p:cNvPicPr/>
                <p:nvPr/>
              </p:nvPicPr>
              <p:blipFill>
                <a:blip r:embed="rId323"/>
                <a:stretch>
                  <a:fillRect/>
                </a:stretch>
              </p:blipFill>
              <p:spPr>
                <a:xfrm>
                  <a:off x="1604325" y="3892270"/>
                  <a:ext cx="11880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4" name="Ink 193">
                  <a:extLst>
                    <a:ext uri="{FF2B5EF4-FFF2-40B4-BE49-F238E27FC236}">
                      <a16:creationId xmlns:a16="http://schemas.microsoft.com/office/drawing/2014/main" id="{7A7B7066-20DD-8B85-06FA-04D213F95493}"/>
                    </a:ext>
                  </a:extLst>
                </p14:cNvPr>
                <p14:cNvContentPartPr/>
                <p14:nvPr/>
              </p14:nvContentPartPr>
              <p14:xfrm>
                <a:off x="1604325" y="3966430"/>
                <a:ext cx="172800" cy="91080"/>
              </p14:xfrm>
            </p:contentPart>
          </mc:Choice>
          <mc:Fallback>
            <p:pic>
              <p:nvPicPr>
                <p:cNvPr id="194" name="Ink 193">
                  <a:extLst>
                    <a:ext uri="{FF2B5EF4-FFF2-40B4-BE49-F238E27FC236}">
                      <a16:creationId xmlns:a16="http://schemas.microsoft.com/office/drawing/2014/main" id="{7A7B7066-20DD-8B85-06FA-04D213F95493}"/>
                    </a:ext>
                  </a:extLst>
                </p:cNvPr>
                <p:cNvPicPr/>
                <p:nvPr/>
              </p:nvPicPr>
              <p:blipFill>
                <a:blip r:embed="rId325"/>
                <a:stretch>
                  <a:fillRect/>
                </a:stretch>
              </p:blipFill>
              <p:spPr>
                <a:xfrm>
                  <a:off x="1598205" y="3960310"/>
                  <a:ext cx="18504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96" name="Ink 195">
                  <a:extLst>
                    <a:ext uri="{FF2B5EF4-FFF2-40B4-BE49-F238E27FC236}">
                      <a16:creationId xmlns:a16="http://schemas.microsoft.com/office/drawing/2014/main" id="{D49F1BCC-0CD4-8B6B-3691-D2A35B0BF936}"/>
                    </a:ext>
                  </a:extLst>
                </p14:cNvPr>
                <p14:cNvContentPartPr/>
                <p14:nvPr/>
              </p14:nvContentPartPr>
              <p14:xfrm>
                <a:off x="1856325" y="3832870"/>
                <a:ext cx="22680" cy="6840"/>
              </p14:xfrm>
            </p:contentPart>
          </mc:Choice>
          <mc:Fallback>
            <p:pic>
              <p:nvPicPr>
                <p:cNvPr id="196" name="Ink 195">
                  <a:extLst>
                    <a:ext uri="{FF2B5EF4-FFF2-40B4-BE49-F238E27FC236}">
                      <a16:creationId xmlns:a16="http://schemas.microsoft.com/office/drawing/2014/main" id="{D49F1BCC-0CD4-8B6B-3691-D2A35B0BF936}"/>
                    </a:ext>
                  </a:extLst>
                </p:cNvPr>
                <p:cNvPicPr/>
                <p:nvPr/>
              </p:nvPicPr>
              <p:blipFill>
                <a:blip r:embed="rId327"/>
                <a:stretch>
                  <a:fillRect/>
                </a:stretch>
              </p:blipFill>
              <p:spPr>
                <a:xfrm>
                  <a:off x="1850205" y="3826750"/>
                  <a:ext cx="3492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7" name="Ink 196">
                  <a:extLst>
                    <a:ext uri="{FF2B5EF4-FFF2-40B4-BE49-F238E27FC236}">
                      <a16:creationId xmlns:a16="http://schemas.microsoft.com/office/drawing/2014/main" id="{AF966980-16D1-8114-884D-CEA0D41BAE74}"/>
                    </a:ext>
                  </a:extLst>
                </p14:cNvPr>
                <p14:cNvContentPartPr/>
                <p14:nvPr/>
              </p14:nvContentPartPr>
              <p14:xfrm>
                <a:off x="1876125" y="3779230"/>
                <a:ext cx="139680" cy="132120"/>
              </p14:xfrm>
            </p:contentPart>
          </mc:Choice>
          <mc:Fallback>
            <p:pic>
              <p:nvPicPr>
                <p:cNvPr id="197" name="Ink 196">
                  <a:extLst>
                    <a:ext uri="{FF2B5EF4-FFF2-40B4-BE49-F238E27FC236}">
                      <a16:creationId xmlns:a16="http://schemas.microsoft.com/office/drawing/2014/main" id="{AF966980-16D1-8114-884D-CEA0D41BAE74}"/>
                    </a:ext>
                  </a:extLst>
                </p:cNvPr>
                <p:cNvPicPr/>
                <p:nvPr/>
              </p:nvPicPr>
              <p:blipFill>
                <a:blip r:embed="rId329"/>
                <a:stretch>
                  <a:fillRect/>
                </a:stretch>
              </p:blipFill>
              <p:spPr>
                <a:xfrm>
                  <a:off x="1870005" y="3773110"/>
                  <a:ext cx="15192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98" name="Ink 197">
                  <a:extLst>
                    <a:ext uri="{FF2B5EF4-FFF2-40B4-BE49-F238E27FC236}">
                      <a16:creationId xmlns:a16="http://schemas.microsoft.com/office/drawing/2014/main" id="{896DB6D4-6D2A-CD0A-2A0B-CED40F884C68}"/>
                    </a:ext>
                  </a:extLst>
                </p14:cNvPr>
                <p14:cNvContentPartPr/>
                <p14:nvPr/>
              </p14:nvContentPartPr>
              <p14:xfrm>
                <a:off x="1854525" y="3959590"/>
                <a:ext cx="166680" cy="109800"/>
              </p14:xfrm>
            </p:contentPart>
          </mc:Choice>
          <mc:Fallback>
            <p:pic>
              <p:nvPicPr>
                <p:cNvPr id="198" name="Ink 197">
                  <a:extLst>
                    <a:ext uri="{FF2B5EF4-FFF2-40B4-BE49-F238E27FC236}">
                      <a16:creationId xmlns:a16="http://schemas.microsoft.com/office/drawing/2014/main" id="{896DB6D4-6D2A-CD0A-2A0B-CED40F884C68}"/>
                    </a:ext>
                  </a:extLst>
                </p:cNvPr>
                <p:cNvPicPr/>
                <p:nvPr/>
              </p:nvPicPr>
              <p:blipFill>
                <a:blip r:embed="rId331"/>
                <a:stretch>
                  <a:fillRect/>
                </a:stretch>
              </p:blipFill>
              <p:spPr>
                <a:xfrm>
                  <a:off x="1848405" y="3953470"/>
                  <a:ext cx="17892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00" name="Ink 199">
                  <a:extLst>
                    <a:ext uri="{FF2B5EF4-FFF2-40B4-BE49-F238E27FC236}">
                      <a16:creationId xmlns:a16="http://schemas.microsoft.com/office/drawing/2014/main" id="{42B81808-9986-8362-02F2-7F1FAF24C20C}"/>
                    </a:ext>
                  </a:extLst>
                </p14:cNvPr>
                <p14:cNvContentPartPr/>
                <p14:nvPr/>
              </p14:nvContentPartPr>
              <p14:xfrm>
                <a:off x="1507125" y="3626230"/>
                <a:ext cx="630000" cy="565200"/>
              </p14:xfrm>
            </p:contentPart>
          </mc:Choice>
          <mc:Fallback>
            <p:pic>
              <p:nvPicPr>
                <p:cNvPr id="200" name="Ink 199">
                  <a:extLst>
                    <a:ext uri="{FF2B5EF4-FFF2-40B4-BE49-F238E27FC236}">
                      <a16:creationId xmlns:a16="http://schemas.microsoft.com/office/drawing/2014/main" id="{42B81808-9986-8362-02F2-7F1FAF24C20C}"/>
                    </a:ext>
                  </a:extLst>
                </p:cNvPr>
                <p:cNvPicPr/>
                <p:nvPr/>
              </p:nvPicPr>
              <p:blipFill>
                <a:blip r:embed="rId333"/>
                <a:stretch>
                  <a:fillRect/>
                </a:stretch>
              </p:blipFill>
              <p:spPr>
                <a:xfrm>
                  <a:off x="1501005" y="3620110"/>
                  <a:ext cx="642240" cy="57744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01" name="Ink 200">
                  <a:extLst>
                    <a:ext uri="{FF2B5EF4-FFF2-40B4-BE49-F238E27FC236}">
                      <a16:creationId xmlns:a16="http://schemas.microsoft.com/office/drawing/2014/main" id="{B770C172-8B95-4FCA-AC9E-D24E3BD7F205}"/>
                    </a:ext>
                  </a:extLst>
                </p14:cNvPr>
                <p14:cNvContentPartPr/>
                <p14:nvPr/>
              </p14:nvContentPartPr>
              <p14:xfrm>
                <a:off x="1811325" y="4109350"/>
                <a:ext cx="398520" cy="252360"/>
              </p14:xfrm>
            </p:contentPart>
          </mc:Choice>
          <mc:Fallback>
            <p:pic>
              <p:nvPicPr>
                <p:cNvPr id="201" name="Ink 200">
                  <a:extLst>
                    <a:ext uri="{FF2B5EF4-FFF2-40B4-BE49-F238E27FC236}">
                      <a16:creationId xmlns:a16="http://schemas.microsoft.com/office/drawing/2014/main" id="{B770C172-8B95-4FCA-AC9E-D24E3BD7F205}"/>
                    </a:ext>
                  </a:extLst>
                </p:cNvPr>
                <p:cNvPicPr/>
                <p:nvPr/>
              </p:nvPicPr>
              <p:blipFill>
                <a:blip r:embed="rId335"/>
                <a:stretch>
                  <a:fillRect/>
                </a:stretch>
              </p:blipFill>
              <p:spPr>
                <a:xfrm>
                  <a:off x="1805205" y="4103230"/>
                  <a:ext cx="41076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02" name="Ink 201">
                  <a:extLst>
                    <a:ext uri="{FF2B5EF4-FFF2-40B4-BE49-F238E27FC236}">
                      <a16:creationId xmlns:a16="http://schemas.microsoft.com/office/drawing/2014/main" id="{12192E59-F0F9-FF8C-55E7-0CDE1E4CD4C2}"/>
                    </a:ext>
                  </a:extLst>
                </p14:cNvPr>
                <p14:cNvContentPartPr/>
                <p14:nvPr/>
              </p14:nvContentPartPr>
              <p14:xfrm>
                <a:off x="1864965" y="4168030"/>
                <a:ext cx="88920" cy="125280"/>
              </p14:xfrm>
            </p:contentPart>
          </mc:Choice>
          <mc:Fallback>
            <p:pic>
              <p:nvPicPr>
                <p:cNvPr id="202" name="Ink 201">
                  <a:extLst>
                    <a:ext uri="{FF2B5EF4-FFF2-40B4-BE49-F238E27FC236}">
                      <a16:creationId xmlns:a16="http://schemas.microsoft.com/office/drawing/2014/main" id="{12192E59-F0F9-FF8C-55E7-0CDE1E4CD4C2}"/>
                    </a:ext>
                  </a:extLst>
                </p:cNvPr>
                <p:cNvPicPr/>
                <p:nvPr/>
              </p:nvPicPr>
              <p:blipFill>
                <a:blip r:embed="rId337"/>
                <a:stretch>
                  <a:fillRect/>
                </a:stretch>
              </p:blipFill>
              <p:spPr>
                <a:xfrm>
                  <a:off x="1858845" y="4161910"/>
                  <a:ext cx="10116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03" name="Ink 202">
                  <a:extLst>
                    <a:ext uri="{FF2B5EF4-FFF2-40B4-BE49-F238E27FC236}">
                      <a16:creationId xmlns:a16="http://schemas.microsoft.com/office/drawing/2014/main" id="{4424DAB1-BD15-EAD8-548B-0F42DC60896D}"/>
                    </a:ext>
                  </a:extLst>
                </p14:cNvPr>
                <p14:cNvContentPartPr/>
                <p14:nvPr/>
              </p14:nvContentPartPr>
              <p14:xfrm>
                <a:off x="1915725" y="4238230"/>
                <a:ext cx="77760" cy="19080"/>
              </p14:xfrm>
            </p:contentPart>
          </mc:Choice>
          <mc:Fallback>
            <p:pic>
              <p:nvPicPr>
                <p:cNvPr id="203" name="Ink 202">
                  <a:extLst>
                    <a:ext uri="{FF2B5EF4-FFF2-40B4-BE49-F238E27FC236}">
                      <a16:creationId xmlns:a16="http://schemas.microsoft.com/office/drawing/2014/main" id="{4424DAB1-BD15-EAD8-548B-0F42DC60896D}"/>
                    </a:ext>
                  </a:extLst>
                </p:cNvPr>
                <p:cNvPicPr/>
                <p:nvPr/>
              </p:nvPicPr>
              <p:blipFill>
                <a:blip r:embed="rId339"/>
                <a:stretch>
                  <a:fillRect/>
                </a:stretch>
              </p:blipFill>
              <p:spPr>
                <a:xfrm>
                  <a:off x="1909605" y="4232110"/>
                  <a:ext cx="9000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04" name="Ink 203">
                  <a:extLst>
                    <a:ext uri="{FF2B5EF4-FFF2-40B4-BE49-F238E27FC236}">
                      <a16:creationId xmlns:a16="http://schemas.microsoft.com/office/drawing/2014/main" id="{BE1EF5FE-F2B0-40CE-B7BB-A583267BAAA7}"/>
                    </a:ext>
                  </a:extLst>
                </p14:cNvPr>
                <p14:cNvContentPartPr/>
                <p14:nvPr/>
              </p14:nvContentPartPr>
              <p14:xfrm>
                <a:off x="2029125" y="4175230"/>
                <a:ext cx="46800" cy="131400"/>
              </p14:xfrm>
            </p:contentPart>
          </mc:Choice>
          <mc:Fallback>
            <p:pic>
              <p:nvPicPr>
                <p:cNvPr id="204" name="Ink 203">
                  <a:extLst>
                    <a:ext uri="{FF2B5EF4-FFF2-40B4-BE49-F238E27FC236}">
                      <a16:creationId xmlns:a16="http://schemas.microsoft.com/office/drawing/2014/main" id="{BE1EF5FE-F2B0-40CE-B7BB-A583267BAAA7}"/>
                    </a:ext>
                  </a:extLst>
                </p:cNvPr>
                <p:cNvPicPr/>
                <p:nvPr/>
              </p:nvPicPr>
              <p:blipFill>
                <a:blip r:embed="rId341"/>
                <a:stretch>
                  <a:fillRect/>
                </a:stretch>
              </p:blipFill>
              <p:spPr>
                <a:xfrm>
                  <a:off x="2023005" y="4169110"/>
                  <a:ext cx="5904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05" name="Ink 204">
                  <a:extLst>
                    <a:ext uri="{FF2B5EF4-FFF2-40B4-BE49-F238E27FC236}">
                      <a16:creationId xmlns:a16="http://schemas.microsoft.com/office/drawing/2014/main" id="{288FF3AD-B5E1-6625-1485-04C5C3A6CD7C}"/>
                    </a:ext>
                  </a:extLst>
                </p14:cNvPr>
                <p14:cNvContentPartPr/>
                <p14:nvPr/>
              </p14:nvContentPartPr>
              <p14:xfrm>
                <a:off x="2106885" y="4141750"/>
                <a:ext cx="5794200" cy="67680"/>
              </p14:xfrm>
            </p:contentPart>
          </mc:Choice>
          <mc:Fallback>
            <p:pic>
              <p:nvPicPr>
                <p:cNvPr id="205" name="Ink 204">
                  <a:extLst>
                    <a:ext uri="{FF2B5EF4-FFF2-40B4-BE49-F238E27FC236}">
                      <a16:creationId xmlns:a16="http://schemas.microsoft.com/office/drawing/2014/main" id="{288FF3AD-B5E1-6625-1485-04C5C3A6CD7C}"/>
                    </a:ext>
                  </a:extLst>
                </p:cNvPr>
                <p:cNvPicPr/>
                <p:nvPr/>
              </p:nvPicPr>
              <p:blipFill>
                <a:blip r:embed="rId343"/>
                <a:stretch>
                  <a:fillRect/>
                </a:stretch>
              </p:blipFill>
              <p:spPr>
                <a:xfrm>
                  <a:off x="2100765" y="4135630"/>
                  <a:ext cx="580644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06" name="Ink 205">
                  <a:extLst>
                    <a:ext uri="{FF2B5EF4-FFF2-40B4-BE49-F238E27FC236}">
                      <a16:creationId xmlns:a16="http://schemas.microsoft.com/office/drawing/2014/main" id="{D8CCF605-70D6-6FF7-2540-C001AE315E98}"/>
                    </a:ext>
                  </a:extLst>
                </p14:cNvPr>
                <p14:cNvContentPartPr/>
                <p14:nvPr/>
              </p14:nvContentPartPr>
              <p14:xfrm>
                <a:off x="7721805" y="4063270"/>
                <a:ext cx="202680" cy="160560"/>
              </p14:xfrm>
            </p:contentPart>
          </mc:Choice>
          <mc:Fallback>
            <p:pic>
              <p:nvPicPr>
                <p:cNvPr id="206" name="Ink 205">
                  <a:extLst>
                    <a:ext uri="{FF2B5EF4-FFF2-40B4-BE49-F238E27FC236}">
                      <a16:creationId xmlns:a16="http://schemas.microsoft.com/office/drawing/2014/main" id="{D8CCF605-70D6-6FF7-2540-C001AE315E98}"/>
                    </a:ext>
                  </a:extLst>
                </p:cNvPr>
                <p:cNvPicPr/>
                <p:nvPr/>
              </p:nvPicPr>
              <p:blipFill>
                <a:blip r:embed="rId345"/>
                <a:stretch>
                  <a:fillRect/>
                </a:stretch>
              </p:blipFill>
              <p:spPr>
                <a:xfrm>
                  <a:off x="7715685" y="4057150"/>
                  <a:ext cx="21492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08" name="Ink 207">
                  <a:extLst>
                    <a:ext uri="{FF2B5EF4-FFF2-40B4-BE49-F238E27FC236}">
                      <a16:creationId xmlns:a16="http://schemas.microsoft.com/office/drawing/2014/main" id="{C0C77317-5098-0F94-8351-52A281521BCC}"/>
                    </a:ext>
                  </a:extLst>
                </p14:cNvPr>
                <p14:cNvContentPartPr/>
                <p14:nvPr/>
              </p14:nvContentPartPr>
              <p14:xfrm>
                <a:off x="7527045" y="4456030"/>
                <a:ext cx="6120" cy="19440"/>
              </p14:xfrm>
            </p:contentPart>
          </mc:Choice>
          <mc:Fallback>
            <p:pic>
              <p:nvPicPr>
                <p:cNvPr id="208" name="Ink 207">
                  <a:extLst>
                    <a:ext uri="{FF2B5EF4-FFF2-40B4-BE49-F238E27FC236}">
                      <a16:creationId xmlns:a16="http://schemas.microsoft.com/office/drawing/2014/main" id="{C0C77317-5098-0F94-8351-52A281521BCC}"/>
                    </a:ext>
                  </a:extLst>
                </p:cNvPr>
                <p:cNvPicPr/>
                <p:nvPr/>
              </p:nvPicPr>
              <p:blipFill>
                <a:blip r:embed="rId347"/>
                <a:stretch>
                  <a:fillRect/>
                </a:stretch>
              </p:blipFill>
              <p:spPr>
                <a:xfrm>
                  <a:off x="7520925" y="4449910"/>
                  <a:ext cx="1836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09" name="Ink 208">
                  <a:extLst>
                    <a:ext uri="{FF2B5EF4-FFF2-40B4-BE49-F238E27FC236}">
                      <a16:creationId xmlns:a16="http://schemas.microsoft.com/office/drawing/2014/main" id="{A040243F-84D6-EB82-3726-37EBF693F87A}"/>
                    </a:ext>
                  </a:extLst>
                </p14:cNvPr>
                <p14:cNvContentPartPr/>
                <p14:nvPr/>
              </p14:nvContentPartPr>
              <p14:xfrm>
                <a:off x="7491045" y="4452430"/>
                <a:ext cx="199440" cy="224640"/>
              </p14:xfrm>
            </p:contentPart>
          </mc:Choice>
          <mc:Fallback>
            <p:pic>
              <p:nvPicPr>
                <p:cNvPr id="209" name="Ink 208">
                  <a:extLst>
                    <a:ext uri="{FF2B5EF4-FFF2-40B4-BE49-F238E27FC236}">
                      <a16:creationId xmlns:a16="http://schemas.microsoft.com/office/drawing/2014/main" id="{A040243F-84D6-EB82-3726-37EBF693F87A}"/>
                    </a:ext>
                  </a:extLst>
                </p:cNvPr>
                <p:cNvPicPr/>
                <p:nvPr/>
              </p:nvPicPr>
              <p:blipFill>
                <a:blip r:embed="rId349"/>
                <a:stretch>
                  <a:fillRect/>
                </a:stretch>
              </p:blipFill>
              <p:spPr>
                <a:xfrm>
                  <a:off x="7484925" y="4446310"/>
                  <a:ext cx="21168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10" name="Ink 209">
                  <a:extLst>
                    <a:ext uri="{FF2B5EF4-FFF2-40B4-BE49-F238E27FC236}">
                      <a16:creationId xmlns:a16="http://schemas.microsoft.com/office/drawing/2014/main" id="{FBDFA284-78D5-BA06-5F2E-572B1271ABE9}"/>
                    </a:ext>
                  </a:extLst>
                </p14:cNvPr>
                <p14:cNvContentPartPr/>
                <p14:nvPr/>
              </p14:nvContentPartPr>
              <p14:xfrm>
                <a:off x="7686885" y="4451350"/>
                <a:ext cx="153000" cy="201960"/>
              </p14:xfrm>
            </p:contentPart>
          </mc:Choice>
          <mc:Fallback>
            <p:pic>
              <p:nvPicPr>
                <p:cNvPr id="210" name="Ink 209">
                  <a:extLst>
                    <a:ext uri="{FF2B5EF4-FFF2-40B4-BE49-F238E27FC236}">
                      <a16:creationId xmlns:a16="http://schemas.microsoft.com/office/drawing/2014/main" id="{FBDFA284-78D5-BA06-5F2E-572B1271ABE9}"/>
                    </a:ext>
                  </a:extLst>
                </p:cNvPr>
                <p:cNvPicPr/>
                <p:nvPr/>
              </p:nvPicPr>
              <p:blipFill>
                <a:blip r:embed="rId351"/>
                <a:stretch>
                  <a:fillRect/>
                </a:stretch>
              </p:blipFill>
              <p:spPr>
                <a:xfrm>
                  <a:off x="7680765" y="4445230"/>
                  <a:ext cx="16524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11" name="Ink 210">
                  <a:extLst>
                    <a:ext uri="{FF2B5EF4-FFF2-40B4-BE49-F238E27FC236}">
                      <a16:creationId xmlns:a16="http://schemas.microsoft.com/office/drawing/2014/main" id="{367E97C2-C6F9-B758-C2C4-9D76E4355E51}"/>
                    </a:ext>
                  </a:extLst>
                </p14:cNvPr>
                <p14:cNvContentPartPr/>
                <p14:nvPr/>
              </p14:nvContentPartPr>
              <p14:xfrm>
                <a:off x="7704165" y="4566550"/>
                <a:ext cx="127800" cy="20520"/>
              </p14:xfrm>
            </p:contentPart>
          </mc:Choice>
          <mc:Fallback>
            <p:pic>
              <p:nvPicPr>
                <p:cNvPr id="211" name="Ink 210">
                  <a:extLst>
                    <a:ext uri="{FF2B5EF4-FFF2-40B4-BE49-F238E27FC236}">
                      <a16:creationId xmlns:a16="http://schemas.microsoft.com/office/drawing/2014/main" id="{367E97C2-C6F9-B758-C2C4-9D76E4355E51}"/>
                    </a:ext>
                  </a:extLst>
                </p:cNvPr>
                <p:cNvPicPr/>
                <p:nvPr/>
              </p:nvPicPr>
              <p:blipFill>
                <a:blip r:embed="rId353"/>
                <a:stretch>
                  <a:fillRect/>
                </a:stretch>
              </p:blipFill>
              <p:spPr>
                <a:xfrm>
                  <a:off x="7698045" y="4560430"/>
                  <a:ext cx="14004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12" name="Ink 211">
                  <a:extLst>
                    <a:ext uri="{FF2B5EF4-FFF2-40B4-BE49-F238E27FC236}">
                      <a16:creationId xmlns:a16="http://schemas.microsoft.com/office/drawing/2014/main" id="{410BF936-3F07-756F-D4E8-9614FE729252}"/>
                    </a:ext>
                  </a:extLst>
                </p14:cNvPr>
                <p14:cNvContentPartPr/>
                <p14:nvPr/>
              </p14:nvContentPartPr>
              <p14:xfrm>
                <a:off x="7855005" y="4447390"/>
                <a:ext cx="175680" cy="214200"/>
              </p14:xfrm>
            </p:contentPart>
          </mc:Choice>
          <mc:Fallback>
            <p:pic>
              <p:nvPicPr>
                <p:cNvPr id="212" name="Ink 211">
                  <a:extLst>
                    <a:ext uri="{FF2B5EF4-FFF2-40B4-BE49-F238E27FC236}">
                      <a16:creationId xmlns:a16="http://schemas.microsoft.com/office/drawing/2014/main" id="{410BF936-3F07-756F-D4E8-9614FE729252}"/>
                    </a:ext>
                  </a:extLst>
                </p:cNvPr>
                <p:cNvPicPr/>
                <p:nvPr/>
              </p:nvPicPr>
              <p:blipFill>
                <a:blip r:embed="rId355"/>
                <a:stretch>
                  <a:fillRect/>
                </a:stretch>
              </p:blipFill>
              <p:spPr>
                <a:xfrm>
                  <a:off x="7848885" y="4441270"/>
                  <a:ext cx="18792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13" name="Ink 212">
                  <a:extLst>
                    <a:ext uri="{FF2B5EF4-FFF2-40B4-BE49-F238E27FC236}">
                      <a16:creationId xmlns:a16="http://schemas.microsoft.com/office/drawing/2014/main" id="{E2C175CD-E374-7A6B-43A9-6C408F4155AF}"/>
                    </a:ext>
                  </a:extLst>
                </p14:cNvPr>
                <p14:cNvContentPartPr/>
                <p14:nvPr/>
              </p14:nvContentPartPr>
              <p14:xfrm>
                <a:off x="7914045" y="4498150"/>
                <a:ext cx="255960" cy="179280"/>
              </p14:xfrm>
            </p:contentPart>
          </mc:Choice>
          <mc:Fallback>
            <p:pic>
              <p:nvPicPr>
                <p:cNvPr id="213" name="Ink 212">
                  <a:extLst>
                    <a:ext uri="{FF2B5EF4-FFF2-40B4-BE49-F238E27FC236}">
                      <a16:creationId xmlns:a16="http://schemas.microsoft.com/office/drawing/2014/main" id="{E2C175CD-E374-7A6B-43A9-6C408F4155AF}"/>
                    </a:ext>
                  </a:extLst>
                </p:cNvPr>
                <p:cNvPicPr/>
                <p:nvPr/>
              </p:nvPicPr>
              <p:blipFill>
                <a:blip r:embed="rId357"/>
                <a:stretch>
                  <a:fillRect/>
                </a:stretch>
              </p:blipFill>
              <p:spPr>
                <a:xfrm>
                  <a:off x="7907925" y="4492030"/>
                  <a:ext cx="26820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14" name="Ink 213">
                  <a:extLst>
                    <a:ext uri="{FF2B5EF4-FFF2-40B4-BE49-F238E27FC236}">
                      <a16:creationId xmlns:a16="http://schemas.microsoft.com/office/drawing/2014/main" id="{D8AC84F1-2EEF-E6A8-096C-7B8D92E874F3}"/>
                    </a:ext>
                  </a:extLst>
                </p14:cNvPr>
                <p14:cNvContentPartPr/>
                <p14:nvPr/>
              </p14:nvContentPartPr>
              <p14:xfrm>
                <a:off x="7402125" y="4276750"/>
                <a:ext cx="1091880" cy="589320"/>
              </p14:xfrm>
            </p:contentPart>
          </mc:Choice>
          <mc:Fallback>
            <p:pic>
              <p:nvPicPr>
                <p:cNvPr id="214" name="Ink 213">
                  <a:extLst>
                    <a:ext uri="{FF2B5EF4-FFF2-40B4-BE49-F238E27FC236}">
                      <a16:creationId xmlns:a16="http://schemas.microsoft.com/office/drawing/2014/main" id="{D8AC84F1-2EEF-E6A8-096C-7B8D92E874F3}"/>
                    </a:ext>
                  </a:extLst>
                </p:cNvPr>
                <p:cNvPicPr/>
                <p:nvPr/>
              </p:nvPicPr>
              <p:blipFill>
                <a:blip r:embed="rId359"/>
                <a:stretch>
                  <a:fillRect/>
                </a:stretch>
              </p:blipFill>
              <p:spPr>
                <a:xfrm>
                  <a:off x="7396005" y="4270630"/>
                  <a:ext cx="1104120" cy="60156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17" name="Ink 216">
                  <a:extLst>
                    <a:ext uri="{FF2B5EF4-FFF2-40B4-BE49-F238E27FC236}">
                      <a16:creationId xmlns:a16="http://schemas.microsoft.com/office/drawing/2014/main" id="{77A8B052-16F3-F672-777C-EB6F80ADBEE7}"/>
                    </a:ext>
                  </a:extLst>
                </p14:cNvPr>
                <p14:cNvContentPartPr/>
                <p14:nvPr/>
              </p14:nvContentPartPr>
              <p14:xfrm>
                <a:off x="10508205" y="877990"/>
                <a:ext cx="178200" cy="304560"/>
              </p14:xfrm>
            </p:contentPart>
          </mc:Choice>
          <mc:Fallback>
            <p:pic>
              <p:nvPicPr>
                <p:cNvPr id="217" name="Ink 216">
                  <a:extLst>
                    <a:ext uri="{FF2B5EF4-FFF2-40B4-BE49-F238E27FC236}">
                      <a16:creationId xmlns:a16="http://schemas.microsoft.com/office/drawing/2014/main" id="{77A8B052-16F3-F672-777C-EB6F80ADBEE7}"/>
                    </a:ext>
                  </a:extLst>
                </p:cNvPr>
                <p:cNvPicPr/>
                <p:nvPr/>
              </p:nvPicPr>
              <p:blipFill>
                <a:blip r:embed="rId361"/>
                <a:stretch>
                  <a:fillRect/>
                </a:stretch>
              </p:blipFill>
              <p:spPr>
                <a:xfrm>
                  <a:off x="10502085" y="871870"/>
                  <a:ext cx="19044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18" name="Ink 217">
                  <a:extLst>
                    <a:ext uri="{FF2B5EF4-FFF2-40B4-BE49-F238E27FC236}">
                      <a16:creationId xmlns:a16="http://schemas.microsoft.com/office/drawing/2014/main" id="{33204445-0DB9-5C3D-A567-CA4B734C43D1}"/>
                    </a:ext>
                  </a:extLst>
                </p14:cNvPr>
                <p14:cNvContentPartPr/>
                <p14:nvPr/>
              </p14:nvContentPartPr>
              <p14:xfrm>
                <a:off x="10505685" y="1072750"/>
                <a:ext cx="229680" cy="5400"/>
              </p14:xfrm>
            </p:contentPart>
          </mc:Choice>
          <mc:Fallback>
            <p:pic>
              <p:nvPicPr>
                <p:cNvPr id="218" name="Ink 217">
                  <a:extLst>
                    <a:ext uri="{FF2B5EF4-FFF2-40B4-BE49-F238E27FC236}">
                      <a16:creationId xmlns:a16="http://schemas.microsoft.com/office/drawing/2014/main" id="{33204445-0DB9-5C3D-A567-CA4B734C43D1}"/>
                    </a:ext>
                  </a:extLst>
                </p:cNvPr>
                <p:cNvPicPr/>
                <p:nvPr/>
              </p:nvPicPr>
              <p:blipFill>
                <a:blip r:embed="rId363"/>
                <a:stretch>
                  <a:fillRect/>
                </a:stretch>
              </p:blipFill>
              <p:spPr>
                <a:xfrm>
                  <a:off x="10499565" y="1066630"/>
                  <a:ext cx="241920" cy="1764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19" name="Ink 218">
                  <a:extLst>
                    <a:ext uri="{FF2B5EF4-FFF2-40B4-BE49-F238E27FC236}">
                      <a16:creationId xmlns:a16="http://schemas.microsoft.com/office/drawing/2014/main" id="{E647CF7E-7010-8404-89CB-FE6043230C14}"/>
                    </a:ext>
                  </a:extLst>
                </p14:cNvPr>
                <p14:cNvContentPartPr/>
                <p14:nvPr/>
              </p14:nvContentPartPr>
              <p14:xfrm>
                <a:off x="10767045" y="908590"/>
                <a:ext cx="204120" cy="223560"/>
              </p14:xfrm>
            </p:contentPart>
          </mc:Choice>
          <mc:Fallback>
            <p:pic>
              <p:nvPicPr>
                <p:cNvPr id="219" name="Ink 218">
                  <a:extLst>
                    <a:ext uri="{FF2B5EF4-FFF2-40B4-BE49-F238E27FC236}">
                      <a16:creationId xmlns:a16="http://schemas.microsoft.com/office/drawing/2014/main" id="{E647CF7E-7010-8404-89CB-FE6043230C14}"/>
                    </a:ext>
                  </a:extLst>
                </p:cNvPr>
                <p:cNvPicPr/>
                <p:nvPr/>
              </p:nvPicPr>
              <p:blipFill>
                <a:blip r:embed="rId365"/>
                <a:stretch>
                  <a:fillRect/>
                </a:stretch>
              </p:blipFill>
              <p:spPr>
                <a:xfrm>
                  <a:off x="10760925" y="902470"/>
                  <a:ext cx="21636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20" name="Ink 219">
                  <a:extLst>
                    <a:ext uri="{FF2B5EF4-FFF2-40B4-BE49-F238E27FC236}">
                      <a16:creationId xmlns:a16="http://schemas.microsoft.com/office/drawing/2014/main" id="{2ED3073D-E7A3-0054-664A-AC639E8E054E}"/>
                    </a:ext>
                  </a:extLst>
                </p14:cNvPr>
                <p14:cNvContentPartPr/>
                <p14:nvPr/>
              </p14:nvContentPartPr>
              <p14:xfrm>
                <a:off x="10943445" y="850990"/>
                <a:ext cx="380520" cy="411840"/>
              </p14:xfrm>
            </p:contentPart>
          </mc:Choice>
          <mc:Fallback>
            <p:pic>
              <p:nvPicPr>
                <p:cNvPr id="220" name="Ink 219">
                  <a:extLst>
                    <a:ext uri="{FF2B5EF4-FFF2-40B4-BE49-F238E27FC236}">
                      <a16:creationId xmlns:a16="http://schemas.microsoft.com/office/drawing/2014/main" id="{2ED3073D-E7A3-0054-664A-AC639E8E054E}"/>
                    </a:ext>
                  </a:extLst>
                </p:cNvPr>
                <p:cNvPicPr/>
                <p:nvPr/>
              </p:nvPicPr>
              <p:blipFill>
                <a:blip r:embed="rId367"/>
                <a:stretch>
                  <a:fillRect/>
                </a:stretch>
              </p:blipFill>
              <p:spPr>
                <a:xfrm>
                  <a:off x="10937325" y="844870"/>
                  <a:ext cx="392760" cy="42408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21" name="Ink 220">
                  <a:extLst>
                    <a:ext uri="{FF2B5EF4-FFF2-40B4-BE49-F238E27FC236}">
                      <a16:creationId xmlns:a16="http://schemas.microsoft.com/office/drawing/2014/main" id="{A956B9B8-D3C5-41CF-6681-C9C91DDC5F88}"/>
                    </a:ext>
                  </a:extLst>
                </p14:cNvPr>
                <p14:cNvContentPartPr/>
                <p14:nvPr/>
              </p14:nvContentPartPr>
              <p14:xfrm>
                <a:off x="11323245" y="1031710"/>
                <a:ext cx="212040" cy="216000"/>
              </p14:xfrm>
            </p:contentPart>
          </mc:Choice>
          <mc:Fallback>
            <p:pic>
              <p:nvPicPr>
                <p:cNvPr id="221" name="Ink 220">
                  <a:extLst>
                    <a:ext uri="{FF2B5EF4-FFF2-40B4-BE49-F238E27FC236}">
                      <a16:creationId xmlns:a16="http://schemas.microsoft.com/office/drawing/2014/main" id="{A956B9B8-D3C5-41CF-6681-C9C91DDC5F88}"/>
                    </a:ext>
                  </a:extLst>
                </p:cNvPr>
                <p:cNvPicPr/>
                <p:nvPr/>
              </p:nvPicPr>
              <p:blipFill>
                <a:blip r:embed="rId369"/>
                <a:stretch>
                  <a:fillRect/>
                </a:stretch>
              </p:blipFill>
              <p:spPr>
                <a:xfrm>
                  <a:off x="11317125" y="1025590"/>
                  <a:ext cx="22428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22" name="Ink 221">
                  <a:extLst>
                    <a:ext uri="{FF2B5EF4-FFF2-40B4-BE49-F238E27FC236}">
                      <a16:creationId xmlns:a16="http://schemas.microsoft.com/office/drawing/2014/main" id="{401D8AE3-EC10-1775-5B55-8B31D65DC05E}"/>
                    </a:ext>
                  </a:extLst>
                </p14:cNvPr>
                <p14:cNvContentPartPr/>
                <p14:nvPr/>
              </p14:nvContentPartPr>
              <p14:xfrm>
                <a:off x="11603325" y="922630"/>
                <a:ext cx="171720" cy="369360"/>
              </p14:xfrm>
            </p:contentPart>
          </mc:Choice>
          <mc:Fallback>
            <p:pic>
              <p:nvPicPr>
                <p:cNvPr id="222" name="Ink 221">
                  <a:extLst>
                    <a:ext uri="{FF2B5EF4-FFF2-40B4-BE49-F238E27FC236}">
                      <a16:creationId xmlns:a16="http://schemas.microsoft.com/office/drawing/2014/main" id="{401D8AE3-EC10-1775-5B55-8B31D65DC05E}"/>
                    </a:ext>
                  </a:extLst>
                </p:cNvPr>
                <p:cNvPicPr/>
                <p:nvPr/>
              </p:nvPicPr>
              <p:blipFill>
                <a:blip r:embed="rId371"/>
                <a:stretch>
                  <a:fillRect/>
                </a:stretch>
              </p:blipFill>
              <p:spPr>
                <a:xfrm>
                  <a:off x="11597205" y="916510"/>
                  <a:ext cx="18396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24" name="Ink 223">
                  <a:extLst>
                    <a:ext uri="{FF2B5EF4-FFF2-40B4-BE49-F238E27FC236}">
                      <a16:creationId xmlns:a16="http://schemas.microsoft.com/office/drawing/2014/main" id="{098AB4A8-6694-9EB5-C34E-22240F0AF0FD}"/>
                    </a:ext>
                  </a:extLst>
                </p14:cNvPr>
                <p14:cNvContentPartPr/>
                <p14:nvPr/>
              </p14:nvContentPartPr>
              <p14:xfrm>
                <a:off x="194205" y="5515150"/>
                <a:ext cx="460080" cy="473400"/>
              </p14:xfrm>
            </p:contentPart>
          </mc:Choice>
          <mc:Fallback>
            <p:pic>
              <p:nvPicPr>
                <p:cNvPr id="224" name="Ink 223">
                  <a:extLst>
                    <a:ext uri="{FF2B5EF4-FFF2-40B4-BE49-F238E27FC236}">
                      <a16:creationId xmlns:a16="http://schemas.microsoft.com/office/drawing/2014/main" id="{098AB4A8-6694-9EB5-C34E-22240F0AF0FD}"/>
                    </a:ext>
                  </a:extLst>
                </p:cNvPr>
                <p:cNvPicPr/>
                <p:nvPr/>
              </p:nvPicPr>
              <p:blipFill>
                <a:blip r:embed="rId373"/>
                <a:stretch>
                  <a:fillRect/>
                </a:stretch>
              </p:blipFill>
              <p:spPr>
                <a:xfrm>
                  <a:off x="188085" y="5509030"/>
                  <a:ext cx="472320" cy="48564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25" name="Ink 224">
                  <a:extLst>
                    <a:ext uri="{FF2B5EF4-FFF2-40B4-BE49-F238E27FC236}">
                      <a16:creationId xmlns:a16="http://schemas.microsoft.com/office/drawing/2014/main" id="{AB890CEE-42E7-AE74-6276-AA2C3978AFBB}"/>
                    </a:ext>
                  </a:extLst>
                </p14:cNvPr>
                <p14:cNvContentPartPr/>
                <p14:nvPr/>
              </p14:nvContentPartPr>
              <p14:xfrm>
                <a:off x="709005" y="5776870"/>
                <a:ext cx="5760" cy="149760"/>
              </p14:xfrm>
            </p:contentPart>
          </mc:Choice>
          <mc:Fallback>
            <p:pic>
              <p:nvPicPr>
                <p:cNvPr id="225" name="Ink 224">
                  <a:extLst>
                    <a:ext uri="{FF2B5EF4-FFF2-40B4-BE49-F238E27FC236}">
                      <a16:creationId xmlns:a16="http://schemas.microsoft.com/office/drawing/2014/main" id="{AB890CEE-42E7-AE74-6276-AA2C3978AFBB}"/>
                    </a:ext>
                  </a:extLst>
                </p:cNvPr>
                <p:cNvPicPr/>
                <p:nvPr/>
              </p:nvPicPr>
              <p:blipFill>
                <a:blip r:embed="rId375"/>
                <a:stretch>
                  <a:fillRect/>
                </a:stretch>
              </p:blipFill>
              <p:spPr>
                <a:xfrm>
                  <a:off x="702885" y="5770750"/>
                  <a:ext cx="1800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26" name="Ink 225">
                  <a:extLst>
                    <a:ext uri="{FF2B5EF4-FFF2-40B4-BE49-F238E27FC236}">
                      <a16:creationId xmlns:a16="http://schemas.microsoft.com/office/drawing/2014/main" id="{5A9EA7A7-ED0F-996A-0873-C9F3224CA731}"/>
                    </a:ext>
                  </a:extLst>
                </p14:cNvPr>
                <p14:cNvContentPartPr/>
                <p14:nvPr/>
              </p14:nvContentPartPr>
              <p14:xfrm>
                <a:off x="724485" y="5649430"/>
                <a:ext cx="26280" cy="32400"/>
              </p14:xfrm>
            </p:contentPart>
          </mc:Choice>
          <mc:Fallback>
            <p:pic>
              <p:nvPicPr>
                <p:cNvPr id="226" name="Ink 225">
                  <a:extLst>
                    <a:ext uri="{FF2B5EF4-FFF2-40B4-BE49-F238E27FC236}">
                      <a16:creationId xmlns:a16="http://schemas.microsoft.com/office/drawing/2014/main" id="{5A9EA7A7-ED0F-996A-0873-C9F3224CA731}"/>
                    </a:ext>
                  </a:extLst>
                </p:cNvPr>
                <p:cNvPicPr/>
                <p:nvPr/>
              </p:nvPicPr>
              <p:blipFill>
                <a:blip r:embed="rId377"/>
                <a:stretch>
                  <a:fillRect/>
                </a:stretch>
              </p:blipFill>
              <p:spPr>
                <a:xfrm>
                  <a:off x="718365" y="5643310"/>
                  <a:ext cx="3852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27" name="Ink 226">
                  <a:extLst>
                    <a:ext uri="{FF2B5EF4-FFF2-40B4-BE49-F238E27FC236}">
                      <a16:creationId xmlns:a16="http://schemas.microsoft.com/office/drawing/2014/main" id="{75E4B6AA-2A51-1365-E52E-CF0EF674671D}"/>
                    </a:ext>
                  </a:extLst>
                </p14:cNvPr>
                <p14:cNvContentPartPr/>
                <p14:nvPr/>
              </p14:nvContentPartPr>
              <p14:xfrm>
                <a:off x="810525" y="5573110"/>
                <a:ext cx="184680" cy="339120"/>
              </p14:xfrm>
            </p:contentPart>
          </mc:Choice>
          <mc:Fallback>
            <p:pic>
              <p:nvPicPr>
                <p:cNvPr id="227" name="Ink 226">
                  <a:extLst>
                    <a:ext uri="{FF2B5EF4-FFF2-40B4-BE49-F238E27FC236}">
                      <a16:creationId xmlns:a16="http://schemas.microsoft.com/office/drawing/2014/main" id="{75E4B6AA-2A51-1365-E52E-CF0EF674671D}"/>
                    </a:ext>
                  </a:extLst>
                </p:cNvPr>
                <p:cNvPicPr/>
                <p:nvPr/>
              </p:nvPicPr>
              <p:blipFill>
                <a:blip r:embed="rId379"/>
                <a:stretch>
                  <a:fillRect/>
                </a:stretch>
              </p:blipFill>
              <p:spPr>
                <a:xfrm>
                  <a:off x="804405" y="5566990"/>
                  <a:ext cx="196920" cy="35136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28" name="Ink 227">
                  <a:extLst>
                    <a:ext uri="{FF2B5EF4-FFF2-40B4-BE49-F238E27FC236}">
                      <a16:creationId xmlns:a16="http://schemas.microsoft.com/office/drawing/2014/main" id="{A8E081C9-4942-6AB9-271C-3145A4A3DAFA}"/>
                    </a:ext>
                  </a:extLst>
                </p14:cNvPr>
                <p14:cNvContentPartPr/>
                <p14:nvPr/>
              </p14:nvContentPartPr>
              <p14:xfrm>
                <a:off x="1061445" y="5729350"/>
                <a:ext cx="135720" cy="174600"/>
              </p14:xfrm>
            </p:contentPart>
          </mc:Choice>
          <mc:Fallback>
            <p:pic>
              <p:nvPicPr>
                <p:cNvPr id="228" name="Ink 227">
                  <a:extLst>
                    <a:ext uri="{FF2B5EF4-FFF2-40B4-BE49-F238E27FC236}">
                      <a16:creationId xmlns:a16="http://schemas.microsoft.com/office/drawing/2014/main" id="{A8E081C9-4942-6AB9-271C-3145A4A3DAFA}"/>
                    </a:ext>
                  </a:extLst>
                </p:cNvPr>
                <p:cNvPicPr/>
                <p:nvPr/>
              </p:nvPicPr>
              <p:blipFill>
                <a:blip r:embed="rId381"/>
                <a:stretch>
                  <a:fillRect/>
                </a:stretch>
              </p:blipFill>
              <p:spPr>
                <a:xfrm>
                  <a:off x="1055325" y="5723230"/>
                  <a:ext cx="14796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29" name="Ink 228">
                  <a:extLst>
                    <a:ext uri="{FF2B5EF4-FFF2-40B4-BE49-F238E27FC236}">
                      <a16:creationId xmlns:a16="http://schemas.microsoft.com/office/drawing/2014/main" id="{F203165A-50EB-FF42-D75F-F628BA2D0397}"/>
                    </a:ext>
                  </a:extLst>
                </p14:cNvPr>
                <p14:cNvContentPartPr/>
                <p14:nvPr/>
              </p14:nvContentPartPr>
              <p14:xfrm>
                <a:off x="1380045" y="5407150"/>
                <a:ext cx="239400" cy="404640"/>
              </p14:xfrm>
            </p:contentPart>
          </mc:Choice>
          <mc:Fallback>
            <p:pic>
              <p:nvPicPr>
                <p:cNvPr id="229" name="Ink 228">
                  <a:extLst>
                    <a:ext uri="{FF2B5EF4-FFF2-40B4-BE49-F238E27FC236}">
                      <a16:creationId xmlns:a16="http://schemas.microsoft.com/office/drawing/2014/main" id="{F203165A-50EB-FF42-D75F-F628BA2D0397}"/>
                    </a:ext>
                  </a:extLst>
                </p:cNvPr>
                <p:cNvPicPr/>
                <p:nvPr/>
              </p:nvPicPr>
              <p:blipFill>
                <a:blip r:embed="rId383"/>
                <a:stretch>
                  <a:fillRect/>
                </a:stretch>
              </p:blipFill>
              <p:spPr>
                <a:xfrm>
                  <a:off x="1373925" y="5401030"/>
                  <a:ext cx="251640" cy="41688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30" name="Ink 229">
                  <a:extLst>
                    <a:ext uri="{FF2B5EF4-FFF2-40B4-BE49-F238E27FC236}">
                      <a16:creationId xmlns:a16="http://schemas.microsoft.com/office/drawing/2014/main" id="{A71A43E9-93AE-464B-A4C9-4C2A2A9B2CDC}"/>
                    </a:ext>
                  </a:extLst>
                </p14:cNvPr>
                <p14:cNvContentPartPr/>
                <p14:nvPr/>
              </p14:nvContentPartPr>
              <p14:xfrm>
                <a:off x="1583805" y="5539270"/>
                <a:ext cx="256680" cy="565200"/>
              </p14:xfrm>
            </p:contentPart>
          </mc:Choice>
          <mc:Fallback>
            <p:pic>
              <p:nvPicPr>
                <p:cNvPr id="230" name="Ink 229">
                  <a:extLst>
                    <a:ext uri="{FF2B5EF4-FFF2-40B4-BE49-F238E27FC236}">
                      <a16:creationId xmlns:a16="http://schemas.microsoft.com/office/drawing/2014/main" id="{A71A43E9-93AE-464B-A4C9-4C2A2A9B2CDC}"/>
                    </a:ext>
                  </a:extLst>
                </p:cNvPr>
                <p:cNvPicPr/>
                <p:nvPr/>
              </p:nvPicPr>
              <p:blipFill>
                <a:blip r:embed="rId385"/>
                <a:stretch>
                  <a:fillRect/>
                </a:stretch>
              </p:blipFill>
              <p:spPr>
                <a:xfrm>
                  <a:off x="1577685" y="5533150"/>
                  <a:ext cx="268920" cy="57744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31" name="Ink 230">
                  <a:extLst>
                    <a:ext uri="{FF2B5EF4-FFF2-40B4-BE49-F238E27FC236}">
                      <a16:creationId xmlns:a16="http://schemas.microsoft.com/office/drawing/2014/main" id="{C99CF17B-CE8E-4E8E-F489-B4E2B0534275}"/>
                    </a:ext>
                  </a:extLst>
                </p14:cNvPr>
                <p14:cNvContentPartPr/>
                <p14:nvPr/>
              </p14:nvContentPartPr>
              <p14:xfrm>
                <a:off x="291765" y="6029950"/>
                <a:ext cx="346680" cy="650520"/>
              </p14:xfrm>
            </p:contentPart>
          </mc:Choice>
          <mc:Fallback>
            <p:pic>
              <p:nvPicPr>
                <p:cNvPr id="231" name="Ink 230">
                  <a:extLst>
                    <a:ext uri="{FF2B5EF4-FFF2-40B4-BE49-F238E27FC236}">
                      <a16:creationId xmlns:a16="http://schemas.microsoft.com/office/drawing/2014/main" id="{C99CF17B-CE8E-4E8E-F489-B4E2B0534275}"/>
                    </a:ext>
                  </a:extLst>
                </p:cNvPr>
                <p:cNvPicPr/>
                <p:nvPr/>
              </p:nvPicPr>
              <p:blipFill>
                <a:blip r:embed="rId387"/>
                <a:stretch>
                  <a:fillRect/>
                </a:stretch>
              </p:blipFill>
              <p:spPr>
                <a:xfrm>
                  <a:off x="285645" y="6023830"/>
                  <a:ext cx="358920" cy="66276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32" name="Ink 231">
                  <a:extLst>
                    <a:ext uri="{FF2B5EF4-FFF2-40B4-BE49-F238E27FC236}">
                      <a16:creationId xmlns:a16="http://schemas.microsoft.com/office/drawing/2014/main" id="{E0AECC5C-3445-5829-3770-30D31822FE00}"/>
                    </a:ext>
                  </a:extLst>
                </p14:cNvPr>
                <p14:cNvContentPartPr/>
                <p14:nvPr/>
              </p14:nvContentPartPr>
              <p14:xfrm>
                <a:off x="726645" y="6432430"/>
                <a:ext cx="79200" cy="206280"/>
              </p14:xfrm>
            </p:contentPart>
          </mc:Choice>
          <mc:Fallback>
            <p:pic>
              <p:nvPicPr>
                <p:cNvPr id="232" name="Ink 231">
                  <a:extLst>
                    <a:ext uri="{FF2B5EF4-FFF2-40B4-BE49-F238E27FC236}">
                      <a16:creationId xmlns:a16="http://schemas.microsoft.com/office/drawing/2014/main" id="{E0AECC5C-3445-5829-3770-30D31822FE00}"/>
                    </a:ext>
                  </a:extLst>
                </p:cNvPr>
                <p:cNvPicPr/>
                <p:nvPr/>
              </p:nvPicPr>
              <p:blipFill>
                <a:blip r:embed="rId389"/>
                <a:stretch>
                  <a:fillRect/>
                </a:stretch>
              </p:blipFill>
              <p:spPr>
                <a:xfrm>
                  <a:off x="720525" y="6426310"/>
                  <a:ext cx="9144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33" name="Ink 232">
                  <a:extLst>
                    <a:ext uri="{FF2B5EF4-FFF2-40B4-BE49-F238E27FC236}">
                      <a16:creationId xmlns:a16="http://schemas.microsoft.com/office/drawing/2014/main" id="{7CD74D0B-82D0-1A0E-835D-D2CF4E068021}"/>
                    </a:ext>
                  </a:extLst>
                </p14:cNvPr>
                <p14:cNvContentPartPr/>
                <p14:nvPr/>
              </p14:nvContentPartPr>
              <p14:xfrm>
                <a:off x="810165" y="6289870"/>
                <a:ext cx="43560" cy="73440"/>
              </p14:xfrm>
            </p:contentPart>
          </mc:Choice>
          <mc:Fallback>
            <p:pic>
              <p:nvPicPr>
                <p:cNvPr id="233" name="Ink 232">
                  <a:extLst>
                    <a:ext uri="{FF2B5EF4-FFF2-40B4-BE49-F238E27FC236}">
                      <a16:creationId xmlns:a16="http://schemas.microsoft.com/office/drawing/2014/main" id="{7CD74D0B-82D0-1A0E-835D-D2CF4E068021}"/>
                    </a:ext>
                  </a:extLst>
                </p:cNvPr>
                <p:cNvPicPr/>
                <p:nvPr/>
              </p:nvPicPr>
              <p:blipFill>
                <a:blip r:embed="rId391"/>
                <a:stretch>
                  <a:fillRect/>
                </a:stretch>
              </p:blipFill>
              <p:spPr>
                <a:xfrm>
                  <a:off x="804045" y="6283750"/>
                  <a:ext cx="5580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34" name="Ink 233">
                  <a:extLst>
                    <a:ext uri="{FF2B5EF4-FFF2-40B4-BE49-F238E27FC236}">
                      <a16:creationId xmlns:a16="http://schemas.microsoft.com/office/drawing/2014/main" id="{1CCB57A3-8A34-3201-CD37-7442F098F029}"/>
                    </a:ext>
                  </a:extLst>
                </p14:cNvPr>
                <p14:cNvContentPartPr/>
                <p14:nvPr/>
              </p14:nvContentPartPr>
              <p14:xfrm>
                <a:off x="931125" y="6233350"/>
                <a:ext cx="182160" cy="361440"/>
              </p14:xfrm>
            </p:contentPart>
          </mc:Choice>
          <mc:Fallback>
            <p:pic>
              <p:nvPicPr>
                <p:cNvPr id="234" name="Ink 233">
                  <a:extLst>
                    <a:ext uri="{FF2B5EF4-FFF2-40B4-BE49-F238E27FC236}">
                      <a16:creationId xmlns:a16="http://schemas.microsoft.com/office/drawing/2014/main" id="{1CCB57A3-8A34-3201-CD37-7442F098F029}"/>
                    </a:ext>
                  </a:extLst>
                </p:cNvPr>
                <p:cNvPicPr/>
                <p:nvPr/>
              </p:nvPicPr>
              <p:blipFill>
                <a:blip r:embed="rId393"/>
                <a:stretch>
                  <a:fillRect/>
                </a:stretch>
              </p:blipFill>
              <p:spPr>
                <a:xfrm>
                  <a:off x="925005" y="6227230"/>
                  <a:ext cx="19440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35" name="Ink 234">
                  <a:extLst>
                    <a:ext uri="{FF2B5EF4-FFF2-40B4-BE49-F238E27FC236}">
                      <a16:creationId xmlns:a16="http://schemas.microsoft.com/office/drawing/2014/main" id="{1F37A3B8-96E0-A8C0-C308-781519D7B124}"/>
                    </a:ext>
                  </a:extLst>
                </p14:cNvPr>
                <p14:cNvContentPartPr/>
                <p14:nvPr/>
              </p14:nvContentPartPr>
              <p14:xfrm>
                <a:off x="1181325" y="6339910"/>
                <a:ext cx="175680" cy="250560"/>
              </p14:xfrm>
            </p:contentPart>
          </mc:Choice>
          <mc:Fallback>
            <p:pic>
              <p:nvPicPr>
                <p:cNvPr id="235" name="Ink 234">
                  <a:extLst>
                    <a:ext uri="{FF2B5EF4-FFF2-40B4-BE49-F238E27FC236}">
                      <a16:creationId xmlns:a16="http://schemas.microsoft.com/office/drawing/2014/main" id="{1F37A3B8-96E0-A8C0-C308-781519D7B124}"/>
                    </a:ext>
                  </a:extLst>
                </p:cNvPr>
                <p:cNvPicPr/>
                <p:nvPr/>
              </p:nvPicPr>
              <p:blipFill>
                <a:blip r:embed="rId395"/>
                <a:stretch>
                  <a:fillRect/>
                </a:stretch>
              </p:blipFill>
              <p:spPr>
                <a:xfrm>
                  <a:off x="1175205" y="6333790"/>
                  <a:ext cx="18792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36" name="Ink 235">
                  <a:extLst>
                    <a:ext uri="{FF2B5EF4-FFF2-40B4-BE49-F238E27FC236}">
                      <a16:creationId xmlns:a16="http://schemas.microsoft.com/office/drawing/2014/main" id="{540065CB-3693-2EBB-4647-4A3394AB94F1}"/>
                    </a:ext>
                  </a:extLst>
                </p14:cNvPr>
                <p14:cNvContentPartPr/>
                <p14:nvPr/>
              </p14:nvContentPartPr>
              <p14:xfrm>
                <a:off x="1643925" y="6051190"/>
                <a:ext cx="325080" cy="495000"/>
              </p14:xfrm>
            </p:contentPart>
          </mc:Choice>
          <mc:Fallback>
            <p:pic>
              <p:nvPicPr>
                <p:cNvPr id="236" name="Ink 235">
                  <a:extLst>
                    <a:ext uri="{FF2B5EF4-FFF2-40B4-BE49-F238E27FC236}">
                      <a16:creationId xmlns:a16="http://schemas.microsoft.com/office/drawing/2014/main" id="{540065CB-3693-2EBB-4647-4A3394AB94F1}"/>
                    </a:ext>
                  </a:extLst>
                </p:cNvPr>
                <p:cNvPicPr/>
                <p:nvPr/>
              </p:nvPicPr>
              <p:blipFill>
                <a:blip r:embed="rId397"/>
                <a:stretch>
                  <a:fillRect/>
                </a:stretch>
              </p:blipFill>
              <p:spPr>
                <a:xfrm>
                  <a:off x="1637805" y="6045070"/>
                  <a:ext cx="337320" cy="50724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37" name="Ink 236">
                  <a:extLst>
                    <a:ext uri="{FF2B5EF4-FFF2-40B4-BE49-F238E27FC236}">
                      <a16:creationId xmlns:a16="http://schemas.microsoft.com/office/drawing/2014/main" id="{E195A71C-87FF-338C-E067-3C05A22819F7}"/>
                    </a:ext>
                  </a:extLst>
                </p14:cNvPr>
                <p14:cNvContentPartPr/>
                <p14:nvPr/>
              </p14:nvContentPartPr>
              <p14:xfrm>
                <a:off x="2043165" y="6270070"/>
                <a:ext cx="115920" cy="208800"/>
              </p14:xfrm>
            </p:contentPart>
          </mc:Choice>
          <mc:Fallback>
            <p:pic>
              <p:nvPicPr>
                <p:cNvPr id="237" name="Ink 236">
                  <a:extLst>
                    <a:ext uri="{FF2B5EF4-FFF2-40B4-BE49-F238E27FC236}">
                      <a16:creationId xmlns:a16="http://schemas.microsoft.com/office/drawing/2014/main" id="{E195A71C-87FF-338C-E067-3C05A22819F7}"/>
                    </a:ext>
                  </a:extLst>
                </p:cNvPr>
                <p:cNvPicPr/>
                <p:nvPr/>
              </p:nvPicPr>
              <p:blipFill>
                <a:blip r:embed="rId399"/>
                <a:stretch>
                  <a:fillRect/>
                </a:stretch>
              </p:blipFill>
              <p:spPr>
                <a:xfrm>
                  <a:off x="2037045" y="6263950"/>
                  <a:ext cx="12816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38" name="Ink 237">
                  <a:extLst>
                    <a:ext uri="{FF2B5EF4-FFF2-40B4-BE49-F238E27FC236}">
                      <a16:creationId xmlns:a16="http://schemas.microsoft.com/office/drawing/2014/main" id="{31F569FA-A12F-899B-370B-81FE973E4103}"/>
                    </a:ext>
                  </a:extLst>
                </p14:cNvPr>
                <p14:cNvContentPartPr/>
                <p14:nvPr/>
              </p14:nvContentPartPr>
              <p14:xfrm>
                <a:off x="2006085" y="6072430"/>
                <a:ext cx="337680" cy="437400"/>
              </p14:xfrm>
            </p:contentPart>
          </mc:Choice>
          <mc:Fallback>
            <p:pic>
              <p:nvPicPr>
                <p:cNvPr id="238" name="Ink 237">
                  <a:extLst>
                    <a:ext uri="{FF2B5EF4-FFF2-40B4-BE49-F238E27FC236}">
                      <a16:creationId xmlns:a16="http://schemas.microsoft.com/office/drawing/2014/main" id="{31F569FA-A12F-899B-370B-81FE973E4103}"/>
                    </a:ext>
                  </a:extLst>
                </p:cNvPr>
                <p:cNvPicPr/>
                <p:nvPr/>
              </p:nvPicPr>
              <p:blipFill>
                <a:blip r:embed="rId401"/>
                <a:stretch>
                  <a:fillRect/>
                </a:stretch>
              </p:blipFill>
              <p:spPr>
                <a:xfrm>
                  <a:off x="1999965" y="6066310"/>
                  <a:ext cx="349920" cy="44964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39" name="Ink 238">
                  <a:extLst>
                    <a:ext uri="{FF2B5EF4-FFF2-40B4-BE49-F238E27FC236}">
                      <a16:creationId xmlns:a16="http://schemas.microsoft.com/office/drawing/2014/main" id="{86DFD096-6940-2679-1D37-B58CF834807B}"/>
                    </a:ext>
                  </a:extLst>
                </p14:cNvPr>
                <p14:cNvContentPartPr/>
                <p14:nvPr/>
              </p14:nvContentPartPr>
              <p14:xfrm>
                <a:off x="2242605" y="6204190"/>
                <a:ext cx="302400" cy="268920"/>
              </p14:xfrm>
            </p:contentPart>
          </mc:Choice>
          <mc:Fallback>
            <p:pic>
              <p:nvPicPr>
                <p:cNvPr id="239" name="Ink 238">
                  <a:extLst>
                    <a:ext uri="{FF2B5EF4-FFF2-40B4-BE49-F238E27FC236}">
                      <a16:creationId xmlns:a16="http://schemas.microsoft.com/office/drawing/2014/main" id="{86DFD096-6940-2679-1D37-B58CF834807B}"/>
                    </a:ext>
                  </a:extLst>
                </p:cNvPr>
                <p:cNvPicPr/>
                <p:nvPr/>
              </p:nvPicPr>
              <p:blipFill>
                <a:blip r:embed="rId403"/>
                <a:stretch>
                  <a:fillRect/>
                </a:stretch>
              </p:blipFill>
              <p:spPr>
                <a:xfrm>
                  <a:off x="2236485" y="6198070"/>
                  <a:ext cx="31464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41" name="Ink 240">
                  <a:extLst>
                    <a:ext uri="{FF2B5EF4-FFF2-40B4-BE49-F238E27FC236}">
                      <a16:creationId xmlns:a16="http://schemas.microsoft.com/office/drawing/2014/main" id="{A64BF309-6C49-0B2B-5CC3-A5DD7365F336}"/>
                    </a:ext>
                  </a:extLst>
                </p14:cNvPr>
                <p14:cNvContentPartPr/>
                <p14:nvPr/>
              </p14:nvContentPartPr>
              <p14:xfrm>
                <a:off x="2562645" y="6123910"/>
                <a:ext cx="382680" cy="289800"/>
              </p14:xfrm>
            </p:contentPart>
          </mc:Choice>
          <mc:Fallback>
            <p:pic>
              <p:nvPicPr>
                <p:cNvPr id="241" name="Ink 240">
                  <a:extLst>
                    <a:ext uri="{FF2B5EF4-FFF2-40B4-BE49-F238E27FC236}">
                      <a16:creationId xmlns:a16="http://schemas.microsoft.com/office/drawing/2014/main" id="{A64BF309-6C49-0B2B-5CC3-A5DD7365F336}"/>
                    </a:ext>
                  </a:extLst>
                </p:cNvPr>
                <p:cNvPicPr/>
                <p:nvPr/>
              </p:nvPicPr>
              <p:blipFill>
                <a:blip r:embed="rId405"/>
                <a:stretch>
                  <a:fillRect/>
                </a:stretch>
              </p:blipFill>
              <p:spPr>
                <a:xfrm>
                  <a:off x="2556525" y="6117790"/>
                  <a:ext cx="39492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42" name="Ink 241">
                  <a:extLst>
                    <a:ext uri="{FF2B5EF4-FFF2-40B4-BE49-F238E27FC236}">
                      <a16:creationId xmlns:a16="http://schemas.microsoft.com/office/drawing/2014/main" id="{8A8060AD-0AA0-1442-5C56-91ADBB950894}"/>
                    </a:ext>
                  </a:extLst>
                </p14:cNvPr>
                <p14:cNvContentPartPr/>
                <p14:nvPr/>
              </p14:nvContentPartPr>
              <p14:xfrm>
                <a:off x="3027405" y="6011230"/>
                <a:ext cx="42840" cy="346680"/>
              </p14:xfrm>
            </p:contentPart>
          </mc:Choice>
          <mc:Fallback>
            <p:pic>
              <p:nvPicPr>
                <p:cNvPr id="242" name="Ink 241">
                  <a:extLst>
                    <a:ext uri="{FF2B5EF4-FFF2-40B4-BE49-F238E27FC236}">
                      <a16:creationId xmlns:a16="http://schemas.microsoft.com/office/drawing/2014/main" id="{8A8060AD-0AA0-1442-5C56-91ADBB950894}"/>
                    </a:ext>
                  </a:extLst>
                </p:cNvPr>
                <p:cNvPicPr/>
                <p:nvPr/>
              </p:nvPicPr>
              <p:blipFill>
                <a:blip r:embed="rId407"/>
                <a:stretch>
                  <a:fillRect/>
                </a:stretch>
              </p:blipFill>
              <p:spPr>
                <a:xfrm>
                  <a:off x="3021285" y="6005110"/>
                  <a:ext cx="5508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43" name="Ink 242">
                  <a:extLst>
                    <a:ext uri="{FF2B5EF4-FFF2-40B4-BE49-F238E27FC236}">
                      <a16:creationId xmlns:a16="http://schemas.microsoft.com/office/drawing/2014/main" id="{F13E3335-FB1F-DED5-F376-FCD30E7E933C}"/>
                    </a:ext>
                  </a:extLst>
                </p14:cNvPr>
                <p14:cNvContentPartPr/>
                <p14:nvPr/>
              </p14:nvContentPartPr>
              <p14:xfrm>
                <a:off x="3154485" y="6070630"/>
                <a:ext cx="583200" cy="275040"/>
              </p14:xfrm>
            </p:contentPart>
          </mc:Choice>
          <mc:Fallback>
            <p:pic>
              <p:nvPicPr>
                <p:cNvPr id="243" name="Ink 242">
                  <a:extLst>
                    <a:ext uri="{FF2B5EF4-FFF2-40B4-BE49-F238E27FC236}">
                      <a16:creationId xmlns:a16="http://schemas.microsoft.com/office/drawing/2014/main" id="{F13E3335-FB1F-DED5-F376-FCD30E7E933C}"/>
                    </a:ext>
                  </a:extLst>
                </p:cNvPr>
                <p:cNvPicPr/>
                <p:nvPr/>
              </p:nvPicPr>
              <p:blipFill>
                <a:blip r:embed="rId409"/>
                <a:stretch>
                  <a:fillRect/>
                </a:stretch>
              </p:blipFill>
              <p:spPr>
                <a:xfrm>
                  <a:off x="3148365" y="6064510"/>
                  <a:ext cx="595440" cy="287280"/>
                </a:xfrm>
                <a:prstGeom prst="rect">
                  <a:avLst/>
                </a:prstGeom>
              </p:spPr>
            </p:pic>
          </mc:Fallback>
        </mc:AlternateContent>
      </p:grpSp>
    </p:spTree>
    <p:extLst>
      <p:ext uri="{BB962C8B-B14F-4D97-AF65-F5344CB8AC3E}">
        <p14:creationId xmlns:p14="http://schemas.microsoft.com/office/powerpoint/2010/main" val="334025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Use intelligent Technologies</a:t>
            </a:r>
          </a:p>
        </p:txBody>
      </p:sp>
      <p:grpSp>
        <p:nvGrpSpPr>
          <p:cNvPr id="167" name="Group 166">
            <a:extLst>
              <a:ext uri="{FF2B5EF4-FFF2-40B4-BE49-F238E27FC236}">
                <a16:creationId xmlns:a16="http://schemas.microsoft.com/office/drawing/2014/main" id="{5B6BE5CD-2951-CCB3-3380-E9997B9F78B6}"/>
              </a:ext>
            </a:extLst>
          </p:cNvPr>
          <p:cNvGrpSpPr/>
          <p:nvPr/>
        </p:nvGrpSpPr>
        <p:grpSpPr>
          <a:xfrm>
            <a:off x="285285" y="807430"/>
            <a:ext cx="9687960" cy="5204880"/>
            <a:chOff x="285285" y="807430"/>
            <a:chExt cx="9687960" cy="520488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ADB46F3C-22E4-1014-2923-FF7310C7ADB4}"/>
                    </a:ext>
                  </a:extLst>
                </p14:cNvPr>
                <p14:cNvContentPartPr/>
                <p14:nvPr/>
              </p14:nvContentPartPr>
              <p14:xfrm>
                <a:off x="773085" y="1206670"/>
                <a:ext cx="328320" cy="192600"/>
              </p14:xfrm>
            </p:contentPart>
          </mc:Choice>
          <mc:Fallback>
            <p:pic>
              <p:nvPicPr>
                <p:cNvPr id="3" name="Ink 2">
                  <a:extLst>
                    <a:ext uri="{FF2B5EF4-FFF2-40B4-BE49-F238E27FC236}">
                      <a16:creationId xmlns:a16="http://schemas.microsoft.com/office/drawing/2014/main" id="{ADB46F3C-22E4-1014-2923-FF7310C7ADB4}"/>
                    </a:ext>
                  </a:extLst>
                </p:cNvPr>
                <p:cNvPicPr/>
                <p:nvPr/>
              </p:nvPicPr>
              <p:blipFill>
                <a:blip r:embed="rId3"/>
                <a:stretch>
                  <a:fillRect/>
                </a:stretch>
              </p:blipFill>
              <p:spPr>
                <a:xfrm>
                  <a:off x="766965" y="1200550"/>
                  <a:ext cx="34056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5C550275-4081-3190-5B2E-829DFA1A54D0}"/>
                    </a:ext>
                  </a:extLst>
                </p14:cNvPr>
                <p14:cNvContentPartPr/>
                <p14:nvPr/>
              </p14:nvContentPartPr>
              <p14:xfrm>
                <a:off x="1122285" y="1167070"/>
                <a:ext cx="162000" cy="222120"/>
              </p14:xfrm>
            </p:contentPart>
          </mc:Choice>
          <mc:Fallback>
            <p:pic>
              <p:nvPicPr>
                <p:cNvPr id="4" name="Ink 3">
                  <a:extLst>
                    <a:ext uri="{FF2B5EF4-FFF2-40B4-BE49-F238E27FC236}">
                      <a16:creationId xmlns:a16="http://schemas.microsoft.com/office/drawing/2014/main" id="{5C550275-4081-3190-5B2E-829DFA1A54D0}"/>
                    </a:ext>
                  </a:extLst>
                </p:cNvPr>
                <p:cNvPicPr/>
                <p:nvPr/>
              </p:nvPicPr>
              <p:blipFill>
                <a:blip r:embed="rId5"/>
                <a:stretch>
                  <a:fillRect/>
                </a:stretch>
              </p:blipFill>
              <p:spPr>
                <a:xfrm>
                  <a:off x="1116165" y="1160950"/>
                  <a:ext cx="17424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0A31A9E9-A6BC-53C3-1432-9AC5D90E0FA3}"/>
                    </a:ext>
                  </a:extLst>
                </p14:cNvPr>
                <p14:cNvContentPartPr/>
                <p14:nvPr/>
              </p14:nvContentPartPr>
              <p14:xfrm>
                <a:off x="1150725" y="1145110"/>
                <a:ext cx="336960" cy="295200"/>
              </p14:xfrm>
            </p:contentPart>
          </mc:Choice>
          <mc:Fallback>
            <p:pic>
              <p:nvPicPr>
                <p:cNvPr id="6" name="Ink 5">
                  <a:extLst>
                    <a:ext uri="{FF2B5EF4-FFF2-40B4-BE49-F238E27FC236}">
                      <a16:creationId xmlns:a16="http://schemas.microsoft.com/office/drawing/2014/main" id="{0A31A9E9-A6BC-53C3-1432-9AC5D90E0FA3}"/>
                    </a:ext>
                  </a:extLst>
                </p:cNvPr>
                <p:cNvPicPr/>
                <p:nvPr/>
              </p:nvPicPr>
              <p:blipFill>
                <a:blip r:embed="rId7"/>
                <a:stretch>
                  <a:fillRect/>
                </a:stretch>
              </p:blipFill>
              <p:spPr>
                <a:xfrm>
                  <a:off x="1144605" y="1138990"/>
                  <a:ext cx="34920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B7927425-8F76-990A-AB70-FFFB1AB0FBE3}"/>
                    </a:ext>
                  </a:extLst>
                </p14:cNvPr>
                <p14:cNvContentPartPr/>
                <p14:nvPr/>
              </p14:nvContentPartPr>
              <p14:xfrm>
                <a:off x="1879365" y="1072030"/>
                <a:ext cx="296280" cy="326520"/>
              </p14:xfrm>
            </p:contentPart>
          </mc:Choice>
          <mc:Fallback>
            <p:pic>
              <p:nvPicPr>
                <p:cNvPr id="7" name="Ink 6">
                  <a:extLst>
                    <a:ext uri="{FF2B5EF4-FFF2-40B4-BE49-F238E27FC236}">
                      <a16:creationId xmlns:a16="http://schemas.microsoft.com/office/drawing/2014/main" id="{B7927425-8F76-990A-AB70-FFFB1AB0FBE3}"/>
                    </a:ext>
                  </a:extLst>
                </p:cNvPr>
                <p:cNvPicPr/>
                <p:nvPr/>
              </p:nvPicPr>
              <p:blipFill>
                <a:blip r:embed="rId9"/>
                <a:stretch>
                  <a:fillRect/>
                </a:stretch>
              </p:blipFill>
              <p:spPr>
                <a:xfrm>
                  <a:off x="1873245" y="1065910"/>
                  <a:ext cx="30852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225E9C03-BB44-5F10-BF2A-C4059985EF75}"/>
                    </a:ext>
                  </a:extLst>
                </p14:cNvPr>
                <p14:cNvContentPartPr/>
                <p14:nvPr/>
              </p14:nvContentPartPr>
              <p14:xfrm>
                <a:off x="2264205" y="1205950"/>
                <a:ext cx="271440" cy="173880"/>
              </p14:xfrm>
            </p:contentPart>
          </mc:Choice>
          <mc:Fallback>
            <p:pic>
              <p:nvPicPr>
                <p:cNvPr id="8" name="Ink 7">
                  <a:extLst>
                    <a:ext uri="{FF2B5EF4-FFF2-40B4-BE49-F238E27FC236}">
                      <a16:creationId xmlns:a16="http://schemas.microsoft.com/office/drawing/2014/main" id="{225E9C03-BB44-5F10-BF2A-C4059985EF75}"/>
                    </a:ext>
                  </a:extLst>
                </p:cNvPr>
                <p:cNvPicPr/>
                <p:nvPr/>
              </p:nvPicPr>
              <p:blipFill>
                <a:blip r:embed="rId11"/>
                <a:stretch>
                  <a:fillRect/>
                </a:stretch>
              </p:blipFill>
              <p:spPr>
                <a:xfrm>
                  <a:off x="2258085" y="1199830"/>
                  <a:ext cx="28368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C99A7D44-CA4C-D444-A50E-722A9642B463}"/>
                    </a:ext>
                  </a:extLst>
                </p14:cNvPr>
                <p14:cNvContentPartPr/>
                <p14:nvPr/>
              </p14:nvContentPartPr>
              <p14:xfrm>
                <a:off x="2536365" y="1056190"/>
                <a:ext cx="98640" cy="282240"/>
              </p14:xfrm>
            </p:contentPart>
          </mc:Choice>
          <mc:Fallback>
            <p:pic>
              <p:nvPicPr>
                <p:cNvPr id="9" name="Ink 8">
                  <a:extLst>
                    <a:ext uri="{FF2B5EF4-FFF2-40B4-BE49-F238E27FC236}">
                      <a16:creationId xmlns:a16="http://schemas.microsoft.com/office/drawing/2014/main" id="{C99A7D44-CA4C-D444-A50E-722A9642B463}"/>
                    </a:ext>
                  </a:extLst>
                </p:cNvPr>
                <p:cNvPicPr/>
                <p:nvPr/>
              </p:nvPicPr>
              <p:blipFill>
                <a:blip r:embed="rId13"/>
                <a:stretch>
                  <a:fillRect/>
                </a:stretch>
              </p:blipFill>
              <p:spPr>
                <a:xfrm>
                  <a:off x="2530245" y="1050070"/>
                  <a:ext cx="11088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DB04472D-95DD-8DD1-4A64-2600C6B3C821}"/>
                    </a:ext>
                  </a:extLst>
                </p14:cNvPr>
                <p14:cNvContentPartPr/>
                <p14:nvPr/>
              </p14:nvContentPartPr>
              <p14:xfrm>
                <a:off x="2824005" y="1075990"/>
                <a:ext cx="171360" cy="300240"/>
              </p14:xfrm>
            </p:contentPart>
          </mc:Choice>
          <mc:Fallback>
            <p:pic>
              <p:nvPicPr>
                <p:cNvPr id="11" name="Ink 10">
                  <a:extLst>
                    <a:ext uri="{FF2B5EF4-FFF2-40B4-BE49-F238E27FC236}">
                      <a16:creationId xmlns:a16="http://schemas.microsoft.com/office/drawing/2014/main" id="{DB04472D-95DD-8DD1-4A64-2600C6B3C821}"/>
                    </a:ext>
                  </a:extLst>
                </p:cNvPr>
                <p:cNvPicPr/>
                <p:nvPr/>
              </p:nvPicPr>
              <p:blipFill>
                <a:blip r:embed="rId15"/>
                <a:stretch>
                  <a:fillRect/>
                </a:stretch>
              </p:blipFill>
              <p:spPr>
                <a:xfrm>
                  <a:off x="2817885" y="1069870"/>
                  <a:ext cx="18360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2281937B-6CE4-4083-AD83-913755074A15}"/>
                    </a:ext>
                  </a:extLst>
                </p14:cNvPr>
                <p14:cNvContentPartPr/>
                <p14:nvPr/>
              </p14:nvContentPartPr>
              <p14:xfrm>
                <a:off x="491565" y="880150"/>
                <a:ext cx="3616920" cy="794160"/>
              </p14:xfrm>
            </p:contentPart>
          </mc:Choice>
          <mc:Fallback>
            <p:pic>
              <p:nvPicPr>
                <p:cNvPr id="12" name="Ink 11">
                  <a:extLst>
                    <a:ext uri="{FF2B5EF4-FFF2-40B4-BE49-F238E27FC236}">
                      <a16:creationId xmlns:a16="http://schemas.microsoft.com/office/drawing/2014/main" id="{2281937B-6CE4-4083-AD83-913755074A15}"/>
                    </a:ext>
                  </a:extLst>
                </p:cNvPr>
                <p:cNvPicPr/>
                <p:nvPr/>
              </p:nvPicPr>
              <p:blipFill>
                <a:blip r:embed="rId17"/>
                <a:stretch>
                  <a:fillRect/>
                </a:stretch>
              </p:blipFill>
              <p:spPr>
                <a:xfrm>
                  <a:off x="485445" y="874030"/>
                  <a:ext cx="3629160" cy="806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893FBED3-98E2-9872-2E4A-673196784D9F}"/>
                    </a:ext>
                  </a:extLst>
                </p14:cNvPr>
                <p14:cNvContentPartPr/>
                <p14:nvPr/>
              </p14:nvContentPartPr>
              <p14:xfrm>
                <a:off x="2161605" y="1743790"/>
                <a:ext cx="18360" cy="193680"/>
              </p14:xfrm>
            </p:contentPart>
          </mc:Choice>
          <mc:Fallback>
            <p:pic>
              <p:nvPicPr>
                <p:cNvPr id="13" name="Ink 12">
                  <a:extLst>
                    <a:ext uri="{FF2B5EF4-FFF2-40B4-BE49-F238E27FC236}">
                      <a16:creationId xmlns:a16="http://schemas.microsoft.com/office/drawing/2014/main" id="{893FBED3-98E2-9872-2E4A-673196784D9F}"/>
                    </a:ext>
                  </a:extLst>
                </p:cNvPr>
                <p:cNvPicPr/>
                <p:nvPr/>
              </p:nvPicPr>
              <p:blipFill>
                <a:blip r:embed="rId19"/>
                <a:stretch>
                  <a:fillRect/>
                </a:stretch>
              </p:blipFill>
              <p:spPr>
                <a:xfrm>
                  <a:off x="2155485" y="1737670"/>
                  <a:ext cx="3060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500719BC-0A8E-0C5C-4D58-80D67EC80B9F}"/>
                    </a:ext>
                  </a:extLst>
                </p14:cNvPr>
                <p14:cNvContentPartPr/>
                <p14:nvPr/>
              </p14:nvContentPartPr>
              <p14:xfrm>
                <a:off x="750045" y="1955470"/>
                <a:ext cx="3701880" cy="247320"/>
              </p14:xfrm>
            </p:contentPart>
          </mc:Choice>
          <mc:Fallback>
            <p:pic>
              <p:nvPicPr>
                <p:cNvPr id="14" name="Ink 13">
                  <a:extLst>
                    <a:ext uri="{FF2B5EF4-FFF2-40B4-BE49-F238E27FC236}">
                      <a16:creationId xmlns:a16="http://schemas.microsoft.com/office/drawing/2014/main" id="{500719BC-0A8E-0C5C-4D58-80D67EC80B9F}"/>
                    </a:ext>
                  </a:extLst>
                </p:cNvPr>
                <p:cNvPicPr/>
                <p:nvPr/>
              </p:nvPicPr>
              <p:blipFill>
                <a:blip r:embed="rId21"/>
                <a:stretch>
                  <a:fillRect/>
                </a:stretch>
              </p:blipFill>
              <p:spPr>
                <a:xfrm>
                  <a:off x="743925" y="1949350"/>
                  <a:ext cx="371412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0ED26691-59F1-309B-2B3B-2DEC8DA50CD4}"/>
                    </a:ext>
                  </a:extLst>
                </p14:cNvPr>
                <p14:cNvContentPartPr/>
                <p14:nvPr/>
              </p14:nvContentPartPr>
              <p14:xfrm>
                <a:off x="856965" y="2198110"/>
                <a:ext cx="63360" cy="255600"/>
              </p14:xfrm>
            </p:contentPart>
          </mc:Choice>
          <mc:Fallback>
            <p:pic>
              <p:nvPicPr>
                <p:cNvPr id="15" name="Ink 14">
                  <a:extLst>
                    <a:ext uri="{FF2B5EF4-FFF2-40B4-BE49-F238E27FC236}">
                      <a16:creationId xmlns:a16="http://schemas.microsoft.com/office/drawing/2014/main" id="{0ED26691-59F1-309B-2B3B-2DEC8DA50CD4}"/>
                    </a:ext>
                  </a:extLst>
                </p:cNvPr>
                <p:cNvPicPr/>
                <p:nvPr/>
              </p:nvPicPr>
              <p:blipFill>
                <a:blip r:embed="rId23"/>
                <a:stretch>
                  <a:fillRect/>
                </a:stretch>
              </p:blipFill>
              <p:spPr>
                <a:xfrm>
                  <a:off x="850845" y="2191990"/>
                  <a:ext cx="7560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DB899B7B-860B-2A47-2E02-13E5DF72A934}"/>
                    </a:ext>
                  </a:extLst>
                </p14:cNvPr>
                <p14:cNvContentPartPr/>
                <p14:nvPr/>
              </p14:nvContentPartPr>
              <p14:xfrm>
                <a:off x="811245" y="2535790"/>
                <a:ext cx="250200" cy="121680"/>
              </p14:xfrm>
            </p:contentPart>
          </mc:Choice>
          <mc:Fallback>
            <p:pic>
              <p:nvPicPr>
                <p:cNvPr id="16" name="Ink 15">
                  <a:extLst>
                    <a:ext uri="{FF2B5EF4-FFF2-40B4-BE49-F238E27FC236}">
                      <a16:creationId xmlns:a16="http://schemas.microsoft.com/office/drawing/2014/main" id="{DB899B7B-860B-2A47-2E02-13E5DF72A934}"/>
                    </a:ext>
                  </a:extLst>
                </p:cNvPr>
                <p:cNvPicPr/>
                <p:nvPr/>
              </p:nvPicPr>
              <p:blipFill>
                <a:blip r:embed="rId25"/>
                <a:stretch>
                  <a:fillRect/>
                </a:stretch>
              </p:blipFill>
              <p:spPr>
                <a:xfrm>
                  <a:off x="805125" y="2529670"/>
                  <a:ext cx="26244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5" name="Ink 34">
                  <a:extLst>
                    <a:ext uri="{FF2B5EF4-FFF2-40B4-BE49-F238E27FC236}">
                      <a16:creationId xmlns:a16="http://schemas.microsoft.com/office/drawing/2014/main" id="{C6DD1807-1A41-B6C2-BCD6-75B16EB77BA2}"/>
                    </a:ext>
                  </a:extLst>
                </p14:cNvPr>
                <p14:cNvContentPartPr/>
                <p14:nvPr/>
              </p14:nvContentPartPr>
              <p14:xfrm>
                <a:off x="1011765" y="4178470"/>
                <a:ext cx="54000" cy="405000"/>
              </p14:xfrm>
            </p:contentPart>
          </mc:Choice>
          <mc:Fallback>
            <p:pic>
              <p:nvPicPr>
                <p:cNvPr id="35" name="Ink 34">
                  <a:extLst>
                    <a:ext uri="{FF2B5EF4-FFF2-40B4-BE49-F238E27FC236}">
                      <a16:creationId xmlns:a16="http://schemas.microsoft.com/office/drawing/2014/main" id="{C6DD1807-1A41-B6C2-BCD6-75B16EB77BA2}"/>
                    </a:ext>
                  </a:extLst>
                </p:cNvPr>
                <p:cNvPicPr/>
                <p:nvPr/>
              </p:nvPicPr>
              <p:blipFill>
                <a:blip r:embed="rId27"/>
                <a:stretch>
                  <a:fillRect/>
                </a:stretch>
              </p:blipFill>
              <p:spPr>
                <a:xfrm>
                  <a:off x="1005645" y="4172350"/>
                  <a:ext cx="66240" cy="4172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6" name="Ink 35">
                  <a:extLst>
                    <a:ext uri="{FF2B5EF4-FFF2-40B4-BE49-F238E27FC236}">
                      <a16:creationId xmlns:a16="http://schemas.microsoft.com/office/drawing/2014/main" id="{14306BB6-10F3-2DE1-6935-6AD7341C8FE7}"/>
                    </a:ext>
                  </a:extLst>
                </p14:cNvPr>
                <p14:cNvContentPartPr/>
                <p14:nvPr/>
              </p14:nvContentPartPr>
              <p14:xfrm>
                <a:off x="893325" y="4473670"/>
                <a:ext cx="262080" cy="93600"/>
              </p14:xfrm>
            </p:contentPart>
          </mc:Choice>
          <mc:Fallback>
            <p:pic>
              <p:nvPicPr>
                <p:cNvPr id="36" name="Ink 35">
                  <a:extLst>
                    <a:ext uri="{FF2B5EF4-FFF2-40B4-BE49-F238E27FC236}">
                      <a16:creationId xmlns:a16="http://schemas.microsoft.com/office/drawing/2014/main" id="{14306BB6-10F3-2DE1-6935-6AD7341C8FE7}"/>
                    </a:ext>
                  </a:extLst>
                </p:cNvPr>
                <p:cNvPicPr/>
                <p:nvPr/>
              </p:nvPicPr>
              <p:blipFill>
                <a:blip r:embed="rId29"/>
                <a:stretch>
                  <a:fillRect/>
                </a:stretch>
              </p:blipFill>
              <p:spPr>
                <a:xfrm>
                  <a:off x="887205" y="4467550"/>
                  <a:ext cx="27432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7" name="Ink 36">
                  <a:extLst>
                    <a:ext uri="{FF2B5EF4-FFF2-40B4-BE49-F238E27FC236}">
                      <a16:creationId xmlns:a16="http://schemas.microsoft.com/office/drawing/2014/main" id="{4B967CFC-5B26-F24C-02A8-A3B8E3D4C702}"/>
                    </a:ext>
                  </a:extLst>
                </p14:cNvPr>
                <p14:cNvContentPartPr/>
                <p14:nvPr/>
              </p14:nvContentPartPr>
              <p14:xfrm>
                <a:off x="540165" y="4775350"/>
                <a:ext cx="784440" cy="772920"/>
              </p14:xfrm>
            </p:contentPart>
          </mc:Choice>
          <mc:Fallback>
            <p:pic>
              <p:nvPicPr>
                <p:cNvPr id="37" name="Ink 36">
                  <a:extLst>
                    <a:ext uri="{FF2B5EF4-FFF2-40B4-BE49-F238E27FC236}">
                      <a16:creationId xmlns:a16="http://schemas.microsoft.com/office/drawing/2014/main" id="{4B967CFC-5B26-F24C-02A8-A3B8E3D4C702}"/>
                    </a:ext>
                  </a:extLst>
                </p:cNvPr>
                <p:cNvPicPr/>
                <p:nvPr/>
              </p:nvPicPr>
              <p:blipFill>
                <a:blip r:embed="rId31"/>
                <a:stretch>
                  <a:fillRect/>
                </a:stretch>
              </p:blipFill>
              <p:spPr>
                <a:xfrm>
                  <a:off x="534045" y="4769230"/>
                  <a:ext cx="796680" cy="7851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8" name="Ink 37">
                  <a:extLst>
                    <a:ext uri="{FF2B5EF4-FFF2-40B4-BE49-F238E27FC236}">
                      <a16:creationId xmlns:a16="http://schemas.microsoft.com/office/drawing/2014/main" id="{E170E809-413F-600C-CE36-C0AD72B8E2BE}"/>
                    </a:ext>
                  </a:extLst>
                </p14:cNvPr>
                <p14:cNvContentPartPr/>
                <p14:nvPr/>
              </p14:nvContentPartPr>
              <p14:xfrm>
                <a:off x="890805" y="5242270"/>
                <a:ext cx="78480" cy="104040"/>
              </p14:xfrm>
            </p:contentPart>
          </mc:Choice>
          <mc:Fallback>
            <p:pic>
              <p:nvPicPr>
                <p:cNvPr id="38" name="Ink 37">
                  <a:extLst>
                    <a:ext uri="{FF2B5EF4-FFF2-40B4-BE49-F238E27FC236}">
                      <a16:creationId xmlns:a16="http://schemas.microsoft.com/office/drawing/2014/main" id="{E170E809-413F-600C-CE36-C0AD72B8E2BE}"/>
                    </a:ext>
                  </a:extLst>
                </p:cNvPr>
                <p:cNvPicPr/>
                <p:nvPr/>
              </p:nvPicPr>
              <p:blipFill>
                <a:blip r:embed="rId33"/>
                <a:stretch>
                  <a:fillRect/>
                </a:stretch>
              </p:blipFill>
              <p:spPr>
                <a:xfrm>
                  <a:off x="884685" y="5236150"/>
                  <a:ext cx="9072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9" name="Ink 38">
                  <a:extLst>
                    <a:ext uri="{FF2B5EF4-FFF2-40B4-BE49-F238E27FC236}">
                      <a16:creationId xmlns:a16="http://schemas.microsoft.com/office/drawing/2014/main" id="{4A3B1843-C812-3A14-CE27-1AAA9704D622}"/>
                    </a:ext>
                  </a:extLst>
                </p14:cNvPr>
                <p14:cNvContentPartPr/>
                <p14:nvPr/>
              </p14:nvContentPartPr>
              <p14:xfrm>
                <a:off x="1406685" y="4647910"/>
                <a:ext cx="1292040" cy="742320"/>
              </p14:xfrm>
            </p:contentPart>
          </mc:Choice>
          <mc:Fallback>
            <p:pic>
              <p:nvPicPr>
                <p:cNvPr id="39" name="Ink 38">
                  <a:extLst>
                    <a:ext uri="{FF2B5EF4-FFF2-40B4-BE49-F238E27FC236}">
                      <a16:creationId xmlns:a16="http://schemas.microsoft.com/office/drawing/2014/main" id="{4A3B1843-C812-3A14-CE27-1AAA9704D622}"/>
                    </a:ext>
                  </a:extLst>
                </p:cNvPr>
                <p:cNvPicPr/>
                <p:nvPr/>
              </p:nvPicPr>
              <p:blipFill>
                <a:blip r:embed="rId35"/>
                <a:stretch>
                  <a:fillRect/>
                </a:stretch>
              </p:blipFill>
              <p:spPr>
                <a:xfrm>
                  <a:off x="1400565" y="4641790"/>
                  <a:ext cx="1304280" cy="7545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0" name="Ink 39">
                  <a:extLst>
                    <a:ext uri="{FF2B5EF4-FFF2-40B4-BE49-F238E27FC236}">
                      <a16:creationId xmlns:a16="http://schemas.microsoft.com/office/drawing/2014/main" id="{2A96036F-C91C-AF13-3A24-D6840B895480}"/>
                    </a:ext>
                  </a:extLst>
                </p14:cNvPr>
                <p14:cNvContentPartPr/>
                <p14:nvPr/>
              </p14:nvContentPartPr>
              <p14:xfrm>
                <a:off x="1890525" y="5132110"/>
                <a:ext cx="110160" cy="76680"/>
              </p14:xfrm>
            </p:contentPart>
          </mc:Choice>
          <mc:Fallback>
            <p:pic>
              <p:nvPicPr>
                <p:cNvPr id="40" name="Ink 39">
                  <a:extLst>
                    <a:ext uri="{FF2B5EF4-FFF2-40B4-BE49-F238E27FC236}">
                      <a16:creationId xmlns:a16="http://schemas.microsoft.com/office/drawing/2014/main" id="{2A96036F-C91C-AF13-3A24-D6840B895480}"/>
                    </a:ext>
                  </a:extLst>
                </p:cNvPr>
                <p:cNvPicPr/>
                <p:nvPr/>
              </p:nvPicPr>
              <p:blipFill>
                <a:blip r:embed="rId37"/>
                <a:stretch>
                  <a:fillRect/>
                </a:stretch>
              </p:blipFill>
              <p:spPr>
                <a:xfrm>
                  <a:off x="1884405" y="5125990"/>
                  <a:ext cx="12240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6" name="Ink 45">
                  <a:extLst>
                    <a:ext uri="{FF2B5EF4-FFF2-40B4-BE49-F238E27FC236}">
                      <a16:creationId xmlns:a16="http://schemas.microsoft.com/office/drawing/2014/main" id="{704DE688-814F-3524-FAAF-0618AFEA0C81}"/>
                    </a:ext>
                  </a:extLst>
                </p14:cNvPr>
                <p14:cNvContentPartPr/>
                <p14:nvPr/>
              </p14:nvContentPartPr>
              <p14:xfrm>
                <a:off x="932205" y="5520190"/>
                <a:ext cx="291960" cy="245880"/>
              </p14:xfrm>
            </p:contentPart>
          </mc:Choice>
          <mc:Fallback>
            <p:pic>
              <p:nvPicPr>
                <p:cNvPr id="46" name="Ink 45">
                  <a:extLst>
                    <a:ext uri="{FF2B5EF4-FFF2-40B4-BE49-F238E27FC236}">
                      <a16:creationId xmlns:a16="http://schemas.microsoft.com/office/drawing/2014/main" id="{704DE688-814F-3524-FAAF-0618AFEA0C81}"/>
                    </a:ext>
                  </a:extLst>
                </p:cNvPr>
                <p:cNvPicPr/>
                <p:nvPr/>
              </p:nvPicPr>
              <p:blipFill>
                <a:blip r:embed="rId39"/>
                <a:stretch>
                  <a:fillRect/>
                </a:stretch>
              </p:blipFill>
              <p:spPr>
                <a:xfrm>
                  <a:off x="926085" y="5514070"/>
                  <a:ext cx="30420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7" name="Ink 46">
                  <a:extLst>
                    <a:ext uri="{FF2B5EF4-FFF2-40B4-BE49-F238E27FC236}">
                      <a16:creationId xmlns:a16="http://schemas.microsoft.com/office/drawing/2014/main" id="{3EE199AB-2681-D862-0147-4953B3F8303A}"/>
                    </a:ext>
                  </a:extLst>
                </p14:cNvPr>
                <p14:cNvContentPartPr/>
                <p14:nvPr/>
              </p14:nvContentPartPr>
              <p14:xfrm>
                <a:off x="1724925" y="5591110"/>
                <a:ext cx="61200" cy="148680"/>
              </p14:xfrm>
            </p:contentPart>
          </mc:Choice>
          <mc:Fallback>
            <p:pic>
              <p:nvPicPr>
                <p:cNvPr id="47" name="Ink 46">
                  <a:extLst>
                    <a:ext uri="{FF2B5EF4-FFF2-40B4-BE49-F238E27FC236}">
                      <a16:creationId xmlns:a16="http://schemas.microsoft.com/office/drawing/2014/main" id="{3EE199AB-2681-D862-0147-4953B3F8303A}"/>
                    </a:ext>
                  </a:extLst>
                </p:cNvPr>
                <p:cNvPicPr/>
                <p:nvPr/>
              </p:nvPicPr>
              <p:blipFill>
                <a:blip r:embed="rId41"/>
                <a:stretch>
                  <a:fillRect/>
                </a:stretch>
              </p:blipFill>
              <p:spPr>
                <a:xfrm>
                  <a:off x="1718805" y="5584990"/>
                  <a:ext cx="7344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9" name="Ink 48">
                  <a:extLst>
                    <a:ext uri="{FF2B5EF4-FFF2-40B4-BE49-F238E27FC236}">
                      <a16:creationId xmlns:a16="http://schemas.microsoft.com/office/drawing/2014/main" id="{F3C9F955-0537-7B1C-3797-834E7DE47BAD}"/>
                    </a:ext>
                  </a:extLst>
                </p14:cNvPr>
                <p14:cNvContentPartPr/>
                <p14:nvPr/>
              </p14:nvContentPartPr>
              <p14:xfrm>
                <a:off x="1737525" y="5409310"/>
                <a:ext cx="334080" cy="313560"/>
              </p14:xfrm>
            </p:contentPart>
          </mc:Choice>
          <mc:Fallback>
            <p:pic>
              <p:nvPicPr>
                <p:cNvPr id="49" name="Ink 48">
                  <a:extLst>
                    <a:ext uri="{FF2B5EF4-FFF2-40B4-BE49-F238E27FC236}">
                      <a16:creationId xmlns:a16="http://schemas.microsoft.com/office/drawing/2014/main" id="{F3C9F955-0537-7B1C-3797-834E7DE47BAD}"/>
                    </a:ext>
                  </a:extLst>
                </p:cNvPr>
                <p:cNvPicPr/>
                <p:nvPr/>
              </p:nvPicPr>
              <p:blipFill>
                <a:blip r:embed="rId43"/>
                <a:stretch>
                  <a:fillRect/>
                </a:stretch>
              </p:blipFill>
              <p:spPr>
                <a:xfrm>
                  <a:off x="1731405" y="5403190"/>
                  <a:ext cx="34632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1" name="Ink 50">
                  <a:extLst>
                    <a:ext uri="{FF2B5EF4-FFF2-40B4-BE49-F238E27FC236}">
                      <a16:creationId xmlns:a16="http://schemas.microsoft.com/office/drawing/2014/main" id="{7FC5B4DD-0414-5753-61B4-C8E61E548FC0}"/>
                    </a:ext>
                  </a:extLst>
                </p14:cNvPr>
                <p14:cNvContentPartPr/>
                <p14:nvPr/>
              </p14:nvContentPartPr>
              <p14:xfrm>
                <a:off x="2870085" y="1961590"/>
                <a:ext cx="79560" cy="298800"/>
              </p14:xfrm>
            </p:contentPart>
          </mc:Choice>
          <mc:Fallback>
            <p:pic>
              <p:nvPicPr>
                <p:cNvPr id="51" name="Ink 50">
                  <a:extLst>
                    <a:ext uri="{FF2B5EF4-FFF2-40B4-BE49-F238E27FC236}">
                      <a16:creationId xmlns:a16="http://schemas.microsoft.com/office/drawing/2014/main" id="{7FC5B4DD-0414-5753-61B4-C8E61E548FC0}"/>
                    </a:ext>
                  </a:extLst>
                </p:cNvPr>
                <p:cNvPicPr/>
                <p:nvPr/>
              </p:nvPicPr>
              <p:blipFill>
                <a:blip r:embed="rId45"/>
                <a:stretch>
                  <a:fillRect/>
                </a:stretch>
              </p:blipFill>
              <p:spPr>
                <a:xfrm>
                  <a:off x="2863965" y="1955470"/>
                  <a:ext cx="9180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52" name="Ink 51">
                  <a:extLst>
                    <a:ext uri="{FF2B5EF4-FFF2-40B4-BE49-F238E27FC236}">
                      <a16:creationId xmlns:a16="http://schemas.microsoft.com/office/drawing/2014/main" id="{4CF206D6-B914-52BE-B71B-6AE260D10DEA}"/>
                    </a:ext>
                  </a:extLst>
                </p14:cNvPr>
                <p14:cNvContentPartPr/>
                <p14:nvPr/>
              </p14:nvContentPartPr>
              <p14:xfrm>
                <a:off x="2791605" y="2214670"/>
                <a:ext cx="270360" cy="96840"/>
              </p14:xfrm>
            </p:contentPart>
          </mc:Choice>
          <mc:Fallback>
            <p:pic>
              <p:nvPicPr>
                <p:cNvPr id="52" name="Ink 51">
                  <a:extLst>
                    <a:ext uri="{FF2B5EF4-FFF2-40B4-BE49-F238E27FC236}">
                      <a16:creationId xmlns:a16="http://schemas.microsoft.com/office/drawing/2014/main" id="{4CF206D6-B914-52BE-B71B-6AE260D10DEA}"/>
                    </a:ext>
                  </a:extLst>
                </p:cNvPr>
                <p:cNvPicPr/>
                <p:nvPr/>
              </p:nvPicPr>
              <p:blipFill>
                <a:blip r:embed="rId47"/>
                <a:stretch>
                  <a:fillRect/>
                </a:stretch>
              </p:blipFill>
              <p:spPr>
                <a:xfrm>
                  <a:off x="2785485" y="2208550"/>
                  <a:ext cx="28260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4" name="Ink 53">
                  <a:extLst>
                    <a:ext uri="{FF2B5EF4-FFF2-40B4-BE49-F238E27FC236}">
                      <a16:creationId xmlns:a16="http://schemas.microsoft.com/office/drawing/2014/main" id="{91D74825-94B9-5202-D486-8CC9BD979299}"/>
                    </a:ext>
                  </a:extLst>
                </p14:cNvPr>
                <p14:cNvContentPartPr/>
                <p14:nvPr/>
              </p14:nvContentPartPr>
              <p14:xfrm>
                <a:off x="2488485" y="2585470"/>
                <a:ext cx="215280" cy="342000"/>
              </p14:xfrm>
            </p:contentPart>
          </mc:Choice>
          <mc:Fallback>
            <p:pic>
              <p:nvPicPr>
                <p:cNvPr id="54" name="Ink 53">
                  <a:extLst>
                    <a:ext uri="{FF2B5EF4-FFF2-40B4-BE49-F238E27FC236}">
                      <a16:creationId xmlns:a16="http://schemas.microsoft.com/office/drawing/2014/main" id="{91D74825-94B9-5202-D486-8CC9BD979299}"/>
                    </a:ext>
                  </a:extLst>
                </p:cNvPr>
                <p:cNvPicPr/>
                <p:nvPr/>
              </p:nvPicPr>
              <p:blipFill>
                <a:blip r:embed="rId49"/>
                <a:stretch>
                  <a:fillRect/>
                </a:stretch>
              </p:blipFill>
              <p:spPr>
                <a:xfrm>
                  <a:off x="2482365" y="2579350"/>
                  <a:ext cx="22752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5" name="Ink 54">
                  <a:extLst>
                    <a:ext uri="{FF2B5EF4-FFF2-40B4-BE49-F238E27FC236}">
                      <a16:creationId xmlns:a16="http://schemas.microsoft.com/office/drawing/2014/main" id="{0FEDC949-4C84-B288-385D-B2142E206940}"/>
                    </a:ext>
                  </a:extLst>
                </p14:cNvPr>
                <p14:cNvContentPartPr/>
                <p14:nvPr/>
              </p14:nvContentPartPr>
              <p14:xfrm>
                <a:off x="2767125" y="2692750"/>
                <a:ext cx="267840" cy="149040"/>
              </p14:xfrm>
            </p:contentPart>
          </mc:Choice>
          <mc:Fallback>
            <p:pic>
              <p:nvPicPr>
                <p:cNvPr id="55" name="Ink 54">
                  <a:extLst>
                    <a:ext uri="{FF2B5EF4-FFF2-40B4-BE49-F238E27FC236}">
                      <a16:creationId xmlns:a16="http://schemas.microsoft.com/office/drawing/2014/main" id="{0FEDC949-4C84-B288-385D-B2142E206940}"/>
                    </a:ext>
                  </a:extLst>
                </p:cNvPr>
                <p:cNvPicPr/>
                <p:nvPr/>
              </p:nvPicPr>
              <p:blipFill>
                <a:blip r:embed="rId51"/>
                <a:stretch>
                  <a:fillRect/>
                </a:stretch>
              </p:blipFill>
              <p:spPr>
                <a:xfrm>
                  <a:off x="2761005" y="2686630"/>
                  <a:ext cx="28008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6" name="Ink 55">
                  <a:extLst>
                    <a:ext uri="{FF2B5EF4-FFF2-40B4-BE49-F238E27FC236}">
                      <a16:creationId xmlns:a16="http://schemas.microsoft.com/office/drawing/2014/main" id="{195D2F3D-299A-6684-6E6E-3CFC5CB45208}"/>
                    </a:ext>
                  </a:extLst>
                </p14:cNvPr>
                <p14:cNvContentPartPr/>
                <p14:nvPr/>
              </p14:nvContentPartPr>
              <p14:xfrm>
                <a:off x="3026685" y="2509870"/>
                <a:ext cx="116640" cy="224640"/>
              </p14:xfrm>
            </p:contentPart>
          </mc:Choice>
          <mc:Fallback>
            <p:pic>
              <p:nvPicPr>
                <p:cNvPr id="56" name="Ink 55">
                  <a:extLst>
                    <a:ext uri="{FF2B5EF4-FFF2-40B4-BE49-F238E27FC236}">
                      <a16:creationId xmlns:a16="http://schemas.microsoft.com/office/drawing/2014/main" id="{195D2F3D-299A-6684-6E6E-3CFC5CB45208}"/>
                    </a:ext>
                  </a:extLst>
                </p:cNvPr>
                <p:cNvPicPr/>
                <p:nvPr/>
              </p:nvPicPr>
              <p:blipFill>
                <a:blip r:embed="rId53"/>
                <a:stretch>
                  <a:fillRect/>
                </a:stretch>
              </p:blipFill>
              <p:spPr>
                <a:xfrm>
                  <a:off x="3020565" y="2503750"/>
                  <a:ext cx="12888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7" name="Ink 56">
                  <a:extLst>
                    <a:ext uri="{FF2B5EF4-FFF2-40B4-BE49-F238E27FC236}">
                      <a16:creationId xmlns:a16="http://schemas.microsoft.com/office/drawing/2014/main" id="{8C1C5047-EB31-8892-7357-F3CDA72170A6}"/>
                    </a:ext>
                  </a:extLst>
                </p14:cNvPr>
                <p14:cNvContentPartPr/>
                <p14:nvPr/>
              </p14:nvContentPartPr>
              <p14:xfrm>
                <a:off x="3234765" y="2496190"/>
                <a:ext cx="127080" cy="289800"/>
              </p14:xfrm>
            </p:contentPart>
          </mc:Choice>
          <mc:Fallback>
            <p:pic>
              <p:nvPicPr>
                <p:cNvPr id="57" name="Ink 56">
                  <a:extLst>
                    <a:ext uri="{FF2B5EF4-FFF2-40B4-BE49-F238E27FC236}">
                      <a16:creationId xmlns:a16="http://schemas.microsoft.com/office/drawing/2014/main" id="{8C1C5047-EB31-8892-7357-F3CDA72170A6}"/>
                    </a:ext>
                  </a:extLst>
                </p:cNvPr>
                <p:cNvPicPr/>
                <p:nvPr/>
              </p:nvPicPr>
              <p:blipFill>
                <a:blip r:embed="rId55"/>
                <a:stretch>
                  <a:fillRect/>
                </a:stretch>
              </p:blipFill>
              <p:spPr>
                <a:xfrm>
                  <a:off x="3228645" y="2490070"/>
                  <a:ext cx="13932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8" name="Ink 57">
                  <a:extLst>
                    <a:ext uri="{FF2B5EF4-FFF2-40B4-BE49-F238E27FC236}">
                      <a16:creationId xmlns:a16="http://schemas.microsoft.com/office/drawing/2014/main" id="{A44E9ED5-2D65-C428-1AD5-C4530BEB5954}"/>
                    </a:ext>
                  </a:extLst>
                </p14:cNvPr>
                <p14:cNvContentPartPr/>
                <p14:nvPr/>
              </p14:nvContentPartPr>
              <p14:xfrm>
                <a:off x="2646525" y="3057070"/>
                <a:ext cx="35640" cy="254520"/>
              </p14:xfrm>
            </p:contentPart>
          </mc:Choice>
          <mc:Fallback>
            <p:pic>
              <p:nvPicPr>
                <p:cNvPr id="58" name="Ink 57">
                  <a:extLst>
                    <a:ext uri="{FF2B5EF4-FFF2-40B4-BE49-F238E27FC236}">
                      <a16:creationId xmlns:a16="http://schemas.microsoft.com/office/drawing/2014/main" id="{A44E9ED5-2D65-C428-1AD5-C4530BEB5954}"/>
                    </a:ext>
                  </a:extLst>
                </p:cNvPr>
                <p:cNvPicPr/>
                <p:nvPr/>
              </p:nvPicPr>
              <p:blipFill>
                <a:blip r:embed="rId57"/>
                <a:stretch>
                  <a:fillRect/>
                </a:stretch>
              </p:blipFill>
              <p:spPr>
                <a:xfrm>
                  <a:off x="2640405" y="3050950"/>
                  <a:ext cx="4788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9" name="Ink 58">
                  <a:extLst>
                    <a:ext uri="{FF2B5EF4-FFF2-40B4-BE49-F238E27FC236}">
                      <a16:creationId xmlns:a16="http://schemas.microsoft.com/office/drawing/2014/main" id="{4D1328C3-9724-B581-FB2F-233A99519DA1}"/>
                    </a:ext>
                  </a:extLst>
                </p14:cNvPr>
                <p14:cNvContentPartPr/>
                <p14:nvPr/>
              </p14:nvContentPartPr>
              <p14:xfrm>
                <a:off x="2639685" y="2990470"/>
                <a:ext cx="165240" cy="142560"/>
              </p14:xfrm>
            </p:contentPart>
          </mc:Choice>
          <mc:Fallback>
            <p:pic>
              <p:nvPicPr>
                <p:cNvPr id="59" name="Ink 58">
                  <a:extLst>
                    <a:ext uri="{FF2B5EF4-FFF2-40B4-BE49-F238E27FC236}">
                      <a16:creationId xmlns:a16="http://schemas.microsoft.com/office/drawing/2014/main" id="{4D1328C3-9724-B581-FB2F-233A99519DA1}"/>
                    </a:ext>
                  </a:extLst>
                </p:cNvPr>
                <p:cNvPicPr/>
                <p:nvPr/>
              </p:nvPicPr>
              <p:blipFill>
                <a:blip r:embed="rId59"/>
                <a:stretch>
                  <a:fillRect/>
                </a:stretch>
              </p:blipFill>
              <p:spPr>
                <a:xfrm>
                  <a:off x="2633565" y="2984350"/>
                  <a:ext cx="17748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60" name="Ink 59">
                  <a:extLst>
                    <a:ext uri="{FF2B5EF4-FFF2-40B4-BE49-F238E27FC236}">
                      <a16:creationId xmlns:a16="http://schemas.microsoft.com/office/drawing/2014/main" id="{0AB629B0-5A73-707C-536F-DADE15F4CF27}"/>
                    </a:ext>
                  </a:extLst>
                </p14:cNvPr>
                <p14:cNvContentPartPr/>
                <p14:nvPr/>
              </p14:nvContentPartPr>
              <p14:xfrm>
                <a:off x="2868285" y="3094150"/>
                <a:ext cx="115920" cy="197640"/>
              </p14:xfrm>
            </p:contentPart>
          </mc:Choice>
          <mc:Fallback>
            <p:pic>
              <p:nvPicPr>
                <p:cNvPr id="60" name="Ink 59">
                  <a:extLst>
                    <a:ext uri="{FF2B5EF4-FFF2-40B4-BE49-F238E27FC236}">
                      <a16:creationId xmlns:a16="http://schemas.microsoft.com/office/drawing/2014/main" id="{0AB629B0-5A73-707C-536F-DADE15F4CF27}"/>
                    </a:ext>
                  </a:extLst>
                </p:cNvPr>
                <p:cNvPicPr/>
                <p:nvPr/>
              </p:nvPicPr>
              <p:blipFill>
                <a:blip r:embed="rId61"/>
                <a:stretch>
                  <a:fillRect/>
                </a:stretch>
              </p:blipFill>
              <p:spPr>
                <a:xfrm>
                  <a:off x="2862165" y="3088030"/>
                  <a:ext cx="12816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61" name="Ink 60">
                  <a:extLst>
                    <a:ext uri="{FF2B5EF4-FFF2-40B4-BE49-F238E27FC236}">
                      <a16:creationId xmlns:a16="http://schemas.microsoft.com/office/drawing/2014/main" id="{C0AD46AC-BFD1-9A60-BBF2-9BD1E475D6C6}"/>
                    </a:ext>
                  </a:extLst>
                </p14:cNvPr>
                <p14:cNvContentPartPr/>
                <p14:nvPr/>
              </p14:nvContentPartPr>
              <p14:xfrm>
                <a:off x="3058365" y="2996590"/>
                <a:ext cx="533880" cy="242280"/>
              </p14:xfrm>
            </p:contentPart>
          </mc:Choice>
          <mc:Fallback>
            <p:pic>
              <p:nvPicPr>
                <p:cNvPr id="61" name="Ink 60">
                  <a:extLst>
                    <a:ext uri="{FF2B5EF4-FFF2-40B4-BE49-F238E27FC236}">
                      <a16:creationId xmlns:a16="http://schemas.microsoft.com/office/drawing/2014/main" id="{C0AD46AC-BFD1-9A60-BBF2-9BD1E475D6C6}"/>
                    </a:ext>
                  </a:extLst>
                </p:cNvPr>
                <p:cNvPicPr/>
                <p:nvPr/>
              </p:nvPicPr>
              <p:blipFill>
                <a:blip r:embed="rId63"/>
                <a:stretch>
                  <a:fillRect/>
                </a:stretch>
              </p:blipFill>
              <p:spPr>
                <a:xfrm>
                  <a:off x="3052245" y="2990470"/>
                  <a:ext cx="54612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62" name="Ink 61">
                  <a:extLst>
                    <a:ext uri="{FF2B5EF4-FFF2-40B4-BE49-F238E27FC236}">
                      <a16:creationId xmlns:a16="http://schemas.microsoft.com/office/drawing/2014/main" id="{4457099D-37AA-64D6-D175-27C3D18C2028}"/>
                    </a:ext>
                  </a:extLst>
                </p14:cNvPr>
                <p14:cNvContentPartPr/>
                <p14:nvPr/>
              </p14:nvContentPartPr>
              <p14:xfrm>
                <a:off x="2925885" y="3292510"/>
                <a:ext cx="489240" cy="288000"/>
              </p14:xfrm>
            </p:contentPart>
          </mc:Choice>
          <mc:Fallback>
            <p:pic>
              <p:nvPicPr>
                <p:cNvPr id="62" name="Ink 61">
                  <a:extLst>
                    <a:ext uri="{FF2B5EF4-FFF2-40B4-BE49-F238E27FC236}">
                      <a16:creationId xmlns:a16="http://schemas.microsoft.com/office/drawing/2014/main" id="{4457099D-37AA-64D6-D175-27C3D18C2028}"/>
                    </a:ext>
                  </a:extLst>
                </p:cNvPr>
                <p:cNvPicPr/>
                <p:nvPr/>
              </p:nvPicPr>
              <p:blipFill>
                <a:blip r:embed="rId65"/>
                <a:stretch>
                  <a:fillRect/>
                </a:stretch>
              </p:blipFill>
              <p:spPr>
                <a:xfrm>
                  <a:off x="2919765" y="3286390"/>
                  <a:ext cx="50148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63" name="Ink 62">
                  <a:extLst>
                    <a:ext uri="{FF2B5EF4-FFF2-40B4-BE49-F238E27FC236}">
                      <a16:creationId xmlns:a16="http://schemas.microsoft.com/office/drawing/2014/main" id="{1459929B-7264-1452-096C-FB55A5DE2CAD}"/>
                    </a:ext>
                  </a:extLst>
                </p14:cNvPr>
                <p14:cNvContentPartPr/>
                <p14:nvPr/>
              </p14:nvContentPartPr>
              <p14:xfrm>
                <a:off x="3353925" y="3275230"/>
                <a:ext cx="225720" cy="226080"/>
              </p14:xfrm>
            </p:contentPart>
          </mc:Choice>
          <mc:Fallback>
            <p:pic>
              <p:nvPicPr>
                <p:cNvPr id="63" name="Ink 62">
                  <a:extLst>
                    <a:ext uri="{FF2B5EF4-FFF2-40B4-BE49-F238E27FC236}">
                      <a16:creationId xmlns:a16="http://schemas.microsoft.com/office/drawing/2014/main" id="{1459929B-7264-1452-096C-FB55A5DE2CAD}"/>
                    </a:ext>
                  </a:extLst>
                </p:cNvPr>
                <p:cNvPicPr/>
                <p:nvPr/>
              </p:nvPicPr>
              <p:blipFill>
                <a:blip r:embed="rId67"/>
                <a:stretch>
                  <a:fillRect/>
                </a:stretch>
              </p:blipFill>
              <p:spPr>
                <a:xfrm>
                  <a:off x="3347805" y="3269110"/>
                  <a:ext cx="23796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5" name="Ink 64">
                  <a:extLst>
                    <a:ext uri="{FF2B5EF4-FFF2-40B4-BE49-F238E27FC236}">
                      <a16:creationId xmlns:a16="http://schemas.microsoft.com/office/drawing/2014/main" id="{597EDF5E-2111-FC9D-2254-96144D699D76}"/>
                    </a:ext>
                  </a:extLst>
                </p14:cNvPr>
                <p14:cNvContentPartPr/>
                <p14:nvPr/>
              </p14:nvContentPartPr>
              <p14:xfrm>
                <a:off x="3542925" y="3654310"/>
                <a:ext cx="24480" cy="306720"/>
              </p14:xfrm>
            </p:contentPart>
          </mc:Choice>
          <mc:Fallback>
            <p:pic>
              <p:nvPicPr>
                <p:cNvPr id="65" name="Ink 64">
                  <a:extLst>
                    <a:ext uri="{FF2B5EF4-FFF2-40B4-BE49-F238E27FC236}">
                      <a16:creationId xmlns:a16="http://schemas.microsoft.com/office/drawing/2014/main" id="{597EDF5E-2111-FC9D-2254-96144D699D76}"/>
                    </a:ext>
                  </a:extLst>
                </p:cNvPr>
                <p:cNvPicPr/>
                <p:nvPr/>
              </p:nvPicPr>
              <p:blipFill>
                <a:blip r:embed="rId69"/>
                <a:stretch>
                  <a:fillRect/>
                </a:stretch>
              </p:blipFill>
              <p:spPr>
                <a:xfrm>
                  <a:off x="3536805" y="3648190"/>
                  <a:ext cx="3672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6" name="Ink 65">
                  <a:extLst>
                    <a:ext uri="{FF2B5EF4-FFF2-40B4-BE49-F238E27FC236}">
                      <a16:creationId xmlns:a16="http://schemas.microsoft.com/office/drawing/2014/main" id="{97AD98DC-5E31-17CA-7296-ACD72883EDC6}"/>
                    </a:ext>
                  </a:extLst>
                </p14:cNvPr>
                <p14:cNvContentPartPr/>
                <p14:nvPr/>
              </p14:nvContentPartPr>
              <p14:xfrm>
                <a:off x="3403245" y="3939070"/>
                <a:ext cx="322200" cy="130680"/>
              </p14:xfrm>
            </p:contentPart>
          </mc:Choice>
          <mc:Fallback>
            <p:pic>
              <p:nvPicPr>
                <p:cNvPr id="66" name="Ink 65">
                  <a:extLst>
                    <a:ext uri="{FF2B5EF4-FFF2-40B4-BE49-F238E27FC236}">
                      <a16:creationId xmlns:a16="http://schemas.microsoft.com/office/drawing/2014/main" id="{97AD98DC-5E31-17CA-7296-ACD72883EDC6}"/>
                    </a:ext>
                  </a:extLst>
                </p:cNvPr>
                <p:cNvPicPr/>
                <p:nvPr/>
              </p:nvPicPr>
              <p:blipFill>
                <a:blip r:embed="rId71"/>
                <a:stretch>
                  <a:fillRect/>
                </a:stretch>
              </p:blipFill>
              <p:spPr>
                <a:xfrm>
                  <a:off x="3397125" y="3932950"/>
                  <a:ext cx="33444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67" name="Ink 66">
                  <a:extLst>
                    <a:ext uri="{FF2B5EF4-FFF2-40B4-BE49-F238E27FC236}">
                      <a16:creationId xmlns:a16="http://schemas.microsoft.com/office/drawing/2014/main" id="{A7346506-C247-711B-1A8E-1ECF9391619C}"/>
                    </a:ext>
                  </a:extLst>
                </p14:cNvPr>
                <p14:cNvContentPartPr/>
                <p14:nvPr/>
              </p14:nvContentPartPr>
              <p14:xfrm>
                <a:off x="3331605" y="4292590"/>
                <a:ext cx="135720" cy="229680"/>
              </p14:xfrm>
            </p:contentPart>
          </mc:Choice>
          <mc:Fallback>
            <p:pic>
              <p:nvPicPr>
                <p:cNvPr id="67" name="Ink 66">
                  <a:extLst>
                    <a:ext uri="{FF2B5EF4-FFF2-40B4-BE49-F238E27FC236}">
                      <a16:creationId xmlns:a16="http://schemas.microsoft.com/office/drawing/2014/main" id="{A7346506-C247-711B-1A8E-1ECF9391619C}"/>
                    </a:ext>
                  </a:extLst>
                </p:cNvPr>
                <p:cNvPicPr/>
                <p:nvPr/>
              </p:nvPicPr>
              <p:blipFill>
                <a:blip r:embed="rId73"/>
                <a:stretch>
                  <a:fillRect/>
                </a:stretch>
              </p:blipFill>
              <p:spPr>
                <a:xfrm>
                  <a:off x="3325485" y="4286470"/>
                  <a:ext cx="14796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68" name="Ink 67">
                  <a:extLst>
                    <a:ext uri="{FF2B5EF4-FFF2-40B4-BE49-F238E27FC236}">
                      <a16:creationId xmlns:a16="http://schemas.microsoft.com/office/drawing/2014/main" id="{5ACD6A99-FD0B-3516-5489-5AB3A179AE61}"/>
                    </a:ext>
                  </a:extLst>
                </p14:cNvPr>
                <p14:cNvContentPartPr/>
                <p14:nvPr/>
              </p14:nvContentPartPr>
              <p14:xfrm>
                <a:off x="3566325" y="4251190"/>
                <a:ext cx="206640" cy="257040"/>
              </p14:xfrm>
            </p:contentPart>
          </mc:Choice>
          <mc:Fallback>
            <p:pic>
              <p:nvPicPr>
                <p:cNvPr id="68" name="Ink 67">
                  <a:extLst>
                    <a:ext uri="{FF2B5EF4-FFF2-40B4-BE49-F238E27FC236}">
                      <a16:creationId xmlns:a16="http://schemas.microsoft.com/office/drawing/2014/main" id="{5ACD6A99-FD0B-3516-5489-5AB3A179AE61}"/>
                    </a:ext>
                  </a:extLst>
                </p:cNvPr>
                <p:cNvPicPr/>
                <p:nvPr/>
              </p:nvPicPr>
              <p:blipFill>
                <a:blip r:embed="rId75"/>
                <a:stretch>
                  <a:fillRect/>
                </a:stretch>
              </p:blipFill>
              <p:spPr>
                <a:xfrm>
                  <a:off x="3560205" y="4245070"/>
                  <a:ext cx="21888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69" name="Ink 68">
                  <a:extLst>
                    <a:ext uri="{FF2B5EF4-FFF2-40B4-BE49-F238E27FC236}">
                      <a16:creationId xmlns:a16="http://schemas.microsoft.com/office/drawing/2014/main" id="{6933FE28-BD71-3B27-A91E-1C85BA5FE5F1}"/>
                    </a:ext>
                  </a:extLst>
                </p14:cNvPr>
                <p14:cNvContentPartPr/>
                <p14:nvPr/>
              </p14:nvContentPartPr>
              <p14:xfrm>
                <a:off x="3834525" y="4151110"/>
                <a:ext cx="132480" cy="402120"/>
              </p14:xfrm>
            </p:contentPart>
          </mc:Choice>
          <mc:Fallback>
            <p:pic>
              <p:nvPicPr>
                <p:cNvPr id="69" name="Ink 68">
                  <a:extLst>
                    <a:ext uri="{FF2B5EF4-FFF2-40B4-BE49-F238E27FC236}">
                      <a16:creationId xmlns:a16="http://schemas.microsoft.com/office/drawing/2014/main" id="{6933FE28-BD71-3B27-A91E-1C85BA5FE5F1}"/>
                    </a:ext>
                  </a:extLst>
                </p:cNvPr>
                <p:cNvPicPr/>
                <p:nvPr/>
              </p:nvPicPr>
              <p:blipFill>
                <a:blip r:embed="rId77"/>
                <a:stretch>
                  <a:fillRect/>
                </a:stretch>
              </p:blipFill>
              <p:spPr>
                <a:xfrm>
                  <a:off x="3828405" y="4144990"/>
                  <a:ext cx="14472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70" name="Ink 69">
                  <a:extLst>
                    <a:ext uri="{FF2B5EF4-FFF2-40B4-BE49-F238E27FC236}">
                      <a16:creationId xmlns:a16="http://schemas.microsoft.com/office/drawing/2014/main" id="{CE838795-3A75-54FC-A4DF-551B50C685CF}"/>
                    </a:ext>
                  </a:extLst>
                </p14:cNvPr>
                <p14:cNvContentPartPr/>
                <p14:nvPr/>
              </p14:nvContentPartPr>
              <p14:xfrm>
                <a:off x="3814725" y="4320310"/>
                <a:ext cx="140400" cy="112680"/>
              </p14:xfrm>
            </p:contentPart>
          </mc:Choice>
          <mc:Fallback>
            <p:pic>
              <p:nvPicPr>
                <p:cNvPr id="70" name="Ink 69">
                  <a:extLst>
                    <a:ext uri="{FF2B5EF4-FFF2-40B4-BE49-F238E27FC236}">
                      <a16:creationId xmlns:a16="http://schemas.microsoft.com/office/drawing/2014/main" id="{CE838795-3A75-54FC-A4DF-551B50C685CF}"/>
                    </a:ext>
                  </a:extLst>
                </p:cNvPr>
                <p:cNvPicPr/>
                <p:nvPr/>
              </p:nvPicPr>
              <p:blipFill>
                <a:blip r:embed="rId79"/>
                <a:stretch>
                  <a:fillRect/>
                </a:stretch>
              </p:blipFill>
              <p:spPr>
                <a:xfrm>
                  <a:off x="3808605" y="4314190"/>
                  <a:ext cx="15264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71" name="Ink 70">
                  <a:extLst>
                    <a:ext uri="{FF2B5EF4-FFF2-40B4-BE49-F238E27FC236}">
                      <a16:creationId xmlns:a16="http://schemas.microsoft.com/office/drawing/2014/main" id="{451ED200-A112-6061-51A3-D46E634C9203}"/>
                    </a:ext>
                  </a:extLst>
                </p14:cNvPr>
                <p14:cNvContentPartPr/>
                <p14:nvPr/>
              </p14:nvContentPartPr>
              <p14:xfrm>
                <a:off x="3434925" y="4744750"/>
                <a:ext cx="17280" cy="251640"/>
              </p14:xfrm>
            </p:contentPart>
          </mc:Choice>
          <mc:Fallback>
            <p:pic>
              <p:nvPicPr>
                <p:cNvPr id="71" name="Ink 70">
                  <a:extLst>
                    <a:ext uri="{FF2B5EF4-FFF2-40B4-BE49-F238E27FC236}">
                      <a16:creationId xmlns:a16="http://schemas.microsoft.com/office/drawing/2014/main" id="{451ED200-A112-6061-51A3-D46E634C9203}"/>
                    </a:ext>
                  </a:extLst>
                </p:cNvPr>
                <p:cNvPicPr/>
                <p:nvPr/>
              </p:nvPicPr>
              <p:blipFill>
                <a:blip r:embed="rId81"/>
                <a:stretch>
                  <a:fillRect/>
                </a:stretch>
              </p:blipFill>
              <p:spPr>
                <a:xfrm>
                  <a:off x="3428805" y="4738630"/>
                  <a:ext cx="2952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72" name="Ink 71">
                  <a:extLst>
                    <a:ext uri="{FF2B5EF4-FFF2-40B4-BE49-F238E27FC236}">
                      <a16:creationId xmlns:a16="http://schemas.microsoft.com/office/drawing/2014/main" id="{7EBFC668-DF07-EB4E-4328-6B2C93F3FC87}"/>
                    </a:ext>
                  </a:extLst>
                </p14:cNvPr>
                <p14:cNvContentPartPr/>
                <p14:nvPr/>
              </p14:nvContentPartPr>
              <p14:xfrm>
                <a:off x="3391725" y="4692190"/>
                <a:ext cx="203040" cy="140400"/>
              </p14:xfrm>
            </p:contentPart>
          </mc:Choice>
          <mc:Fallback>
            <p:pic>
              <p:nvPicPr>
                <p:cNvPr id="72" name="Ink 71">
                  <a:extLst>
                    <a:ext uri="{FF2B5EF4-FFF2-40B4-BE49-F238E27FC236}">
                      <a16:creationId xmlns:a16="http://schemas.microsoft.com/office/drawing/2014/main" id="{7EBFC668-DF07-EB4E-4328-6B2C93F3FC87}"/>
                    </a:ext>
                  </a:extLst>
                </p:cNvPr>
                <p:cNvPicPr/>
                <p:nvPr/>
              </p:nvPicPr>
              <p:blipFill>
                <a:blip r:embed="rId83"/>
                <a:stretch>
                  <a:fillRect/>
                </a:stretch>
              </p:blipFill>
              <p:spPr>
                <a:xfrm>
                  <a:off x="3385605" y="4686070"/>
                  <a:ext cx="21528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73" name="Ink 72">
                  <a:extLst>
                    <a:ext uri="{FF2B5EF4-FFF2-40B4-BE49-F238E27FC236}">
                      <a16:creationId xmlns:a16="http://schemas.microsoft.com/office/drawing/2014/main" id="{7BFC6F02-2D77-5D00-E095-9A44BA0F685E}"/>
                    </a:ext>
                  </a:extLst>
                </p14:cNvPr>
                <p14:cNvContentPartPr/>
                <p14:nvPr/>
              </p14:nvContentPartPr>
              <p14:xfrm>
                <a:off x="3640125" y="4654750"/>
                <a:ext cx="454320" cy="286560"/>
              </p14:xfrm>
            </p:contentPart>
          </mc:Choice>
          <mc:Fallback>
            <p:pic>
              <p:nvPicPr>
                <p:cNvPr id="73" name="Ink 72">
                  <a:extLst>
                    <a:ext uri="{FF2B5EF4-FFF2-40B4-BE49-F238E27FC236}">
                      <a16:creationId xmlns:a16="http://schemas.microsoft.com/office/drawing/2014/main" id="{7BFC6F02-2D77-5D00-E095-9A44BA0F685E}"/>
                    </a:ext>
                  </a:extLst>
                </p:cNvPr>
                <p:cNvPicPr/>
                <p:nvPr/>
              </p:nvPicPr>
              <p:blipFill>
                <a:blip r:embed="rId85"/>
                <a:stretch>
                  <a:fillRect/>
                </a:stretch>
              </p:blipFill>
              <p:spPr>
                <a:xfrm>
                  <a:off x="3634005" y="4648630"/>
                  <a:ext cx="46656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74" name="Ink 73">
                  <a:extLst>
                    <a:ext uri="{FF2B5EF4-FFF2-40B4-BE49-F238E27FC236}">
                      <a16:creationId xmlns:a16="http://schemas.microsoft.com/office/drawing/2014/main" id="{DE81F44F-3F8C-07F3-C59B-33C735CE205F}"/>
                    </a:ext>
                  </a:extLst>
                </p14:cNvPr>
                <p14:cNvContentPartPr/>
                <p14:nvPr/>
              </p14:nvContentPartPr>
              <p14:xfrm>
                <a:off x="4026765" y="4697950"/>
                <a:ext cx="204480" cy="163800"/>
              </p14:xfrm>
            </p:contentPart>
          </mc:Choice>
          <mc:Fallback>
            <p:pic>
              <p:nvPicPr>
                <p:cNvPr id="74" name="Ink 73">
                  <a:extLst>
                    <a:ext uri="{FF2B5EF4-FFF2-40B4-BE49-F238E27FC236}">
                      <a16:creationId xmlns:a16="http://schemas.microsoft.com/office/drawing/2014/main" id="{DE81F44F-3F8C-07F3-C59B-33C735CE205F}"/>
                    </a:ext>
                  </a:extLst>
                </p:cNvPr>
                <p:cNvPicPr/>
                <p:nvPr/>
              </p:nvPicPr>
              <p:blipFill>
                <a:blip r:embed="rId87"/>
                <a:stretch>
                  <a:fillRect/>
                </a:stretch>
              </p:blipFill>
              <p:spPr>
                <a:xfrm>
                  <a:off x="4020645" y="4691830"/>
                  <a:ext cx="21672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75" name="Ink 74">
                  <a:extLst>
                    <a:ext uri="{FF2B5EF4-FFF2-40B4-BE49-F238E27FC236}">
                      <a16:creationId xmlns:a16="http://schemas.microsoft.com/office/drawing/2014/main" id="{AAEA732F-0E5E-A78E-C0FA-24F9708F9E1C}"/>
                    </a:ext>
                  </a:extLst>
                </p14:cNvPr>
                <p14:cNvContentPartPr/>
                <p14:nvPr/>
              </p14:nvContentPartPr>
              <p14:xfrm>
                <a:off x="3540405" y="5132830"/>
                <a:ext cx="12600" cy="232560"/>
              </p14:xfrm>
            </p:contentPart>
          </mc:Choice>
          <mc:Fallback>
            <p:pic>
              <p:nvPicPr>
                <p:cNvPr id="75" name="Ink 74">
                  <a:extLst>
                    <a:ext uri="{FF2B5EF4-FFF2-40B4-BE49-F238E27FC236}">
                      <a16:creationId xmlns:a16="http://schemas.microsoft.com/office/drawing/2014/main" id="{AAEA732F-0E5E-A78E-C0FA-24F9708F9E1C}"/>
                    </a:ext>
                  </a:extLst>
                </p:cNvPr>
                <p:cNvPicPr/>
                <p:nvPr/>
              </p:nvPicPr>
              <p:blipFill>
                <a:blip r:embed="rId89"/>
                <a:stretch>
                  <a:fillRect/>
                </a:stretch>
              </p:blipFill>
              <p:spPr>
                <a:xfrm>
                  <a:off x="3534285" y="5126710"/>
                  <a:ext cx="2484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76" name="Ink 75">
                  <a:extLst>
                    <a:ext uri="{FF2B5EF4-FFF2-40B4-BE49-F238E27FC236}">
                      <a16:creationId xmlns:a16="http://schemas.microsoft.com/office/drawing/2014/main" id="{7FD1892C-587B-98E0-7CC0-D68DD7DA87EF}"/>
                    </a:ext>
                  </a:extLst>
                </p14:cNvPr>
                <p14:cNvContentPartPr/>
                <p14:nvPr/>
              </p14:nvContentPartPr>
              <p14:xfrm>
                <a:off x="3499725" y="5039590"/>
                <a:ext cx="236520" cy="281880"/>
              </p14:xfrm>
            </p:contentPart>
          </mc:Choice>
          <mc:Fallback>
            <p:pic>
              <p:nvPicPr>
                <p:cNvPr id="76" name="Ink 75">
                  <a:extLst>
                    <a:ext uri="{FF2B5EF4-FFF2-40B4-BE49-F238E27FC236}">
                      <a16:creationId xmlns:a16="http://schemas.microsoft.com/office/drawing/2014/main" id="{7FD1892C-587B-98E0-7CC0-D68DD7DA87EF}"/>
                    </a:ext>
                  </a:extLst>
                </p:cNvPr>
                <p:cNvPicPr/>
                <p:nvPr/>
              </p:nvPicPr>
              <p:blipFill>
                <a:blip r:embed="rId91"/>
                <a:stretch>
                  <a:fillRect/>
                </a:stretch>
              </p:blipFill>
              <p:spPr>
                <a:xfrm>
                  <a:off x="3493605" y="5033470"/>
                  <a:ext cx="24876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77" name="Ink 76">
                  <a:extLst>
                    <a:ext uri="{FF2B5EF4-FFF2-40B4-BE49-F238E27FC236}">
                      <a16:creationId xmlns:a16="http://schemas.microsoft.com/office/drawing/2014/main" id="{DCE459DF-B302-234D-9DFA-89181CE536F0}"/>
                    </a:ext>
                  </a:extLst>
                </p14:cNvPr>
                <p14:cNvContentPartPr/>
                <p14:nvPr/>
              </p14:nvContentPartPr>
              <p14:xfrm>
                <a:off x="3768645" y="5063710"/>
                <a:ext cx="136800" cy="275040"/>
              </p14:xfrm>
            </p:contentPart>
          </mc:Choice>
          <mc:Fallback>
            <p:pic>
              <p:nvPicPr>
                <p:cNvPr id="77" name="Ink 76">
                  <a:extLst>
                    <a:ext uri="{FF2B5EF4-FFF2-40B4-BE49-F238E27FC236}">
                      <a16:creationId xmlns:a16="http://schemas.microsoft.com/office/drawing/2014/main" id="{DCE459DF-B302-234D-9DFA-89181CE536F0}"/>
                    </a:ext>
                  </a:extLst>
                </p:cNvPr>
                <p:cNvPicPr/>
                <p:nvPr/>
              </p:nvPicPr>
              <p:blipFill>
                <a:blip r:embed="rId93"/>
                <a:stretch>
                  <a:fillRect/>
                </a:stretch>
              </p:blipFill>
              <p:spPr>
                <a:xfrm>
                  <a:off x="3762525" y="5057590"/>
                  <a:ext cx="14904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78" name="Ink 77">
                  <a:extLst>
                    <a:ext uri="{FF2B5EF4-FFF2-40B4-BE49-F238E27FC236}">
                      <a16:creationId xmlns:a16="http://schemas.microsoft.com/office/drawing/2014/main" id="{17C90D86-5D8D-E776-15A2-0DF32FD1FCDE}"/>
                    </a:ext>
                  </a:extLst>
                </p14:cNvPr>
                <p14:cNvContentPartPr/>
                <p14:nvPr/>
              </p14:nvContentPartPr>
              <p14:xfrm>
                <a:off x="3920565" y="5055070"/>
                <a:ext cx="129960" cy="266400"/>
              </p14:xfrm>
            </p:contentPart>
          </mc:Choice>
          <mc:Fallback>
            <p:pic>
              <p:nvPicPr>
                <p:cNvPr id="78" name="Ink 77">
                  <a:extLst>
                    <a:ext uri="{FF2B5EF4-FFF2-40B4-BE49-F238E27FC236}">
                      <a16:creationId xmlns:a16="http://schemas.microsoft.com/office/drawing/2014/main" id="{17C90D86-5D8D-E776-15A2-0DF32FD1FCDE}"/>
                    </a:ext>
                  </a:extLst>
                </p:cNvPr>
                <p:cNvPicPr/>
                <p:nvPr/>
              </p:nvPicPr>
              <p:blipFill>
                <a:blip r:embed="rId95"/>
                <a:stretch>
                  <a:fillRect/>
                </a:stretch>
              </p:blipFill>
              <p:spPr>
                <a:xfrm>
                  <a:off x="3914445" y="5048950"/>
                  <a:ext cx="14220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79" name="Ink 78">
                  <a:extLst>
                    <a:ext uri="{FF2B5EF4-FFF2-40B4-BE49-F238E27FC236}">
                      <a16:creationId xmlns:a16="http://schemas.microsoft.com/office/drawing/2014/main" id="{600C299F-BF16-4111-3BAA-D0B76DE90E18}"/>
                    </a:ext>
                  </a:extLst>
                </p14:cNvPr>
                <p14:cNvContentPartPr/>
                <p14:nvPr/>
              </p14:nvContentPartPr>
              <p14:xfrm>
                <a:off x="3935325" y="5177830"/>
                <a:ext cx="65880" cy="66240"/>
              </p14:xfrm>
            </p:contentPart>
          </mc:Choice>
          <mc:Fallback>
            <p:pic>
              <p:nvPicPr>
                <p:cNvPr id="79" name="Ink 78">
                  <a:extLst>
                    <a:ext uri="{FF2B5EF4-FFF2-40B4-BE49-F238E27FC236}">
                      <a16:creationId xmlns:a16="http://schemas.microsoft.com/office/drawing/2014/main" id="{600C299F-BF16-4111-3BAA-D0B76DE90E18}"/>
                    </a:ext>
                  </a:extLst>
                </p:cNvPr>
                <p:cNvPicPr/>
                <p:nvPr/>
              </p:nvPicPr>
              <p:blipFill>
                <a:blip r:embed="rId97"/>
                <a:stretch>
                  <a:fillRect/>
                </a:stretch>
              </p:blipFill>
              <p:spPr>
                <a:xfrm>
                  <a:off x="3929205" y="5171710"/>
                  <a:ext cx="7812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80" name="Ink 79">
                  <a:extLst>
                    <a:ext uri="{FF2B5EF4-FFF2-40B4-BE49-F238E27FC236}">
                      <a16:creationId xmlns:a16="http://schemas.microsoft.com/office/drawing/2014/main" id="{A7E2F2F5-F9A4-7B09-3BD5-B869B2335667}"/>
                    </a:ext>
                  </a:extLst>
                </p14:cNvPr>
                <p14:cNvContentPartPr/>
                <p14:nvPr/>
              </p14:nvContentPartPr>
              <p14:xfrm>
                <a:off x="3373005" y="5268910"/>
                <a:ext cx="95040" cy="101160"/>
              </p14:xfrm>
            </p:contentPart>
          </mc:Choice>
          <mc:Fallback>
            <p:pic>
              <p:nvPicPr>
                <p:cNvPr id="80" name="Ink 79">
                  <a:extLst>
                    <a:ext uri="{FF2B5EF4-FFF2-40B4-BE49-F238E27FC236}">
                      <a16:creationId xmlns:a16="http://schemas.microsoft.com/office/drawing/2014/main" id="{A7E2F2F5-F9A4-7B09-3BD5-B869B2335667}"/>
                    </a:ext>
                  </a:extLst>
                </p:cNvPr>
                <p:cNvPicPr/>
                <p:nvPr/>
              </p:nvPicPr>
              <p:blipFill>
                <a:blip r:embed="rId99"/>
                <a:stretch>
                  <a:fillRect/>
                </a:stretch>
              </p:blipFill>
              <p:spPr>
                <a:xfrm>
                  <a:off x="3366885" y="5262790"/>
                  <a:ext cx="10728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81" name="Ink 80">
                  <a:extLst>
                    <a:ext uri="{FF2B5EF4-FFF2-40B4-BE49-F238E27FC236}">
                      <a16:creationId xmlns:a16="http://schemas.microsoft.com/office/drawing/2014/main" id="{8F980C87-E863-24D4-A889-3BBE6364F68D}"/>
                    </a:ext>
                  </a:extLst>
                </p14:cNvPr>
                <p14:cNvContentPartPr/>
                <p14:nvPr/>
              </p14:nvContentPartPr>
              <p14:xfrm>
                <a:off x="3364725" y="5179270"/>
                <a:ext cx="63000" cy="22680"/>
              </p14:xfrm>
            </p:contentPart>
          </mc:Choice>
          <mc:Fallback>
            <p:pic>
              <p:nvPicPr>
                <p:cNvPr id="81" name="Ink 80">
                  <a:extLst>
                    <a:ext uri="{FF2B5EF4-FFF2-40B4-BE49-F238E27FC236}">
                      <a16:creationId xmlns:a16="http://schemas.microsoft.com/office/drawing/2014/main" id="{8F980C87-E863-24D4-A889-3BBE6364F68D}"/>
                    </a:ext>
                  </a:extLst>
                </p:cNvPr>
                <p:cNvPicPr/>
                <p:nvPr/>
              </p:nvPicPr>
              <p:blipFill>
                <a:blip r:embed="rId101"/>
                <a:stretch>
                  <a:fillRect/>
                </a:stretch>
              </p:blipFill>
              <p:spPr>
                <a:xfrm>
                  <a:off x="3358605" y="5173150"/>
                  <a:ext cx="7524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83" name="Ink 82">
                  <a:extLst>
                    <a:ext uri="{FF2B5EF4-FFF2-40B4-BE49-F238E27FC236}">
                      <a16:creationId xmlns:a16="http://schemas.microsoft.com/office/drawing/2014/main" id="{C79CAF5B-2172-35AF-506E-4C196DED9BDB}"/>
                    </a:ext>
                  </a:extLst>
                </p14:cNvPr>
                <p14:cNvContentPartPr/>
                <p14:nvPr/>
              </p14:nvContentPartPr>
              <p14:xfrm>
                <a:off x="3499725" y="5628190"/>
                <a:ext cx="588960" cy="296280"/>
              </p14:xfrm>
            </p:contentPart>
          </mc:Choice>
          <mc:Fallback>
            <p:pic>
              <p:nvPicPr>
                <p:cNvPr id="83" name="Ink 82">
                  <a:extLst>
                    <a:ext uri="{FF2B5EF4-FFF2-40B4-BE49-F238E27FC236}">
                      <a16:creationId xmlns:a16="http://schemas.microsoft.com/office/drawing/2014/main" id="{C79CAF5B-2172-35AF-506E-4C196DED9BDB}"/>
                    </a:ext>
                  </a:extLst>
                </p:cNvPr>
                <p:cNvPicPr/>
                <p:nvPr/>
              </p:nvPicPr>
              <p:blipFill>
                <a:blip r:embed="rId103"/>
                <a:stretch>
                  <a:fillRect/>
                </a:stretch>
              </p:blipFill>
              <p:spPr>
                <a:xfrm>
                  <a:off x="3493605" y="5622070"/>
                  <a:ext cx="60120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84" name="Ink 83">
                  <a:extLst>
                    <a:ext uri="{FF2B5EF4-FFF2-40B4-BE49-F238E27FC236}">
                      <a16:creationId xmlns:a16="http://schemas.microsoft.com/office/drawing/2014/main" id="{21CB904E-A189-76A7-3D19-16CF50D0F1C9}"/>
                    </a:ext>
                  </a:extLst>
                </p14:cNvPr>
                <p14:cNvContentPartPr/>
                <p14:nvPr/>
              </p14:nvContentPartPr>
              <p14:xfrm>
                <a:off x="3990045" y="5916550"/>
                <a:ext cx="219240" cy="95760"/>
              </p14:xfrm>
            </p:contentPart>
          </mc:Choice>
          <mc:Fallback>
            <p:pic>
              <p:nvPicPr>
                <p:cNvPr id="84" name="Ink 83">
                  <a:extLst>
                    <a:ext uri="{FF2B5EF4-FFF2-40B4-BE49-F238E27FC236}">
                      <a16:creationId xmlns:a16="http://schemas.microsoft.com/office/drawing/2014/main" id="{21CB904E-A189-76A7-3D19-16CF50D0F1C9}"/>
                    </a:ext>
                  </a:extLst>
                </p:cNvPr>
                <p:cNvPicPr/>
                <p:nvPr/>
              </p:nvPicPr>
              <p:blipFill>
                <a:blip r:embed="rId105"/>
                <a:stretch>
                  <a:fillRect/>
                </a:stretch>
              </p:blipFill>
              <p:spPr>
                <a:xfrm>
                  <a:off x="3983925" y="5910430"/>
                  <a:ext cx="23148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86" name="Ink 85">
                  <a:extLst>
                    <a:ext uri="{FF2B5EF4-FFF2-40B4-BE49-F238E27FC236}">
                      <a16:creationId xmlns:a16="http://schemas.microsoft.com/office/drawing/2014/main" id="{346B3F25-96DF-3558-E2EA-AC97BDFDF69C}"/>
                    </a:ext>
                  </a:extLst>
                </p14:cNvPr>
                <p14:cNvContentPartPr/>
                <p14:nvPr/>
              </p14:nvContentPartPr>
              <p14:xfrm>
                <a:off x="4359405" y="5492110"/>
                <a:ext cx="483480" cy="494280"/>
              </p14:xfrm>
            </p:contentPart>
          </mc:Choice>
          <mc:Fallback>
            <p:pic>
              <p:nvPicPr>
                <p:cNvPr id="86" name="Ink 85">
                  <a:extLst>
                    <a:ext uri="{FF2B5EF4-FFF2-40B4-BE49-F238E27FC236}">
                      <a16:creationId xmlns:a16="http://schemas.microsoft.com/office/drawing/2014/main" id="{346B3F25-96DF-3558-E2EA-AC97BDFDF69C}"/>
                    </a:ext>
                  </a:extLst>
                </p:cNvPr>
                <p:cNvPicPr/>
                <p:nvPr/>
              </p:nvPicPr>
              <p:blipFill>
                <a:blip r:embed="rId107"/>
                <a:stretch>
                  <a:fillRect/>
                </a:stretch>
              </p:blipFill>
              <p:spPr>
                <a:xfrm>
                  <a:off x="4353285" y="5485990"/>
                  <a:ext cx="495720" cy="5065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87" name="Ink 86">
                  <a:extLst>
                    <a:ext uri="{FF2B5EF4-FFF2-40B4-BE49-F238E27FC236}">
                      <a16:creationId xmlns:a16="http://schemas.microsoft.com/office/drawing/2014/main" id="{EC196F08-6A66-452C-756D-1189884C3471}"/>
                    </a:ext>
                  </a:extLst>
                </p14:cNvPr>
                <p14:cNvContentPartPr/>
                <p14:nvPr/>
              </p14:nvContentPartPr>
              <p14:xfrm>
                <a:off x="4683405" y="5418310"/>
                <a:ext cx="209520" cy="163800"/>
              </p14:xfrm>
            </p:contentPart>
          </mc:Choice>
          <mc:Fallback>
            <p:pic>
              <p:nvPicPr>
                <p:cNvPr id="87" name="Ink 86">
                  <a:extLst>
                    <a:ext uri="{FF2B5EF4-FFF2-40B4-BE49-F238E27FC236}">
                      <a16:creationId xmlns:a16="http://schemas.microsoft.com/office/drawing/2014/main" id="{EC196F08-6A66-452C-756D-1189884C3471}"/>
                    </a:ext>
                  </a:extLst>
                </p:cNvPr>
                <p:cNvPicPr/>
                <p:nvPr/>
              </p:nvPicPr>
              <p:blipFill>
                <a:blip r:embed="rId109"/>
                <a:stretch>
                  <a:fillRect/>
                </a:stretch>
              </p:blipFill>
              <p:spPr>
                <a:xfrm>
                  <a:off x="4677285" y="5412190"/>
                  <a:ext cx="22176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89" name="Ink 88">
                  <a:extLst>
                    <a:ext uri="{FF2B5EF4-FFF2-40B4-BE49-F238E27FC236}">
                      <a16:creationId xmlns:a16="http://schemas.microsoft.com/office/drawing/2014/main" id="{5FC9A120-5777-A3B7-A522-62612AC83503}"/>
                    </a:ext>
                  </a:extLst>
                </p14:cNvPr>
                <p14:cNvContentPartPr/>
                <p14:nvPr/>
              </p14:nvContentPartPr>
              <p14:xfrm>
                <a:off x="4523205" y="1973830"/>
                <a:ext cx="18720" cy="240840"/>
              </p14:xfrm>
            </p:contentPart>
          </mc:Choice>
          <mc:Fallback>
            <p:pic>
              <p:nvPicPr>
                <p:cNvPr id="89" name="Ink 88">
                  <a:extLst>
                    <a:ext uri="{FF2B5EF4-FFF2-40B4-BE49-F238E27FC236}">
                      <a16:creationId xmlns:a16="http://schemas.microsoft.com/office/drawing/2014/main" id="{5FC9A120-5777-A3B7-A522-62612AC83503}"/>
                    </a:ext>
                  </a:extLst>
                </p:cNvPr>
                <p:cNvPicPr/>
                <p:nvPr/>
              </p:nvPicPr>
              <p:blipFill>
                <a:blip r:embed="rId111"/>
                <a:stretch>
                  <a:fillRect/>
                </a:stretch>
              </p:blipFill>
              <p:spPr>
                <a:xfrm>
                  <a:off x="4517085" y="1967710"/>
                  <a:ext cx="3096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90" name="Ink 89">
                  <a:extLst>
                    <a:ext uri="{FF2B5EF4-FFF2-40B4-BE49-F238E27FC236}">
                      <a16:creationId xmlns:a16="http://schemas.microsoft.com/office/drawing/2014/main" id="{A2612DD5-B85C-5916-D6F3-9F03E388D1E2}"/>
                    </a:ext>
                  </a:extLst>
                </p14:cNvPr>
                <p14:cNvContentPartPr/>
                <p14:nvPr/>
              </p14:nvContentPartPr>
              <p14:xfrm>
                <a:off x="4467765" y="2233390"/>
                <a:ext cx="175680" cy="38880"/>
              </p14:xfrm>
            </p:contentPart>
          </mc:Choice>
          <mc:Fallback>
            <p:pic>
              <p:nvPicPr>
                <p:cNvPr id="90" name="Ink 89">
                  <a:extLst>
                    <a:ext uri="{FF2B5EF4-FFF2-40B4-BE49-F238E27FC236}">
                      <a16:creationId xmlns:a16="http://schemas.microsoft.com/office/drawing/2014/main" id="{A2612DD5-B85C-5916-D6F3-9F03E388D1E2}"/>
                    </a:ext>
                  </a:extLst>
                </p:cNvPr>
                <p:cNvPicPr/>
                <p:nvPr/>
              </p:nvPicPr>
              <p:blipFill>
                <a:blip r:embed="rId113"/>
                <a:stretch>
                  <a:fillRect/>
                </a:stretch>
              </p:blipFill>
              <p:spPr>
                <a:xfrm>
                  <a:off x="4461645" y="2227270"/>
                  <a:ext cx="18792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91" name="Ink 90">
                  <a:extLst>
                    <a:ext uri="{FF2B5EF4-FFF2-40B4-BE49-F238E27FC236}">
                      <a16:creationId xmlns:a16="http://schemas.microsoft.com/office/drawing/2014/main" id="{D35D98D5-BF87-D572-FA76-FDEA44352F16}"/>
                    </a:ext>
                  </a:extLst>
                </p14:cNvPr>
                <p14:cNvContentPartPr/>
                <p14:nvPr/>
              </p14:nvContentPartPr>
              <p14:xfrm>
                <a:off x="4262925" y="2355070"/>
                <a:ext cx="569520" cy="298440"/>
              </p14:xfrm>
            </p:contentPart>
          </mc:Choice>
          <mc:Fallback>
            <p:pic>
              <p:nvPicPr>
                <p:cNvPr id="91" name="Ink 90">
                  <a:extLst>
                    <a:ext uri="{FF2B5EF4-FFF2-40B4-BE49-F238E27FC236}">
                      <a16:creationId xmlns:a16="http://schemas.microsoft.com/office/drawing/2014/main" id="{D35D98D5-BF87-D572-FA76-FDEA44352F16}"/>
                    </a:ext>
                  </a:extLst>
                </p:cNvPr>
                <p:cNvPicPr/>
                <p:nvPr/>
              </p:nvPicPr>
              <p:blipFill>
                <a:blip r:embed="rId115"/>
                <a:stretch>
                  <a:fillRect/>
                </a:stretch>
              </p:blipFill>
              <p:spPr>
                <a:xfrm>
                  <a:off x="4256805" y="2348950"/>
                  <a:ext cx="58176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92" name="Ink 91">
                  <a:extLst>
                    <a:ext uri="{FF2B5EF4-FFF2-40B4-BE49-F238E27FC236}">
                      <a16:creationId xmlns:a16="http://schemas.microsoft.com/office/drawing/2014/main" id="{14E3EB73-0925-5BC3-A7A1-7CFABCBBF387}"/>
                    </a:ext>
                  </a:extLst>
                </p14:cNvPr>
                <p14:cNvContentPartPr/>
                <p14:nvPr/>
              </p14:nvContentPartPr>
              <p14:xfrm>
                <a:off x="4840365" y="2331670"/>
                <a:ext cx="40680" cy="18000"/>
              </p14:xfrm>
            </p:contentPart>
          </mc:Choice>
          <mc:Fallback>
            <p:pic>
              <p:nvPicPr>
                <p:cNvPr id="92" name="Ink 91">
                  <a:extLst>
                    <a:ext uri="{FF2B5EF4-FFF2-40B4-BE49-F238E27FC236}">
                      <a16:creationId xmlns:a16="http://schemas.microsoft.com/office/drawing/2014/main" id="{14E3EB73-0925-5BC3-A7A1-7CFABCBBF387}"/>
                    </a:ext>
                  </a:extLst>
                </p:cNvPr>
                <p:cNvPicPr/>
                <p:nvPr/>
              </p:nvPicPr>
              <p:blipFill>
                <a:blip r:embed="rId117"/>
                <a:stretch>
                  <a:fillRect/>
                </a:stretch>
              </p:blipFill>
              <p:spPr>
                <a:xfrm>
                  <a:off x="4834245" y="2325550"/>
                  <a:ext cx="5292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93" name="Ink 92">
                  <a:extLst>
                    <a:ext uri="{FF2B5EF4-FFF2-40B4-BE49-F238E27FC236}">
                      <a16:creationId xmlns:a16="http://schemas.microsoft.com/office/drawing/2014/main" id="{EA143DC0-AC88-F0DD-8139-9C61FFF07011}"/>
                    </a:ext>
                  </a:extLst>
                </p14:cNvPr>
                <p14:cNvContentPartPr/>
                <p14:nvPr/>
              </p14:nvContentPartPr>
              <p14:xfrm>
                <a:off x="4896525" y="2292070"/>
                <a:ext cx="143280" cy="239760"/>
              </p14:xfrm>
            </p:contentPart>
          </mc:Choice>
          <mc:Fallback>
            <p:pic>
              <p:nvPicPr>
                <p:cNvPr id="93" name="Ink 92">
                  <a:extLst>
                    <a:ext uri="{FF2B5EF4-FFF2-40B4-BE49-F238E27FC236}">
                      <a16:creationId xmlns:a16="http://schemas.microsoft.com/office/drawing/2014/main" id="{EA143DC0-AC88-F0DD-8139-9C61FFF07011}"/>
                    </a:ext>
                  </a:extLst>
                </p:cNvPr>
                <p:cNvPicPr/>
                <p:nvPr/>
              </p:nvPicPr>
              <p:blipFill>
                <a:blip r:embed="rId119"/>
                <a:stretch>
                  <a:fillRect/>
                </a:stretch>
              </p:blipFill>
              <p:spPr>
                <a:xfrm>
                  <a:off x="4890405" y="2285950"/>
                  <a:ext cx="15552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94" name="Ink 93">
                  <a:extLst>
                    <a:ext uri="{FF2B5EF4-FFF2-40B4-BE49-F238E27FC236}">
                      <a16:creationId xmlns:a16="http://schemas.microsoft.com/office/drawing/2014/main" id="{8CEE258F-14F2-616A-B3CA-D11B980BD6C6}"/>
                    </a:ext>
                  </a:extLst>
                </p14:cNvPr>
                <p14:cNvContentPartPr/>
                <p14:nvPr/>
              </p14:nvContentPartPr>
              <p14:xfrm>
                <a:off x="4391445" y="2787790"/>
                <a:ext cx="551880" cy="209880"/>
              </p14:xfrm>
            </p:contentPart>
          </mc:Choice>
          <mc:Fallback>
            <p:pic>
              <p:nvPicPr>
                <p:cNvPr id="94" name="Ink 93">
                  <a:extLst>
                    <a:ext uri="{FF2B5EF4-FFF2-40B4-BE49-F238E27FC236}">
                      <a16:creationId xmlns:a16="http://schemas.microsoft.com/office/drawing/2014/main" id="{8CEE258F-14F2-616A-B3CA-D11B980BD6C6}"/>
                    </a:ext>
                  </a:extLst>
                </p:cNvPr>
                <p:cNvPicPr/>
                <p:nvPr/>
              </p:nvPicPr>
              <p:blipFill>
                <a:blip r:embed="rId121"/>
                <a:stretch>
                  <a:fillRect/>
                </a:stretch>
              </p:blipFill>
              <p:spPr>
                <a:xfrm>
                  <a:off x="4385325" y="2781670"/>
                  <a:ext cx="56412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95" name="Ink 94">
                  <a:extLst>
                    <a:ext uri="{FF2B5EF4-FFF2-40B4-BE49-F238E27FC236}">
                      <a16:creationId xmlns:a16="http://schemas.microsoft.com/office/drawing/2014/main" id="{BA3B4A73-7B09-9A98-F7AA-FB4661D6A2C0}"/>
                    </a:ext>
                  </a:extLst>
                </p14:cNvPr>
                <p14:cNvContentPartPr/>
                <p14:nvPr/>
              </p14:nvContentPartPr>
              <p14:xfrm>
                <a:off x="5002005" y="2691670"/>
                <a:ext cx="60120" cy="214200"/>
              </p14:xfrm>
            </p:contentPart>
          </mc:Choice>
          <mc:Fallback>
            <p:pic>
              <p:nvPicPr>
                <p:cNvPr id="95" name="Ink 94">
                  <a:extLst>
                    <a:ext uri="{FF2B5EF4-FFF2-40B4-BE49-F238E27FC236}">
                      <a16:creationId xmlns:a16="http://schemas.microsoft.com/office/drawing/2014/main" id="{BA3B4A73-7B09-9A98-F7AA-FB4661D6A2C0}"/>
                    </a:ext>
                  </a:extLst>
                </p:cNvPr>
                <p:cNvPicPr/>
                <p:nvPr/>
              </p:nvPicPr>
              <p:blipFill>
                <a:blip r:embed="rId123"/>
                <a:stretch>
                  <a:fillRect/>
                </a:stretch>
              </p:blipFill>
              <p:spPr>
                <a:xfrm>
                  <a:off x="4995885" y="2685550"/>
                  <a:ext cx="7236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96" name="Ink 95">
                  <a:extLst>
                    <a:ext uri="{FF2B5EF4-FFF2-40B4-BE49-F238E27FC236}">
                      <a16:creationId xmlns:a16="http://schemas.microsoft.com/office/drawing/2014/main" id="{AD389EC7-A939-0CFC-3AC9-97163263AEFC}"/>
                    </a:ext>
                  </a:extLst>
                </p14:cNvPr>
                <p14:cNvContentPartPr/>
                <p14:nvPr/>
              </p14:nvContentPartPr>
              <p14:xfrm>
                <a:off x="5147805" y="2749630"/>
                <a:ext cx="151560" cy="180360"/>
              </p14:xfrm>
            </p:contentPart>
          </mc:Choice>
          <mc:Fallback>
            <p:pic>
              <p:nvPicPr>
                <p:cNvPr id="96" name="Ink 95">
                  <a:extLst>
                    <a:ext uri="{FF2B5EF4-FFF2-40B4-BE49-F238E27FC236}">
                      <a16:creationId xmlns:a16="http://schemas.microsoft.com/office/drawing/2014/main" id="{AD389EC7-A939-0CFC-3AC9-97163263AEFC}"/>
                    </a:ext>
                  </a:extLst>
                </p:cNvPr>
                <p:cNvPicPr/>
                <p:nvPr/>
              </p:nvPicPr>
              <p:blipFill>
                <a:blip r:embed="rId125"/>
                <a:stretch>
                  <a:fillRect/>
                </a:stretch>
              </p:blipFill>
              <p:spPr>
                <a:xfrm>
                  <a:off x="5141685" y="2743510"/>
                  <a:ext cx="16380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97" name="Ink 96">
                  <a:extLst>
                    <a:ext uri="{FF2B5EF4-FFF2-40B4-BE49-F238E27FC236}">
                      <a16:creationId xmlns:a16="http://schemas.microsoft.com/office/drawing/2014/main" id="{8B88BDD7-DB21-5F9E-1B64-8DC4F1017A32}"/>
                    </a:ext>
                  </a:extLst>
                </p14:cNvPr>
                <p14:cNvContentPartPr/>
                <p14:nvPr/>
              </p14:nvContentPartPr>
              <p14:xfrm>
                <a:off x="5230605" y="2726230"/>
                <a:ext cx="485640" cy="145080"/>
              </p14:xfrm>
            </p:contentPart>
          </mc:Choice>
          <mc:Fallback>
            <p:pic>
              <p:nvPicPr>
                <p:cNvPr id="97" name="Ink 96">
                  <a:extLst>
                    <a:ext uri="{FF2B5EF4-FFF2-40B4-BE49-F238E27FC236}">
                      <a16:creationId xmlns:a16="http://schemas.microsoft.com/office/drawing/2014/main" id="{8B88BDD7-DB21-5F9E-1B64-8DC4F1017A32}"/>
                    </a:ext>
                  </a:extLst>
                </p:cNvPr>
                <p:cNvPicPr/>
                <p:nvPr/>
              </p:nvPicPr>
              <p:blipFill>
                <a:blip r:embed="rId127"/>
                <a:stretch>
                  <a:fillRect/>
                </a:stretch>
              </p:blipFill>
              <p:spPr>
                <a:xfrm>
                  <a:off x="5224485" y="2720110"/>
                  <a:ext cx="49788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8" name="Ink 17">
                  <a:extLst>
                    <a:ext uri="{FF2B5EF4-FFF2-40B4-BE49-F238E27FC236}">
                      <a16:creationId xmlns:a16="http://schemas.microsoft.com/office/drawing/2014/main" id="{2E85A120-98B0-181F-7034-5C2DB9205D20}"/>
                    </a:ext>
                  </a:extLst>
                </p14:cNvPr>
                <p14:cNvContentPartPr/>
                <p14:nvPr/>
              </p14:nvContentPartPr>
              <p14:xfrm>
                <a:off x="285285" y="2875630"/>
                <a:ext cx="250560" cy="321480"/>
              </p14:xfrm>
            </p:contentPart>
          </mc:Choice>
          <mc:Fallback>
            <p:pic>
              <p:nvPicPr>
                <p:cNvPr id="18" name="Ink 17">
                  <a:extLst>
                    <a:ext uri="{FF2B5EF4-FFF2-40B4-BE49-F238E27FC236}">
                      <a16:creationId xmlns:a16="http://schemas.microsoft.com/office/drawing/2014/main" id="{2E85A120-98B0-181F-7034-5C2DB9205D20}"/>
                    </a:ext>
                  </a:extLst>
                </p:cNvPr>
                <p:cNvPicPr/>
                <p:nvPr/>
              </p:nvPicPr>
              <p:blipFill>
                <a:blip r:embed="rId129"/>
                <a:stretch>
                  <a:fillRect/>
                </a:stretch>
              </p:blipFill>
              <p:spPr>
                <a:xfrm>
                  <a:off x="279165" y="2869510"/>
                  <a:ext cx="26280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9" name="Ink 18">
                  <a:extLst>
                    <a:ext uri="{FF2B5EF4-FFF2-40B4-BE49-F238E27FC236}">
                      <a16:creationId xmlns:a16="http://schemas.microsoft.com/office/drawing/2014/main" id="{342AC89F-D8CB-CFBD-19A8-09BAF5C354A0}"/>
                    </a:ext>
                  </a:extLst>
                </p14:cNvPr>
                <p14:cNvContentPartPr/>
                <p14:nvPr/>
              </p14:nvContentPartPr>
              <p14:xfrm>
                <a:off x="609645" y="2966350"/>
                <a:ext cx="285480" cy="158760"/>
              </p14:xfrm>
            </p:contentPart>
          </mc:Choice>
          <mc:Fallback>
            <p:pic>
              <p:nvPicPr>
                <p:cNvPr id="19" name="Ink 18">
                  <a:extLst>
                    <a:ext uri="{FF2B5EF4-FFF2-40B4-BE49-F238E27FC236}">
                      <a16:creationId xmlns:a16="http://schemas.microsoft.com/office/drawing/2014/main" id="{342AC89F-D8CB-CFBD-19A8-09BAF5C354A0}"/>
                    </a:ext>
                  </a:extLst>
                </p:cNvPr>
                <p:cNvPicPr/>
                <p:nvPr/>
              </p:nvPicPr>
              <p:blipFill>
                <a:blip r:embed="rId131"/>
                <a:stretch>
                  <a:fillRect/>
                </a:stretch>
              </p:blipFill>
              <p:spPr>
                <a:xfrm>
                  <a:off x="603525" y="2960230"/>
                  <a:ext cx="29772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20" name="Ink 19">
                  <a:extLst>
                    <a:ext uri="{FF2B5EF4-FFF2-40B4-BE49-F238E27FC236}">
                      <a16:creationId xmlns:a16="http://schemas.microsoft.com/office/drawing/2014/main" id="{5D124311-4694-1FC3-DE13-D86CFF9E2FBD}"/>
                    </a:ext>
                  </a:extLst>
                </p14:cNvPr>
                <p14:cNvContentPartPr/>
                <p14:nvPr/>
              </p14:nvContentPartPr>
              <p14:xfrm>
                <a:off x="882885" y="2828110"/>
                <a:ext cx="32040" cy="28440"/>
              </p14:xfrm>
            </p:contentPart>
          </mc:Choice>
          <mc:Fallback>
            <p:pic>
              <p:nvPicPr>
                <p:cNvPr id="20" name="Ink 19">
                  <a:extLst>
                    <a:ext uri="{FF2B5EF4-FFF2-40B4-BE49-F238E27FC236}">
                      <a16:creationId xmlns:a16="http://schemas.microsoft.com/office/drawing/2014/main" id="{5D124311-4694-1FC3-DE13-D86CFF9E2FBD}"/>
                    </a:ext>
                  </a:extLst>
                </p:cNvPr>
                <p:cNvPicPr/>
                <p:nvPr/>
              </p:nvPicPr>
              <p:blipFill>
                <a:blip r:embed="rId133"/>
                <a:stretch>
                  <a:fillRect/>
                </a:stretch>
              </p:blipFill>
              <p:spPr>
                <a:xfrm>
                  <a:off x="876765" y="2821990"/>
                  <a:ext cx="4428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21" name="Ink 20">
                  <a:extLst>
                    <a:ext uri="{FF2B5EF4-FFF2-40B4-BE49-F238E27FC236}">
                      <a16:creationId xmlns:a16="http://schemas.microsoft.com/office/drawing/2014/main" id="{E2F4A661-05B0-6371-1C34-79AD9D0C04CF}"/>
                    </a:ext>
                  </a:extLst>
                </p14:cNvPr>
                <p14:cNvContentPartPr/>
                <p14:nvPr/>
              </p14:nvContentPartPr>
              <p14:xfrm>
                <a:off x="1011045" y="2917390"/>
                <a:ext cx="360" cy="166320"/>
              </p14:xfrm>
            </p:contentPart>
          </mc:Choice>
          <mc:Fallback>
            <p:pic>
              <p:nvPicPr>
                <p:cNvPr id="21" name="Ink 20">
                  <a:extLst>
                    <a:ext uri="{FF2B5EF4-FFF2-40B4-BE49-F238E27FC236}">
                      <a16:creationId xmlns:a16="http://schemas.microsoft.com/office/drawing/2014/main" id="{E2F4A661-05B0-6371-1C34-79AD9D0C04CF}"/>
                    </a:ext>
                  </a:extLst>
                </p:cNvPr>
                <p:cNvPicPr/>
                <p:nvPr/>
              </p:nvPicPr>
              <p:blipFill>
                <a:blip r:embed="rId135"/>
                <a:stretch>
                  <a:fillRect/>
                </a:stretch>
              </p:blipFill>
              <p:spPr>
                <a:xfrm>
                  <a:off x="1004925" y="2911270"/>
                  <a:ext cx="1260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22" name="Ink 21">
                  <a:extLst>
                    <a:ext uri="{FF2B5EF4-FFF2-40B4-BE49-F238E27FC236}">
                      <a16:creationId xmlns:a16="http://schemas.microsoft.com/office/drawing/2014/main" id="{7CECD2AA-3976-93F0-8126-86025715F50C}"/>
                    </a:ext>
                  </a:extLst>
                </p14:cNvPr>
                <p14:cNvContentPartPr/>
                <p14:nvPr/>
              </p14:nvContentPartPr>
              <p14:xfrm>
                <a:off x="1128045" y="2798230"/>
                <a:ext cx="141120" cy="308160"/>
              </p14:xfrm>
            </p:contentPart>
          </mc:Choice>
          <mc:Fallback>
            <p:pic>
              <p:nvPicPr>
                <p:cNvPr id="22" name="Ink 21">
                  <a:extLst>
                    <a:ext uri="{FF2B5EF4-FFF2-40B4-BE49-F238E27FC236}">
                      <a16:creationId xmlns:a16="http://schemas.microsoft.com/office/drawing/2014/main" id="{7CECD2AA-3976-93F0-8126-86025715F50C}"/>
                    </a:ext>
                  </a:extLst>
                </p:cNvPr>
                <p:cNvPicPr/>
                <p:nvPr/>
              </p:nvPicPr>
              <p:blipFill>
                <a:blip r:embed="rId137"/>
                <a:stretch>
                  <a:fillRect/>
                </a:stretch>
              </p:blipFill>
              <p:spPr>
                <a:xfrm>
                  <a:off x="1121925" y="2792110"/>
                  <a:ext cx="15336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23" name="Ink 22">
                  <a:extLst>
                    <a:ext uri="{FF2B5EF4-FFF2-40B4-BE49-F238E27FC236}">
                      <a16:creationId xmlns:a16="http://schemas.microsoft.com/office/drawing/2014/main" id="{3F910F04-7697-7798-DF83-00AB41A6A73B}"/>
                    </a:ext>
                  </a:extLst>
                </p14:cNvPr>
                <p14:cNvContentPartPr/>
                <p14:nvPr/>
              </p14:nvContentPartPr>
              <p14:xfrm>
                <a:off x="825285" y="3272710"/>
                <a:ext cx="214560" cy="299160"/>
              </p14:xfrm>
            </p:contentPart>
          </mc:Choice>
          <mc:Fallback>
            <p:pic>
              <p:nvPicPr>
                <p:cNvPr id="23" name="Ink 22">
                  <a:extLst>
                    <a:ext uri="{FF2B5EF4-FFF2-40B4-BE49-F238E27FC236}">
                      <a16:creationId xmlns:a16="http://schemas.microsoft.com/office/drawing/2014/main" id="{3F910F04-7697-7798-DF83-00AB41A6A73B}"/>
                    </a:ext>
                  </a:extLst>
                </p:cNvPr>
                <p:cNvPicPr/>
                <p:nvPr/>
              </p:nvPicPr>
              <p:blipFill>
                <a:blip r:embed="rId139"/>
                <a:stretch>
                  <a:fillRect/>
                </a:stretch>
              </p:blipFill>
              <p:spPr>
                <a:xfrm>
                  <a:off x="819165" y="3266590"/>
                  <a:ext cx="22680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24" name="Ink 23">
                  <a:extLst>
                    <a:ext uri="{FF2B5EF4-FFF2-40B4-BE49-F238E27FC236}">
                      <a16:creationId xmlns:a16="http://schemas.microsoft.com/office/drawing/2014/main" id="{D97DE72D-BA03-CC31-D737-BF27F9F92E1C}"/>
                    </a:ext>
                  </a:extLst>
                </p14:cNvPr>
                <p14:cNvContentPartPr/>
                <p14:nvPr/>
              </p14:nvContentPartPr>
              <p14:xfrm>
                <a:off x="910605" y="3272710"/>
                <a:ext cx="342000" cy="267840"/>
              </p14:xfrm>
            </p:contentPart>
          </mc:Choice>
          <mc:Fallback>
            <p:pic>
              <p:nvPicPr>
                <p:cNvPr id="24" name="Ink 23">
                  <a:extLst>
                    <a:ext uri="{FF2B5EF4-FFF2-40B4-BE49-F238E27FC236}">
                      <a16:creationId xmlns:a16="http://schemas.microsoft.com/office/drawing/2014/main" id="{D97DE72D-BA03-CC31-D737-BF27F9F92E1C}"/>
                    </a:ext>
                  </a:extLst>
                </p:cNvPr>
                <p:cNvPicPr/>
                <p:nvPr/>
              </p:nvPicPr>
              <p:blipFill>
                <a:blip r:embed="rId141"/>
                <a:stretch>
                  <a:fillRect/>
                </a:stretch>
              </p:blipFill>
              <p:spPr>
                <a:xfrm>
                  <a:off x="904485" y="3266590"/>
                  <a:ext cx="35424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25" name="Ink 24">
                  <a:extLst>
                    <a:ext uri="{FF2B5EF4-FFF2-40B4-BE49-F238E27FC236}">
                      <a16:creationId xmlns:a16="http://schemas.microsoft.com/office/drawing/2014/main" id="{D1F51D79-9CEE-9A15-2231-C3F814F3AB53}"/>
                    </a:ext>
                  </a:extLst>
                </p14:cNvPr>
                <p14:cNvContentPartPr/>
                <p14:nvPr/>
              </p14:nvContentPartPr>
              <p14:xfrm>
                <a:off x="1301565" y="3210430"/>
                <a:ext cx="137880" cy="293040"/>
              </p14:xfrm>
            </p:contentPart>
          </mc:Choice>
          <mc:Fallback>
            <p:pic>
              <p:nvPicPr>
                <p:cNvPr id="25" name="Ink 24">
                  <a:extLst>
                    <a:ext uri="{FF2B5EF4-FFF2-40B4-BE49-F238E27FC236}">
                      <a16:creationId xmlns:a16="http://schemas.microsoft.com/office/drawing/2014/main" id="{D1F51D79-9CEE-9A15-2231-C3F814F3AB53}"/>
                    </a:ext>
                  </a:extLst>
                </p:cNvPr>
                <p:cNvPicPr/>
                <p:nvPr/>
              </p:nvPicPr>
              <p:blipFill>
                <a:blip r:embed="rId143"/>
                <a:stretch>
                  <a:fillRect/>
                </a:stretch>
              </p:blipFill>
              <p:spPr>
                <a:xfrm>
                  <a:off x="1295445" y="3204310"/>
                  <a:ext cx="15012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26" name="Ink 25">
                  <a:extLst>
                    <a:ext uri="{FF2B5EF4-FFF2-40B4-BE49-F238E27FC236}">
                      <a16:creationId xmlns:a16="http://schemas.microsoft.com/office/drawing/2014/main" id="{D4CB8737-ED8A-2E2B-EE65-074121187404}"/>
                    </a:ext>
                  </a:extLst>
                </p14:cNvPr>
                <p14:cNvContentPartPr/>
                <p14:nvPr/>
              </p14:nvContentPartPr>
              <p14:xfrm>
                <a:off x="497325" y="3720190"/>
                <a:ext cx="99000" cy="419400"/>
              </p14:xfrm>
            </p:contentPart>
          </mc:Choice>
          <mc:Fallback>
            <p:pic>
              <p:nvPicPr>
                <p:cNvPr id="26" name="Ink 25">
                  <a:extLst>
                    <a:ext uri="{FF2B5EF4-FFF2-40B4-BE49-F238E27FC236}">
                      <a16:creationId xmlns:a16="http://schemas.microsoft.com/office/drawing/2014/main" id="{D4CB8737-ED8A-2E2B-EE65-074121187404}"/>
                    </a:ext>
                  </a:extLst>
                </p:cNvPr>
                <p:cNvPicPr/>
                <p:nvPr/>
              </p:nvPicPr>
              <p:blipFill>
                <a:blip r:embed="rId145"/>
                <a:stretch>
                  <a:fillRect/>
                </a:stretch>
              </p:blipFill>
              <p:spPr>
                <a:xfrm>
                  <a:off x="491205" y="3714070"/>
                  <a:ext cx="111240" cy="4316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27" name="Ink 26">
                  <a:extLst>
                    <a:ext uri="{FF2B5EF4-FFF2-40B4-BE49-F238E27FC236}">
                      <a16:creationId xmlns:a16="http://schemas.microsoft.com/office/drawing/2014/main" id="{101D7F28-E1B2-34E7-E46B-8BE60D70A435}"/>
                    </a:ext>
                  </a:extLst>
                </p14:cNvPr>
                <p14:cNvContentPartPr/>
                <p14:nvPr/>
              </p14:nvContentPartPr>
              <p14:xfrm>
                <a:off x="726645" y="3779950"/>
                <a:ext cx="147600" cy="257040"/>
              </p14:xfrm>
            </p:contentPart>
          </mc:Choice>
          <mc:Fallback>
            <p:pic>
              <p:nvPicPr>
                <p:cNvPr id="27" name="Ink 26">
                  <a:extLst>
                    <a:ext uri="{FF2B5EF4-FFF2-40B4-BE49-F238E27FC236}">
                      <a16:creationId xmlns:a16="http://schemas.microsoft.com/office/drawing/2014/main" id="{101D7F28-E1B2-34E7-E46B-8BE60D70A435}"/>
                    </a:ext>
                  </a:extLst>
                </p:cNvPr>
                <p:cNvPicPr/>
                <p:nvPr/>
              </p:nvPicPr>
              <p:blipFill>
                <a:blip r:embed="rId147"/>
                <a:stretch>
                  <a:fillRect/>
                </a:stretch>
              </p:blipFill>
              <p:spPr>
                <a:xfrm>
                  <a:off x="720525" y="3773830"/>
                  <a:ext cx="15984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28" name="Ink 27">
                  <a:extLst>
                    <a:ext uri="{FF2B5EF4-FFF2-40B4-BE49-F238E27FC236}">
                      <a16:creationId xmlns:a16="http://schemas.microsoft.com/office/drawing/2014/main" id="{63F04EB9-A07C-E056-0442-872D72D66BBC}"/>
                    </a:ext>
                  </a:extLst>
                </p14:cNvPr>
                <p14:cNvContentPartPr/>
                <p14:nvPr/>
              </p14:nvContentPartPr>
              <p14:xfrm>
                <a:off x="1017525" y="3790030"/>
                <a:ext cx="115200" cy="183240"/>
              </p14:xfrm>
            </p:contentPart>
          </mc:Choice>
          <mc:Fallback>
            <p:pic>
              <p:nvPicPr>
                <p:cNvPr id="28" name="Ink 27">
                  <a:extLst>
                    <a:ext uri="{FF2B5EF4-FFF2-40B4-BE49-F238E27FC236}">
                      <a16:creationId xmlns:a16="http://schemas.microsoft.com/office/drawing/2014/main" id="{63F04EB9-A07C-E056-0442-872D72D66BBC}"/>
                    </a:ext>
                  </a:extLst>
                </p:cNvPr>
                <p:cNvPicPr/>
                <p:nvPr/>
              </p:nvPicPr>
              <p:blipFill>
                <a:blip r:embed="rId149"/>
                <a:stretch>
                  <a:fillRect/>
                </a:stretch>
              </p:blipFill>
              <p:spPr>
                <a:xfrm>
                  <a:off x="1011405" y="3783910"/>
                  <a:ext cx="12744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29" name="Ink 28">
                  <a:extLst>
                    <a:ext uri="{FF2B5EF4-FFF2-40B4-BE49-F238E27FC236}">
                      <a16:creationId xmlns:a16="http://schemas.microsoft.com/office/drawing/2014/main" id="{F796D00C-94D8-4355-6731-92ED1F8EB3E4}"/>
                    </a:ext>
                  </a:extLst>
                </p14:cNvPr>
                <p14:cNvContentPartPr/>
                <p14:nvPr/>
              </p14:nvContentPartPr>
              <p14:xfrm>
                <a:off x="1218765" y="3763750"/>
                <a:ext cx="34560" cy="244440"/>
              </p14:xfrm>
            </p:contentPart>
          </mc:Choice>
          <mc:Fallback>
            <p:pic>
              <p:nvPicPr>
                <p:cNvPr id="29" name="Ink 28">
                  <a:extLst>
                    <a:ext uri="{FF2B5EF4-FFF2-40B4-BE49-F238E27FC236}">
                      <a16:creationId xmlns:a16="http://schemas.microsoft.com/office/drawing/2014/main" id="{F796D00C-94D8-4355-6731-92ED1F8EB3E4}"/>
                    </a:ext>
                  </a:extLst>
                </p:cNvPr>
                <p:cNvPicPr/>
                <p:nvPr/>
              </p:nvPicPr>
              <p:blipFill>
                <a:blip r:embed="rId151"/>
                <a:stretch>
                  <a:fillRect/>
                </a:stretch>
              </p:blipFill>
              <p:spPr>
                <a:xfrm>
                  <a:off x="1212645" y="3757630"/>
                  <a:ext cx="4680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30" name="Ink 29">
                  <a:extLst>
                    <a:ext uri="{FF2B5EF4-FFF2-40B4-BE49-F238E27FC236}">
                      <a16:creationId xmlns:a16="http://schemas.microsoft.com/office/drawing/2014/main" id="{C34CC256-0910-0BA4-BFB9-F8466598F0E0}"/>
                    </a:ext>
                  </a:extLst>
                </p14:cNvPr>
                <p14:cNvContentPartPr/>
                <p14:nvPr/>
              </p14:nvContentPartPr>
              <p14:xfrm>
                <a:off x="1200765" y="3712270"/>
                <a:ext cx="232920" cy="229680"/>
              </p14:xfrm>
            </p:contentPart>
          </mc:Choice>
          <mc:Fallback>
            <p:pic>
              <p:nvPicPr>
                <p:cNvPr id="30" name="Ink 29">
                  <a:extLst>
                    <a:ext uri="{FF2B5EF4-FFF2-40B4-BE49-F238E27FC236}">
                      <a16:creationId xmlns:a16="http://schemas.microsoft.com/office/drawing/2014/main" id="{C34CC256-0910-0BA4-BFB9-F8466598F0E0}"/>
                    </a:ext>
                  </a:extLst>
                </p:cNvPr>
                <p:cNvPicPr/>
                <p:nvPr/>
              </p:nvPicPr>
              <p:blipFill>
                <a:blip r:embed="rId153"/>
                <a:stretch>
                  <a:fillRect/>
                </a:stretch>
              </p:blipFill>
              <p:spPr>
                <a:xfrm>
                  <a:off x="1194645" y="3706150"/>
                  <a:ext cx="24516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31" name="Ink 30">
                  <a:extLst>
                    <a:ext uri="{FF2B5EF4-FFF2-40B4-BE49-F238E27FC236}">
                      <a16:creationId xmlns:a16="http://schemas.microsoft.com/office/drawing/2014/main" id="{E902FE35-AF4F-87EF-7732-6087434AC541}"/>
                    </a:ext>
                  </a:extLst>
                </p14:cNvPr>
                <p14:cNvContentPartPr/>
                <p14:nvPr/>
              </p14:nvContentPartPr>
              <p14:xfrm>
                <a:off x="1508925" y="3684190"/>
                <a:ext cx="169920" cy="210960"/>
              </p14:xfrm>
            </p:contentPart>
          </mc:Choice>
          <mc:Fallback>
            <p:pic>
              <p:nvPicPr>
                <p:cNvPr id="31" name="Ink 30">
                  <a:extLst>
                    <a:ext uri="{FF2B5EF4-FFF2-40B4-BE49-F238E27FC236}">
                      <a16:creationId xmlns:a16="http://schemas.microsoft.com/office/drawing/2014/main" id="{E902FE35-AF4F-87EF-7732-6087434AC541}"/>
                    </a:ext>
                  </a:extLst>
                </p:cNvPr>
                <p:cNvPicPr/>
                <p:nvPr/>
              </p:nvPicPr>
              <p:blipFill>
                <a:blip r:embed="rId155"/>
                <a:stretch>
                  <a:fillRect/>
                </a:stretch>
              </p:blipFill>
              <p:spPr>
                <a:xfrm>
                  <a:off x="1502805" y="3678070"/>
                  <a:ext cx="18216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32" name="Ink 31">
                  <a:extLst>
                    <a:ext uri="{FF2B5EF4-FFF2-40B4-BE49-F238E27FC236}">
                      <a16:creationId xmlns:a16="http://schemas.microsoft.com/office/drawing/2014/main" id="{2AB790F8-DE79-EBA5-29C5-1AAA40E2F8E5}"/>
                    </a:ext>
                  </a:extLst>
                </p14:cNvPr>
                <p14:cNvContentPartPr/>
                <p14:nvPr/>
              </p14:nvContentPartPr>
              <p14:xfrm>
                <a:off x="1623045" y="3609670"/>
                <a:ext cx="197280" cy="320400"/>
              </p14:xfrm>
            </p:contentPart>
          </mc:Choice>
          <mc:Fallback>
            <p:pic>
              <p:nvPicPr>
                <p:cNvPr id="32" name="Ink 31">
                  <a:extLst>
                    <a:ext uri="{FF2B5EF4-FFF2-40B4-BE49-F238E27FC236}">
                      <a16:creationId xmlns:a16="http://schemas.microsoft.com/office/drawing/2014/main" id="{2AB790F8-DE79-EBA5-29C5-1AAA40E2F8E5}"/>
                    </a:ext>
                  </a:extLst>
                </p:cNvPr>
                <p:cNvPicPr/>
                <p:nvPr/>
              </p:nvPicPr>
              <p:blipFill>
                <a:blip r:embed="rId157"/>
                <a:stretch>
                  <a:fillRect/>
                </a:stretch>
              </p:blipFill>
              <p:spPr>
                <a:xfrm>
                  <a:off x="1616925" y="3603550"/>
                  <a:ext cx="20952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42" name="Ink 41">
                  <a:extLst>
                    <a:ext uri="{FF2B5EF4-FFF2-40B4-BE49-F238E27FC236}">
                      <a16:creationId xmlns:a16="http://schemas.microsoft.com/office/drawing/2014/main" id="{F61B8C2E-3A55-96F0-E81B-ED185C49FAF5}"/>
                    </a:ext>
                  </a:extLst>
                </p14:cNvPr>
                <p14:cNvContentPartPr/>
                <p14:nvPr/>
              </p14:nvContentPartPr>
              <p14:xfrm>
                <a:off x="678045" y="4126630"/>
                <a:ext cx="228240" cy="39960"/>
              </p14:xfrm>
            </p:contentPart>
          </mc:Choice>
          <mc:Fallback>
            <p:pic>
              <p:nvPicPr>
                <p:cNvPr id="42" name="Ink 41">
                  <a:extLst>
                    <a:ext uri="{FF2B5EF4-FFF2-40B4-BE49-F238E27FC236}">
                      <a16:creationId xmlns:a16="http://schemas.microsoft.com/office/drawing/2014/main" id="{F61B8C2E-3A55-96F0-E81B-ED185C49FAF5}"/>
                    </a:ext>
                  </a:extLst>
                </p:cNvPr>
                <p:cNvPicPr/>
                <p:nvPr/>
              </p:nvPicPr>
              <p:blipFill>
                <a:blip r:embed="rId159"/>
                <a:stretch>
                  <a:fillRect/>
                </a:stretch>
              </p:blipFill>
              <p:spPr>
                <a:xfrm>
                  <a:off x="671925" y="4120510"/>
                  <a:ext cx="24048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43" name="Ink 42">
                  <a:extLst>
                    <a:ext uri="{FF2B5EF4-FFF2-40B4-BE49-F238E27FC236}">
                      <a16:creationId xmlns:a16="http://schemas.microsoft.com/office/drawing/2014/main" id="{CAB8F328-DFD4-9DD0-B88E-88259ECEADA3}"/>
                    </a:ext>
                  </a:extLst>
                </p14:cNvPr>
                <p14:cNvContentPartPr/>
                <p14:nvPr/>
              </p14:nvContentPartPr>
              <p14:xfrm>
                <a:off x="1124085" y="4088110"/>
                <a:ext cx="170640" cy="27720"/>
              </p14:xfrm>
            </p:contentPart>
          </mc:Choice>
          <mc:Fallback>
            <p:pic>
              <p:nvPicPr>
                <p:cNvPr id="43" name="Ink 42">
                  <a:extLst>
                    <a:ext uri="{FF2B5EF4-FFF2-40B4-BE49-F238E27FC236}">
                      <a16:creationId xmlns:a16="http://schemas.microsoft.com/office/drawing/2014/main" id="{CAB8F328-DFD4-9DD0-B88E-88259ECEADA3}"/>
                    </a:ext>
                  </a:extLst>
                </p:cNvPr>
                <p:cNvPicPr/>
                <p:nvPr/>
              </p:nvPicPr>
              <p:blipFill>
                <a:blip r:embed="rId161"/>
                <a:stretch>
                  <a:fillRect/>
                </a:stretch>
              </p:blipFill>
              <p:spPr>
                <a:xfrm>
                  <a:off x="1117965" y="4081990"/>
                  <a:ext cx="18288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44" name="Ink 43">
                  <a:extLst>
                    <a:ext uri="{FF2B5EF4-FFF2-40B4-BE49-F238E27FC236}">
                      <a16:creationId xmlns:a16="http://schemas.microsoft.com/office/drawing/2014/main" id="{AB59F485-C9D9-E611-65DE-A7BDE5D0D3CB}"/>
                    </a:ext>
                  </a:extLst>
                </p14:cNvPr>
                <p14:cNvContentPartPr/>
                <p14:nvPr/>
              </p14:nvContentPartPr>
              <p14:xfrm>
                <a:off x="1471125" y="4020070"/>
                <a:ext cx="315360" cy="61920"/>
              </p14:xfrm>
            </p:contentPart>
          </mc:Choice>
          <mc:Fallback>
            <p:pic>
              <p:nvPicPr>
                <p:cNvPr id="44" name="Ink 43">
                  <a:extLst>
                    <a:ext uri="{FF2B5EF4-FFF2-40B4-BE49-F238E27FC236}">
                      <a16:creationId xmlns:a16="http://schemas.microsoft.com/office/drawing/2014/main" id="{AB59F485-C9D9-E611-65DE-A7BDE5D0D3CB}"/>
                    </a:ext>
                  </a:extLst>
                </p:cNvPr>
                <p:cNvPicPr/>
                <p:nvPr/>
              </p:nvPicPr>
              <p:blipFill>
                <a:blip r:embed="rId163"/>
                <a:stretch>
                  <a:fillRect/>
                </a:stretch>
              </p:blipFill>
              <p:spPr>
                <a:xfrm>
                  <a:off x="1465005" y="4013950"/>
                  <a:ext cx="32760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9" name="Ink 98">
                  <a:extLst>
                    <a:ext uri="{FF2B5EF4-FFF2-40B4-BE49-F238E27FC236}">
                      <a16:creationId xmlns:a16="http://schemas.microsoft.com/office/drawing/2014/main" id="{1CA0C209-CBEA-CDC5-4A99-68D812116F0C}"/>
                    </a:ext>
                  </a:extLst>
                </p14:cNvPr>
                <p14:cNvContentPartPr/>
                <p14:nvPr/>
              </p14:nvContentPartPr>
              <p14:xfrm>
                <a:off x="1501365" y="3072550"/>
                <a:ext cx="473400" cy="332280"/>
              </p14:xfrm>
            </p:contentPart>
          </mc:Choice>
          <mc:Fallback>
            <p:pic>
              <p:nvPicPr>
                <p:cNvPr id="99" name="Ink 98">
                  <a:extLst>
                    <a:ext uri="{FF2B5EF4-FFF2-40B4-BE49-F238E27FC236}">
                      <a16:creationId xmlns:a16="http://schemas.microsoft.com/office/drawing/2014/main" id="{1CA0C209-CBEA-CDC5-4A99-68D812116F0C}"/>
                    </a:ext>
                  </a:extLst>
                </p:cNvPr>
                <p:cNvPicPr/>
                <p:nvPr/>
              </p:nvPicPr>
              <p:blipFill>
                <a:blip r:embed="rId165"/>
                <a:stretch>
                  <a:fillRect/>
                </a:stretch>
              </p:blipFill>
              <p:spPr>
                <a:xfrm>
                  <a:off x="1495245" y="3066430"/>
                  <a:ext cx="48564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1" name="Ink 100">
                  <a:extLst>
                    <a:ext uri="{FF2B5EF4-FFF2-40B4-BE49-F238E27FC236}">
                      <a16:creationId xmlns:a16="http://schemas.microsoft.com/office/drawing/2014/main" id="{807EE84A-5E90-F3A1-8029-F664B427C997}"/>
                    </a:ext>
                  </a:extLst>
                </p14:cNvPr>
                <p14:cNvContentPartPr/>
                <p14:nvPr/>
              </p14:nvContentPartPr>
              <p14:xfrm>
                <a:off x="3699525" y="2920270"/>
                <a:ext cx="304200" cy="257040"/>
              </p14:xfrm>
            </p:contentPart>
          </mc:Choice>
          <mc:Fallback>
            <p:pic>
              <p:nvPicPr>
                <p:cNvPr id="101" name="Ink 100">
                  <a:extLst>
                    <a:ext uri="{FF2B5EF4-FFF2-40B4-BE49-F238E27FC236}">
                      <a16:creationId xmlns:a16="http://schemas.microsoft.com/office/drawing/2014/main" id="{807EE84A-5E90-F3A1-8029-F664B427C997}"/>
                    </a:ext>
                  </a:extLst>
                </p:cNvPr>
                <p:cNvPicPr/>
                <p:nvPr/>
              </p:nvPicPr>
              <p:blipFill>
                <a:blip r:embed="rId167"/>
                <a:stretch>
                  <a:fillRect/>
                </a:stretch>
              </p:blipFill>
              <p:spPr>
                <a:xfrm>
                  <a:off x="3693405" y="2914150"/>
                  <a:ext cx="31644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3" name="Ink 102">
                  <a:extLst>
                    <a:ext uri="{FF2B5EF4-FFF2-40B4-BE49-F238E27FC236}">
                      <a16:creationId xmlns:a16="http://schemas.microsoft.com/office/drawing/2014/main" id="{A9FF089A-D49B-50C2-1E23-36E45ED174F7}"/>
                    </a:ext>
                  </a:extLst>
                </p14:cNvPr>
                <p14:cNvContentPartPr/>
                <p14:nvPr/>
              </p14:nvContentPartPr>
              <p14:xfrm>
                <a:off x="4512765" y="3419230"/>
                <a:ext cx="1846800" cy="798480"/>
              </p14:xfrm>
            </p:contentPart>
          </mc:Choice>
          <mc:Fallback>
            <p:pic>
              <p:nvPicPr>
                <p:cNvPr id="103" name="Ink 102">
                  <a:extLst>
                    <a:ext uri="{FF2B5EF4-FFF2-40B4-BE49-F238E27FC236}">
                      <a16:creationId xmlns:a16="http://schemas.microsoft.com/office/drawing/2014/main" id="{A9FF089A-D49B-50C2-1E23-36E45ED174F7}"/>
                    </a:ext>
                  </a:extLst>
                </p:cNvPr>
                <p:cNvPicPr/>
                <p:nvPr/>
              </p:nvPicPr>
              <p:blipFill>
                <a:blip r:embed="rId169"/>
                <a:stretch>
                  <a:fillRect/>
                </a:stretch>
              </p:blipFill>
              <p:spPr>
                <a:xfrm>
                  <a:off x="4506645" y="3413110"/>
                  <a:ext cx="1859040" cy="8107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4" name="Ink 103">
                  <a:extLst>
                    <a:ext uri="{FF2B5EF4-FFF2-40B4-BE49-F238E27FC236}">
                      <a16:creationId xmlns:a16="http://schemas.microsoft.com/office/drawing/2014/main" id="{8C6C267C-C05C-2AFE-4FDA-632EA016E41F}"/>
                    </a:ext>
                  </a:extLst>
                </p14:cNvPr>
                <p14:cNvContentPartPr/>
                <p14:nvPr/>
              </p14:nvContentPartPr>
              <p14:xfrm>
                <a:off x="4465965" y="3305470"/>
                <a:ext cx="1963440" cy="857520"/>
              </p14:xfrm>
            </p:contentPart>
          </mc:Choice>
          <mc:Fallback>
            <p:pic>
              <p:nvPicPr>
                <p:cNvPr id="104" name="Ink 103">
                  <a:extLst>
                    <a:ext uri="{FF2B5EF4-FFF2-40B4-BE49-F238E27FC236}">
                      <a16:creationId xmlns:a16="http://schemas.microsoft.com/office/drawing/2014/main" id="{8C6C267C-C05C-2AFE-4FDA-632EA016E41F}"/>
                    </a:ext>
                  </a:extLst>
                </p:cNvPr>
                <p:cNvPicPr/>
                <p:nvPr/>
              </p:nvPicPr>
              <p:blipFill>
                <a:blip r:embed="rId171"/>
                <a:stretch>
                  <a:fillRect/>
                </a:stretch>
              </p:blipFill>
              <p:spPr>
                <a:xfrm>
                  <a:off x="4459845" y="3299350"/>
                  <a:ext cx="1975680" cy="8697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6" name="Ink 105">
                  <a:extLst>
                    <a:ext uri="{FF2B5EF4-FFF2-40B4-BE49-F238E27FC236}">
                      <a16:creationId xmlns:a16="http://schemas.microsoft.com/office/drawing/2014/main" id="{263AAA18-A168-3113-293A-78BC9784BA8A}"/>
                    </a:ext>
                  </a:extLst>
                </p14:cNvPr>
                <p14:cNvContentPartPr/>
                <p14:nvPr/>
              </p14:nvContentPartPr>
              <p14:xfrm>
                <a:off x="4814085" y="3487990"/>
                <a:ext cx="13680" cy="234720"/>
              </p14:xfrm>
            </p:contentPart>
          </mc:Choice>
          <mc:Fallback>
            <p:pic>
              <p:nvPicPr>
                <p:cNvPr id="106" name="Ink 105">
                  <a:extLst>
                    <a:ext uri="{FF2B5EF4-FFF2-40B4-BE49-F238E27FC236}">
                      <a16:creationId xmlns:a16="http://schemas.microsoft.com/office/drawing/2014/main" id="{263AAA18-A168-3113-293A-78BC9784BA8A}"/>
                    </a:ext>
                  </a:extLst>
                </p:cNvPr>
                <p:cNvPicPr/>
                <p:nvPr/>
              </p:nvPicPr>
              <p:blipFill>
                <a:blip r:embed="rId173"/>
                <a:stretch>
                  <a:fillRect/>
                </a:stretch>
              </p:blipFill>
              <p:spPr>
                <a:xfrm>
                  <a:off x="4807965" y="3481870"/>
                  <a:ext cx="2592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7" name="Ink 106">
                  <a:extLst>
                    <a:ext uri="{FF2B5EF4-FFF2-40B4-BE49-F238E27FC236}">
                      <a16:creationId xmlns:a16="http://schemas.microsoft.com/office/drawing/2014/main" id="{9B5235F6-A386-5130-F188-FFB55EBFE2B0}"/>
                    </a:ext>
                  </a:extLst>
                </p14:cNvPr>
                <p14:cNvContentPartPr/>
                <p14:nvPr/>
              </p14:nvContentPartPr>
              <p14:xfrm>
                <a:off x="4719765" y="3458110"/>
                <a:ext cx="460080" cy="262080"/>
              </p14:xfrm>
            </p:contentPart>
          </mc:Choice>
          <mc:Fallback>
            <p:pic>
              <p:nvPicPr>
                <p:cNvPr id="107" name="Ink 106">
                  <a:extLst>
                    <a:ext uri="{FF2B5EF4-FFF2-40B4-BE49-F238E27FC236}">
                      <a16:creationId xmlns:a16="http://schemas.microsoft.com/office/drawing/2014/main" id="{9B5235F6-A386-5130-F188-FFB55EBFE2B0}"/>
                    </a:ext>
                  </a:extLst>
                </p:cNvPr>
                <p:cNvPicPr/>
                <p:nvPr/>
              </p:nvPicPr>
              <p:blipFill>
                <a:blip r:embed="rId175"/>
                <a:stretch>
                  <a:fillRect/>
                </a:stretch>
              </p:blipFill>
              <p:spPr>
                <a:xfrm>
                  <a:off x="4713645" y="3451990"/>
                  <a:ext cx="47232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8" name="Ink 107">
                  <a:extLst>
                    <a:ext uri="{FF2B5EF4-FFF2-40B4-BE49-F238E27FC236}">
                      <a16:creationId xmlns:a16="http://schemas.microsoft.com/office/drawing/2014/main" id="{01668620-DC25-2069-1CFE-D4B86E6FE43E}"/>
                    </a:ext>
                  </a:extLst>
                </p14:cNvPr>
                <p14:cNvContentPartPr/>
                <p14:nvPr/>
              </p14:nvContentPartPr>
              <p14:xfrm>
                <a:off x="5304765" y="3509230"/>
                <a:ext cx="30240" cy="227880"/>
              </p14:xfrm>
            </p:contentPart>
          </mc:Choice>
          <mc:Fallback>
            <p:pic>
              <p:nvPicPr>
                <p:cNvPr id="108" name="Ink 107">
                  <a:extLst>
                    <a:ext uri="{FF2B5EF4-FFF2-40B4-BE49-F238E27FC236}">
                      <a16:creationId xmlns:a16="http://schemas.microsoft.com/office/drawing/2014/main" id="{01668620-DC25-2069-1CFE-D4B86E6FE43E}"/>
                    </a:ext>
                  </a:extLst>
                </p:cNvPr>
                <p:cNvPicPr/>
                <p:nvPr/>
              </p:nvPicPr>
              <p:blipFill>
                <a:blip r:embed="rId177"/>
                <a:stretch>
                  <a:fillRect/>
                </a:stretch>
              </p:blipFill>
              <p:spPr>
                <a:xfrm>
                  <a:off x="5298645" y="3503110"/>
                  <a:ext cx="4248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9" name="Ink 108">
                  <a:extLst>
                    <a:ext uri="{FF2B5EF4-FFF2-40B4-BE49-F238E27FC236}">
                      <a16:creationId xmlns:a16="http://schemas.microsoft.com/office/drawing/2014/main" id="{B25D0ABB-C9F2-BE7F-A9F4-9E6F47EFAEED}"/>
                    </a:ext>
                  </a:extLst>
                </p14:cNvPr>
                <p14:cNvContentPartPr/>
                <p14:nvPr/>
              </p14:nvContentPartPr>
              <p14:xfrm>
                <a:off x="5316645" y="3718030"/>
                <a:ext cx="385200" cy="18000"/>
              </p14:xfrm>
            </p:contentPart>
          </mc:Choice>
          <mc:Fallback>
            <p:pic>
              <p:nvPicPr>
                <p:cNvPr id="109" name="Ink 108">
                  <a:extLst>
                    <a:ext uri="{FF2B5EF4-FFF2-40B4-BE49-F238E27FC236}">
                      <a16:creationId xmlns:a16="http://schemas.microsoft.com/office/drawing/2014/main" id="{B25D0ABB-C9F2-BE7F-A9F4-9E6F47EFAEED}"/>
                    </a:ext>
                  </a:extLst>
                </p:cNvPr>
                <p:cNvPicPr/>
                <p:nvPr/>
              </p:nvPicPr>
              <p:blipFill>
                <a:blip r:embed="rId179"/>
                <a:stretch>
                  <a:fillRect/>
                </a:stretch>
              </p:blipFill>
              <p:spPr>
                <a:xfrm>
                  <a:off x="5310525" y="3711910"/>
                  <a:ext cx="39744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0" name="Ink 109">
                  <a:extLst>
                    <a:ext uri="{FF2B5EF4-FFF2-40B4-BE49-F238E27FC236}">
                      <a16:creationId xmlns:a16="http://schemas.microsoft.com/office/drawing/2014/main" id="{7CAA4B39-14E3-9D04-4FE4-D26EE8BC82FF}"/>
                    </a:ext>
                  </a:extLst>
                </p14:cNvPr>
                <p14:cNvContentPartPr/>
                <p14:nvPr/>
              </p14:nvContentPartPr>
              <p14:xfrm>
                <a:off x="5325285" y="3457030"/>
                <a:ext cx="446040" cy="261720"/>
              </p14:xfrm>
            </p:contentPart>
          </mc:Choice>
          <mc:Fallback>
            <p:pic>
              <p:nvPicPr>
                <p:cNvPr id="110" name="Ink 109">
                  <a:extLst>
                    <a:ext uri="{FF2B5EF4-FFF2-40B4-BE49-F238E27FC236}">
                      <a16:creationId xmlns:a16="http://schemas.microsoft.com/office/drawing/2014/main" id="{7CAA4B39-14E3-9D04-4FE4-D26EE8BC82FF}"/>
                    </a:ext>
                  </a:extLst>
                </p:cNvPr>
                <p:cNvPicPr/>
                <p:nvPr/>
              </p:nvPicPr>
              <p:blipFill>
                <a:blip r:embed="rId181"/>
                <a:stretch>
                  <a:fillRect/>
                </a:stretch>
              </p:blipFill>
              <p:spPr>
                <a:xfrm>
                  <a:off x="5319165" y="3450910"/>
                  <a:ext cx="45828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1" name="Ink 110">
                  <a:extLst>
                    <a:ext uri="{FF2B5EF4-FFF2-40B4-BE49-F238E27FC236}">
                      <a16:creationId xmlns:a16="http://schemas.microsoft.com/office/drawing/2014/main" id="{075D217C-672F-02EF-AF83-63145D40C77D}"/>
                    </a:ext>
                  </a:extLst>
                </p14:cNvPr>
                <p14:cNvContentPartPr/>
                <p14:nvPr/>
              </p14:nvContentPartPr>
              <p14:xfrm>
                <a:off x="5906325" y="3488710"/>
                <a:ext cx="16920" cy="225000"/>
              </p14:xfrm>
            </p:contentPart>
          </mc:Choice>
          <mc:Fallback>
            <p:pic>
              <p:nvPicPr>
                <p:cNvPr id="111" name="Ink 110">
                  <a:extLst>
                    <a:ext uri="{FF2B5EF4-FFF2-40B4-BE49-F238E27FC236}">
                      <a16:creationId xmlns:a16="http://schemas.microsoft.com/office/drawing/2014/main" id="{075D217C-672F-02EF-AF83-63145D40C77D}"/>
                    </a:ext>
                  </a:extLst>
                </p:cNvPr>
                <p:cNvPicPr/>
                <p:nvPr/>
              </p:nvPicPr>
              <p:blipFill>
                <a:blip r:embed="rId183"/>
                <a:stretch>
                  <a:fillRect/>
                </a:stretch>
              </p:blipFill>
              <p:spPr>
                <a:xfrm>
                  <a:off x="5900205" y="3482590"/>
                  <a:ext cx="2916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2" name="Ink 111">
                  <a:extLst>
                    <a:ext uri="{FF2B5EF4-FFF2-40B4-BE49-F238E27FC236}">
                      <a16:creationId xmlns:a16="http://schemas.microsoft.com/office/drawing/2014/main" id="{D799AF52-0483-D557-7286-C168F2724CFA}"/>
                    </a:ext>
                  </a:extLst>
                </p14:cNvPr>
                <p14:cNvContentPartPr/>
                <p14:nvPr/>
              </p14:nvContentPartPr>
              <p14:xfrm>
                <a:off x="5886525" y="3468550"/>
                <a:ext cx="315360" cy="288000"/>
              </p14:xfrm>
            </p:contentPart>
          </mc:Choice>
          <mc:Fallback>
            <p:pic>
              <p:nvPicPr>
                <p:cNvPr id="112" name="Ink 111">
                  <a:extLst>
                    <a:ext uri="{FF2B5EF4-FFF2-40B4-BE49-F238E27FC236}">
                      <a16:creationId xmlns:a16="http://schemas.microsoft.com/office/drawing/2014/main" id="{D799AF52-0483-D557-7286-C168F2724CFA}"/>
                    </a:ext>
                  </a:extLst>
                </p:cNvPr>
                <p:cNvPicPr/>
                <p:nvPr/>
              </p:nvPicPr>
              <p:blipFill>
                <a:blip r:embed="rId185"/>
                <a:stretch>
                  <a:fillRect/>
                </a:stretch>
              </p:blipFill>
              <p:spPr>
                <a:xfrm>
                  <a:off x="5880405" y="3462430"/>
                  <a:ext cx="32760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3" name="Ink 112">
                  <a:extLst>
                    <a:ext uri="{FF2B5EF4-FFF2-40B4-BE49-F238E27FC236}">
                      <a16:creationId xmlns:a16="http://schemas.microsoft.com/office/drawing/2014/main" id="{D2E9E40C-F545-E221-0714-693CF7B34087}"/>
                    </a:ext>
                  </a:extLst>
                </p14:cNvPr>
                <p14:cNvContentPartPr/>
                <p14:nvPr/>
              </p14:nvContentPartPr>
              <p14:xfrm>
                <a:off x="4820565" y="3892270"/>
                <a:ext cx="11880" cy="273960"/>
              </p14:xfrm>
            </p:contentPart>
          </mc:Choice>
          <mc:Fallback>
            <p:pic>
              <p:nvPicPr>
                <p:cNvPr id="113" name="Ink 112">
                  <a:extLst>
                    <a:ext uri="{FF2B5EF4-FFF2-40B4-BE49-F238E27FC236}">
                      <a16:creationId xmlns:a16="http://schemas.microsoft.com/office/drawing/2014/main" id="{D2E9E40C-F545-E221-0714-693CF7B34087}"/>
                    </a:ext>
                  </a:extLst>
                </p:cNvPr>
                <p:cNvPicPr/>
                <p:nvPr/>
              </p:nvPicPr>
              <p:blipFill>
                <a:blip r:embed="rId187"/>
                <a:stretch>
                  <a:fillRect/>
                </a:stretch>
              </p:blipFill>
              <p:spPr>
                <a:xfrm>
                  <a:off x="4814445" y="3886150"/>
                  <a:ext cx="2412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4" name="Ink 113">
                  <a:extLst>
                    <a:ext uri="{FF2B5EF4-FFF2-40B4-BE49-F238E27FC236}">
                      <a16:creationId xmlns:a16="http://schemas.microsoft.com/office/drawing/2014/main" id="{C80AB9F7-FBBD-65CF-3535-01855B55A9C4}"/>
                    </a:ext>
                  </a:extLst>
                </p14:cNvPr>
                <p14:cNvContentPartPr/>
                <p14:nvPr/>
              </p14:nvContentPartPr>
              <p14:xfrm>
                <a:off x="4810845" y="3886510"/>
                <a:ext cx="510480" cy="261360"/>
              </p14:xfrm>
            </p:contentPart>
          </mc:Choice>
          <mc:Fallback>
            <p:pic>
              <p:nvPicPr>
                <p:cNvPr id="114" name="Ink 113">
                  <a:extLst>
                    <a:ext uri="{FF2B5EF4-FFF2-40B4-BE49-F238E27FC236}">
                      <a16:creationId xmlns:a16="http://schemas.microsoft.com/office/drawing/2014/main" id="{C80AB9F7-FBBD-65CF-3535-01855B55A9C4}"/>
                    </a:ext>
                  </a:extLst>
                </p:cNvPr>
                <p:cNvPicPr/>
                <p:nvPr/>
              </p:nvPicPr>
              <p:blipFill>
                <a:blip r:embed="rId189"/>
                <a:stretch>
                  <a:fillRect/>
                </a:stretch>
              </p:blipFill>
              <p:spPr>
                <a:xfrm>
                  <a:off x="4804725" y="3880390"/>
                  <a:ext cx="52272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5" name="Ink 114">
                  <a:extLst>
                    <a:ext uri="{FF2B5EF4-FFF2-40B4-BE49-F238E27FC236}">
                      <a16:creationId xmlns:a16="http://schemas.microsoft.com/office/drawing/2014/main" id="{01C1160F-BB54-2930-5086-88DEB9AC3291}"/>
                    </a:ext>
                  </a:extLst>
                </p14:cNvPr>
                <p14:cNvContentPartPr/>
                <p14:nvPr/>
              </p14:nvContentPartPr>
              <p14:xfrm>
                <a:off x="5504565" y="3971470"/>
                <a:ext cx="12960" cy="194760"/>
              </p14:xfrm>
            </p:contentPart>
          </mc:Choice>
          <mc:Fallback>
            <p:pic>
              <p:nvPicPr>
                <p:cNvPr id="115" name="Ink 114">
                  <a:extLst>
                    <a:ext uri="{FF2B5EF4-FFF2-40B4-BE49-F238E27FC236}">
                      <a16:creationId xmlns:a16="http://schemas.microsoft.com/office/drawing/2014/main" id="{01C1160F-BB54-2930-5086-88DEB9AC3291}"/>
                    </a:ext>
                  </a:extLst>
                </p:cNvPr>
                <p:cNvPicPr/>
                <p:nvPr/>
              </p:nvPicPr>
              <p:blipFill>
                <a:blip r:embed="rId191"/>
                <a:stretch>
                  <a:fillRect/>
                </a:stretch>
              </p:blipFill>
              <p:spPr>
                <a:xfrm>
                  <a:off x="5498445" y="3965350"/>
                  <a:ext cx="2520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6" name="Ink 115">
                  <a:extLst>
                    <a:ext uri="{FF2B5EF4-FFF2-40B4-BE49-F238E27FC236}">
                      <a16:creationId xmlns:a16="http://schemas.microsoft.com/office/drawing/2014/main" id="{E8FB4249-A595-513F-C0B1-8F0321679D16}"/>
                    </a:ext>
                  </a:extLst>
                </p14:cNvPr>
                <p14:cNvContentPartPr/>
                <p14:nvPr/>
              </p14:nvContentPartPr>
              <p14:xfrm>
                <a:off x="5504925" y="3915310"/>
                <a:ext cx="404640" cy="205200"/>
              </p14:xfrm>
            </p:contentPart>
          </mc:Choice>
          <mc:Fallback>
            <p:pic>
              <p:nvPicPr>
                <p:cNvPr id="116" name="Ink 115">
                  <a:extLst>
                    <a:ext uri="{FF2B5EF4-FFF2-40B4-BE49-F238E27FC236}">
                      <a16:creationId xmlns:a16="http://schemas.microsoft.com/office/drawing/2014/main" id="{E8FB4249-A595-513F-C0B1-8F0321679D16}"/>
                    </a:ext>
                  </a:extLst>
                </p:cNvPr>
                <p:cNvPicPr/>
                <p:nvPr/>
              </p:nvPicPr>
              <p:blipFill>
                <a:blip r:embed="rId193"/>
                <a:stretch>
                  <a:fillRect/>
                </a:stretch>
              </p:blipFill>
              <p:spPr>
                <a:xfrm>
                  <a:off x="5498805" y="3909190"/>
                  <a:ext cx="41688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7" name="Ink 116">
                  <a:extLst>
                    <a:ext uri="{FF2B5EF4-FFF2-40B4-BE49-F238E27FC236}">
                      <a16:creationId xmlns:a16="http://schemas.microsoft.com/office/drawing/2014/main" id="{26B47DB2-AA54-B053-E466-E62FBDCA8379}"/>
                    </a:ext>
                  </a:extLst>
                </p14:cNvPr>
                <p14:cNvContentPartPr/>
                <p14:nvPr/>
              </p14:nvContentPartPr>
              <p14:xfrm>
                <a:off x="5341485" y="4634590"/>
                <a:ext cx="242640" cy="199440"/>
              </p14:xfrm>
            </p:contentPart>
          </mc:Choice>
          <mc:Fallback>
            <p:pic>
              <p:nvPicPr>
                <p:cNvPr id="117" name="Ink 116">
                  <a:extLst>
                    <a:ext uri="{FF2B5EF4-FFF2-40B4-BE49-F238E27FC236}">
                      <a16:creationId xmlns:a16="http://schemas.microsoft.com/office/drawing/2014/main" id="{26B47DB2-AA54-B053-E466-E62FBDCA8379}"/>
                    </a:ext>
                  </a:extLst>
                </p:cNvPr>
                <p:cNvPicPr/>
                <p:nvPr/>
              </p:nvPicPr>
              <p:blipFill>
                <a:blip r:embed="rId195"/>
                <a:stretch>
                  <a:fillRect/>
                </a:stretch>
              </p:blipFill>
              <p:spPr>
                <a:xfrm>
                  <a:off x="5335365" y="4628470"/>
                  <a:ext cx="25488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8" name="Ink 117">
                  <a:extLst>
                    <a:ext uri="{FF2B5EF4-FFF2-40B4-BE49-F238E27FC236}">
                      <a16:creationId xmlns:a16="http://schemas.microsoft.com/office/drawing/2014/main" id="{77EFF0B9-F6AB-A1A9-E65E-58447A508F9A}"/>
                    </a:ext>
                  </a:extLst>
                </p14:cNvPr>
                <p14:cNvContentPartPr/>
                <p14:nvPr/>
              </p14:nvContentPartPr>
              <p14:xfrm>
                <a:off x="5304045" y="4826110"/>
                <a:ext cx="267840" cy="196560"/>
              </p14:xfrm>
            </p:contentPart>
          </mc:Choice>
          <mc:Fallback>
            <p:pic>
              <p:nvPicPr>
                <p:cNvPr id="118" name="Ink 117">
                  <a:extLst>
                    <a:ext uri="{FF2B5EF4-FFF2-40B4-BE49-F238E27FC236}">
                      <a16:creationId xmlns:a16="http://schemas.microsoft.com/office/drawing/2014/main" id="{77EFF0B9-F6AB-A1A9-E65E-58447A508F9A}"/>
                    </a:ext>
                  </a:extLst>
                </p:cNvPr>
                <p:cNvPicPr/>
                <p:nvPr/>
              </p:nvPicPr>
              <p:blipFill>
                <a:blip r:embed="rId197"/>
                <a:stretch>
                  <a:fillRect/>
                </a:stretch>
              </p:blipFill>
              <p:spPr>
                <a:xfrm>
                  <a:off x="5297925" y="4819990"/>
                  <a:ext cx="28008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9" name="Ink 118">
                  <a:extLst>
                    <a:ext uri="{FF2B5EF4-FFF2-40B4-BE49-F238E27FC236}">
                      <a16:creationId xmlns:a16="http://schemas.microsoft.com/office/drawing/2014/main" id="{BB85D96D-209F-FE69-71AE-1DAB35706DC5}"/>
                    </a:ext>
                  </a:extLst>
                </p14:cNvPr>
                <p14:cNvContentPartPr/>
                <p14:nvPr/>
              </p14:nvContentPartPr>
              <p14:xfrm>
                <a:off x="5462085" y="4303390"/>
                <a:ext cx="48600" cy="323280"/>
              </p14:xfrm>
            </p:contentPart>
          </mc:Choice>
          <mc:Fallback>
            <p:pic>
              <p:nvPicPr>
                <p:cNvPr id="119" name="Ink 118">
                  <a:extLst>
                    <a:ext uri="{FF2B5EF4-FFF2-40B4-BE49-F238E27FC236}">
                      <a16:creationId xmlns:a16="http://schemas.microsoft.com/office/drawing/2014/main" id="{BB85D96D-209F-FE69-71AE-1DAB35706DC5}"/>
                    </a:ext>
                  </a:extLst>
                </p:cNvPr>
                <p:cNvPicPr/>
                <p:nvPr/>
              </p:nvPicPr>
              <p:blipFill>
                <a:blip r:embed="rId199"/>
                <a:stretch>
                  <a:fillRect/>
                </a:stretch>
              </p:blipFill>
              <p:spPr>
                <a:xfrm>
                  <a:off x="5455965" y="4297270"/>
                  <a:ext cx="6084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0" name="Ink 119">
                  <a:extLst>
                    <a:ext uri="{FF2B5EF4-FFF2-40B4-BE49-F238E27FC236}">
                      <a16:creationId xmlns:a16="http://schemas.microsoft.com/office/drawing/2014/main" id="{A43194A2-E2E4-3052-6B6A-F302AEB3C792}"/>
                    </a:ext>
                  </a:extLst>
                </p14:cNvPr>
                <p14:cNvContentPartPr/>
                <p14:nvPr/>
              </p14:nvContentPartPr>
              <p14:xfrm>
                <a:off x="5455605" y="4260550"/>
                <a:ext cx="84240" cy="172440"/>
              </p14:xfrm>
            </p:contentPart>
          </mc:Choice>
          <mc:Fallback>
            <p:pic>
              <p:nvPicPr>
                <p:cNvPr id="120" name="Ink 119">
                  <a:extLst>
                    <a:ext uri="{FF2B5EF4-FFF2-40B4-BE49-F238E27FC236}">
                      <a16:creationId xmlns:a16="http://schemas.microsoft.com/office/drawing/2014/main" id="{A43194A2-E2E4-3052-6B6A-F302AEB3C792}"/>
                    </a:ext>
                  </a:extLst>
                </p:cNvPr>
                <p:cNvPicPr/>
                <p:nvPr/>
              </p:nvPicPr>
              <p:blipFill>
                <a:blip r:embed="rId201"/>
                <a:stretch>
                  <a:fillRect/>
                </a:stretch>
              </p:blipFill>
              <p:spPr>
                <a:xfrm>
                  <a:off x="5449485" y="4254430"/>
                  <a:ext cx="9648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2" name="Ink 121">
                  <a:extLst>
                    <a:ext uri="{FF2B5EF4-FFF2-40B4-BE49-F238E27FC236}">
                      <a16:creationId xmlns:a16="http://schemas.microsoft.com/office/drawing/2014/main" id="{88298D89-CDE4-E7B6-08FE-9196B3DAF8BA}"/>
                    </a:ext>
                  </a:extLst>
                </p14:cNvPr>
                <p14:cNvContentPartPr/>
                <p14:nvPr/>
              </p14:nvContentPartPr>
              <p14:xfrm>
                <a:off x="3780165" y="1174270"/>
                <a:ext cx="2615760" cy="66240"/>
              </p14:xfrm>
            </p:contentPart>
          </mc:Choice>
          <mc:Fallback>
            <p:pic>
              <p:nvPicPr>
                <p:cNvPr id="122" name="Ink 121">
                  <a:extLst>
                    <a:ext uri="{FF2B5EF4-FFF2-40B4-BE49-F238E27FC236}">
                      <a16:creationId xmlns:a16="http://schemas.microsoft.com/office/drawing/2014/main" id="{88298D89-CDE4-E7B6-08FE-9196B3DAF8BA}"/>
                    </a:ext>
                  </a:extLst>
                </p:cNvPr>
                <p:cNvPicPr/>
                <p:nvPr/>
              </p:nvPicPr>
              <p:blipFill>
                <a:blip r:embed="rId203"/>
                <a:stretch>
                  <a:fillRect/>
                </a:stretch>
              </p:blipFill>
              <p:spPr>
                <a:xfrm>
                  <a:off x="3774045" y="1168150"/>
                  <a:ext cx="262800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3" name="Ink 122">
                  <a:extLst>
                    <a:ext uri="{FF2B5EF4-FFF2-40B4-BE49-F238E27FC236}">
                      <a16:creationId xmlns:a16="http://schemas.microsoft.com/office/drawing/2014/main" id="{12BA1D6D-D966-B9DF-E097-FE6EBB207538}"/>
                    </a:ext>
                  </a:extLst>
                </p14:cNvPr>
                <p14:cNvContentPartPr/>
                <p14:nvPr/>
              </p14:nvContentPartPr>
              <p14:xfrm>
                <a:off x="6275685" y="1137550"/>
                <a:ext cx="118800" cy="181440"/>
              </p14:xfrm>
            </p:contentPart>
          </mc:Choice>
          <mc:Fallback>
            <p:pic>
              <p:nvPicPr>
                <p:cNvPr id="123" name="Ink 122">
                  <a:extLst>
                    <a:ext uri="{FF2B5EF4-FFF2-40B4-BE49-F238E27FC236}">
                      <a16:creationId xmlns:a16="http://schemas.microsoft.com/office/drawing/2014/main" id="{12BA1D6D-D966-B9DF-E097-FE6EBB207538}"/>
                    </a:ext>
                  </a:extLst>
                </p:cNvPr>
                <p:cNvPicPr/>
                <p:nvPr/>
              </p:nvPicPr>
              <p:blipFill>
                <a:blip r:embed="rId205"/>
                <a:stretch>
                  <a:fillRect/>
                </a:stretch>
              </p:blipFill>
              <p:spPr>
                <a:xfrm>
                  <a:off x="6269565" y="1131430"/>
                  <a:ext cx="13104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5" name="Ink 124">
                  <a:extLst>
                    <a:ext uri="{FF2B5EF4-FFF2-40B4-BE49-F238E27FC236}">
                      <a16:creationId xmlns:a16="http://schemas.microsoft.com/office/drawing/2014/main" id="{2148C9CE-42EE-CF17-A690-2BC0A1EC5BF7}"/>
                    </a:ext>
                  </a:extLst>
                </p14:cNvPr>
                <p14:cNvContentPartPr/>
                <p14:nvPr/>
              </p14:nvContentPartPr>
              <p14:xfrm>
                <a:off x="6709485" y="1081750"/>
                <a:ext cx="282600" cy="235800"/>
              </p14:xfrm>
            </p:contentPart>
          </mc:Choice>
          <mc:Fallback>
            <p:pic>
              <p:nvPicPr>
                <p:cNvPr id="125" name="Ink 124">
                  <a:extLst>
                    <a:ext uri="{FF2B5EF4-FFF2-40B4-BE49-F238E27FC236}">
                      <a16:creationId xmlns:a16="http://schemas.microsoft.com/office/drawing/2014/main" id="{2148C9CE-42EE-CF17-A690-2BC0A1EC5BF7}"/>
                    </a:ext>
                  </a:extLst>
                </p:cNvPr>
                <p:cNvPicPr/>
                <p:nvPr/>
              </p:nvPicPr>
              <p:blipFill>
                <a:blip r:embed="rId207"/>
                <a:stretch>
                  <a:fillRect/>
                </a:stretch>
              </p:blipFill>
              <p:spPr>
                <a:xfrm>
                  <a:off x="6703365" y="1075630"/>
                  <a:ext cx="29484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6" name="Ink 125">
                  <a:extLst>
                    <a:ext uri="{FF2B5EF4-FFF2-40B4-BE49-F238E27FC236}">
                      <a16:creationId xmlns:a16="http://schemas.microsoft.com/office/drawing/2014/main" id="{1C163809-1FA7-5E6F-ADC5-07F8B615F910}"/>
                    </a:ext>
                  </a:extLst>
                </p14:cNvPr>
                <p14:cNvContentPartPr/>
                <p14:nvPr/>
              </p14:nvContentPartPr>
              <p14:xfrm>
                <a:off x="6534525" y="807430"/>
                <a:ext cx="691920" cy="702360"/>
              </p14:xfrm>
            </p:contentPart>
          </mc:Choice>
          <mc:Fallback>
            <p:pic>
              <p:nvPicPr>
                <p:cNvPr id="126" name="Ink 125">
                  <a:extLst>
                    <a:ext uri="{FF2B5EF4-FFF2-40B4-BE49-F238E27FC236}">
                      <a16:creationId xmlns:a16="http://schemas.microsoft.com/office/drawing/2014/main" id="{1C163809-1FA7-5E6F-ADC5-07F8B615F910}"/>
                    </a:ext>
                  </a:extLst>
                </p:cNvPr>
                <p:cNvPicPr/>
                <p:nvPr/>
              </p:nvPicPr>
              <p:blipFill>
                <a:blip r:embed="rId209"/>
                <a:stretch>
                  <a:fillRect/>
                </a:stretch>
              </p:blipFill>
              <p:spPr>
                <a:xfrm>
                  <a:off x="6528405" y="801310"/>
                  <a:ext cx="704160" cy="7146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8" name="Ink 127">
                  <a:extLst>
                    <a:ext uri="{FF2B5EF4-FFF2-40B4-BE49-F238E27FC236}">
                      <a16:creationId xmlns:a16="http://schemas.microsoft.com/office/drawing/2014/main" id="{27577382-1B96-1C0D-89DC-597A6DAAEE0F}"/>
                    </a:ext>
                  </a:extLst>
                </p14:cNvPr>
                <p14:cNvContentPartPr/>
                <p14:nvPr/>
              </p14:nvContentPartPr>
              <p14:xfrm>
                <a:off x="7340925" y="935230"/>
                <a:ext cx="248400" cy="426600"/>
              </p14:xfrm>
            </p:contentPart>
          </mc:Choice>
          <mc:Fallback>
            <p:pic>
              <p:nvPicPr>
                <p:cNvPr id="128" name="Ink 127">
                  <a:extLst>
                    <a:ext uri="{FF2B5EF4-FFF2-40B4-BE49-F238E27FC236}">
                      <a16:creationId xmlns:a16="http://schemas.microsoft.com/office/drawing/2014/main" id="{27577382-1B96-1C0D-89DC-597A6DAAEE0F}"/>
                    </a:ext>
                  </a:extLst>
                </p:cNvPr>
                <p:cNvPicPr/>
                <p:nvPr/>
              </p:nvPicPr>
              <p:blipFill>
                <a:blip r:embed="rId211"/>
                <a:stretch>
                  <a:fillRect/>
                </a:stretch>
              </p:blipFill>
              <p:spPr>
                <a:xfrm>
                  <a:off x="7334805" y="929110"/>
                  <a:ext cx="260640" cy="4388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9" name="Ink 128">
                  <a:extLst>
                    <a:ext uri="{FF2B5EF4-FFF2-40B4-BE49-F238E27FC236}">
                      <a16:creationId xmlns:a16="http://schemas.microsoft.com/office/drawing/2014/main" id="{1CCEB38A-E507-497E-5C5E-E1196B34CE89}"/>
                    </a:ext>
                  </a:extLst>
                </p14:cNvPr>
                <p14:cNvContentPartPr/>
                <p14:nvPr/>
              </p14:nvContentPartPr>
              <p14:xfrm>
                <a:off x="7679325" y="1177150"/>
                <a:ext cx="73080" cy="126360"/>
              </p14:xfrm>
            </p:contentPart>
          </mc:Choice>
          <mc:Fallback>
            <p:pic>
              <p:nvPicPr>
                <p:cNvPr id="129" name="Ink 128">
                  <a:extLst>
                    <a:ext uri="{FF2B5EF4-FFF2-40B4-BE49-F238E27FC236}">
                      <a16:creationId xmlns:a16="http://schemas.microsoft.com/office/drawing/2014/main" id="{1CCEB38A-E507-497E-5C5E-E1196B34CE89}"/>
                    </a:ext>
                  </a:extLst>
                </p:cNvPr>
                <p:cNvPicPr/>
                <p:nvPr/>
              </p:nvPicPr>
              <p:blipFill>
                <a:blip r:embed="rId213"/>
                <a:stretch>
                  <a:fillRect/>
                </a:stretch>
              </p:blipFill>
              <p:spPr>
                <a:xfrm>
                  <a:off x="7673205" y="1171030"/>
                  <a:ext cx="8532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0" name="Ink 129">
                  <a:extLst>
                    <a:ext uri="{FF2B5EF4-FFF2-40B4-BE49-F238E27FC236}">
                      <a16:creationId xmlns:a16="http://schemas.microsoft.com/office/drawing/2014/main" id="{F687DDD4-01B3-F495-9BB0-B1868878DDB5}"/>
                    </a:ext>
                  </a:extLst>
                </p14:cNvPr>
                <p14:cNvContentPartPr/>
                <p14:nvPr/>
              </p14:nvContentPartPr>
              <p14:xfrm>
                <a:off x="7835925" y="1142950"/>
                <a:ext cx="167760" cy="123480"/>
              </p14:xfrm>
            </p:contentPart>
          </mc:Choice>
          <mc:Fallback>
            <p:pic>
              <p:nvPicPr>
                <p:cNvPr id="130" name="Ink 129">
                  <a:extLst>
                    <a:ext uri="{FF2B5EF4-FFF2-40B4-BE49-F238E27FC236}">
                      <a16:creationId xmlns:a16="http://schemas.microsoft.com/office/drawing/2014/main" id="{F687DDD4-01B3-F495-9BB0-B1868878DDB5}"/>
                    </a:ext>
                  </a:extLst>
                </p:cNvPr>
                <p:cNvPicPr/>
                <p:nvPr/>
              </p:nvPicPr>
              <p:blipFill>
                <a:blip r:embed="rId215"/>
                <a:stretch>
                  <a:fillRect/>
                </a:stretch>
              </p:blipFill>
              <p:spPr>
                <a:xfrm>
                  <a:off x="7829805" y="1136830"/>
                  <a:ext cx="18000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2" name="Ink 131">
                  <a:extLst>
                    <a:ext uri="{FF2B5EF4-FFF2-40B4-BE49-F238E27FC236}">
                      <a16:creationId xmlns:a16="http://schemas.microsoft.com/office/drawing/2014/main" id="{C8E78CEF-EB6E-E45D-41FF-2842ED3C5DDB}"/>
                    </a:ext>
                  </a:extLst>
                </p14:cNvPr>
                <p14:cNvContentPartPr/>
                <p14:nvPr/>
              </p14:nvContentPartPr>
              <p14:xfrm>
                <a:off x="8115645" y="1204870"/>
                <a:ext cx="11160" cy="360"/>
              </p14:xfrm>
            </p:contentPart>
          </mc:Choice>
          <mc:Fallback>
            <p:pic>
              <p:nvPicPr>
                <p:cNvPr id="132" name="Ink 131">
                  <a:extLst>
                    <a:ext uri="{FF2B5EF4-FFF2-40B4-BE49-F238E27FC236}">
                      <a16:creationId xmlns:a16="http://schemas.microsoft.com/office/drawing/2014/main" id="{C8E78CEF-EB6E-E45D-41FF-2842ED3C5DDB}"/>
                    </a:ext>
                  </a:extLst>
                </p:cNvPr>
                <p:cNvPicPr/>
                <p:nvPr/>
              </p:nvPicPr>
              <p:blipFill>
                <a:blip r:embed="rId217"/>
                <a:stretch>
                  <a:fillRect/>
                </a:stretch>
              </p:blipFill>
              <p:spPr>
                <a:xfrm>
                  <a:off x="8109525" y="1198750"/>
                  <a:ext cx="234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3" name="Ink 132">
                  <a:extLst>
                    <a:ext uri="{FF2B5EF4-FFF2-40B4-BE49-F238E27FC236}">
                      <a16:creationId xmlns:a16="http://schemas.microsoft.com/office/drawing/2014/main" id="{EBDA8B6B-97F0-ED98-C164-4F7631EF4E8A}"/>
                    </a:ext>
                  </a:extLst>
                </p14:cNvPr>
                <p14:cNvContentPartPr/>
                <p14:nvPr/>
              </p14:nvContentPartPr>
              <p14:xfrm>
                <a:off x="8230125" y="1041790"/>
                <a:ext cx="206280" cy="228960"/>
              </p14:xfrm>
            </p:contentPart>
          </mc:Choice>
          <mc:Fallback>
            <p:pic>
              <p:nvPicPr>
                <p:cNvPr id="133" name="Ink 132">
                  <a:extLst>
                    <a:ext uri="{FF2B5EF4-FFF2-40B4-BE49-F238E27FC236}">
                      <a16:creationId xmlns:a16="http://schemas.microsoft.com/office/drawing/2014/main" id="{EBDA8B6B-97F0-ED98-C164-4F7631EF4E8A}"/>
                    </a:ext>
                  </a:extLst>
                </p:cNvPr>
                <p:cNvPicPr/>
                <p:nvPr/>
              </p:nvPicPr>
              <p:blipFill>
                <a:blip r:embed="rId219"/>
                <a:stretch>
                  <a:fillRect/>
                </a:stretch>
              </p:blipFill>
              <p:spPr>
                <a:xfrm>
                  <a:off x="8224005" y="1035670"/>
                  <a:ext cx="21852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4" name="Ink 133">
                  <a:extLst>
                    <a:ext uri="{FF2B5EF4-FFF2-40B4-BE49-F238E27FC236}">
                      <a16:creationId xmlns:a16="http://schemas.microsoft.com/office/drawing/2014/main" id="{ADC7DD16-6019-0F16-8539-2A63B32F070F}"/>
                    </a:ext>
                  </a:extLst>
                </p14:cNvPr>
                <p14:cNvContentPartPr/>
                <p14:nvPr/>
              </p14:nvContentPartPr>
              <p14:xfrm>
                <a:off x="8281605" y="1092550"/>
                <a:ext cx="270720" cy="168120"/>
              </p14:xfrm>
            </p:contentPart>
          </mc:Choice>
          <mc:Fallback>
            <p:pic>
              <p:nvPicPr>
                <p:cNvPr id="134" name="Ink 133">
                  <a:extLst>
                    <a:ext uri="{FF2B5EF4-FFF2-40B4-BE49-F238E27FC236}">
                      <a16:creationId xmlns:a16="http://schemas.microsoft.com/office/drawing/2014/main" id="{ADC7DD16-6019-0F16-8539-2A63B32F070F}"/>
                    </a:ext>
                  </a:extLst>
                </p:cNvPr>
                <p:cNvPicPr/>
                <p:nvPr/>
              </p:nvPicPr>
              <p:blipFill>
                <a:blip r:embed="rId221"/>
                <a:stretch>
                  <a:fillRect/>
                </a:stretch>
              </p:blipFill>
              <p:spPr>
                <a:xfrm>
                  <a:off x="8275485" y="1086430"/>
                  <a:ext cx="28296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5" name="Ink 134">
                  <a:extLst>
                    <a:ext uri="{FF2B5EF4-FFF2-40B4-BE49-F238E27FC236}">
                      <a16:creationId xmlns:a16="http://schemas.microsoft.com/office/drawing/2014/main" id="{6BF23AB6-2EAF-CE2F-23F7-7BDF4FA82CC4}"/>
                    </a:ext>
                  </a:extLst>
                </p14:cNvPr>
                <p14:cNvContentPartPr/>
                <p14:nvPr/>
              </p14:nvContentPartPr>
              <p14:xfrm>
                <a:off x="8464125" y="1311790"/>
                <a:ext cx="98640" cy="20520"/>
              </p14:xfrm>
            </p:contentPart>
          </mc:Choice>
          <mc:Fallback>
            <p:pic>
              <p:nvPicPr>
                <p:cNvPr id="135" name="Ink 134">
                  <a:extLst>
                    <a:ext uri="{FF2B5EF4-FFF2-40B4-BE49-F238E27FC236}">
                      <a16:creationId xmlns:a16="http://schemas.microsoft.com/office/drawing/2014/main" id="{6BF23AB6-2EAF-CE2F-23F7-7BDF4FA82CC4}"/>
                    </a:ext>
                  </a:extLst>
                </p:cNvPr>
                <p:cNvPicPr/>
                <p:nvPr/>
              </p:nvPicPr>
              <p:blipFill>
                <a:blip r:embed="rId223"/>
                <a:stretch>
                  <a:fillRect/>
                </a:stretch>
              </p:blipFill>
              <p:spPr>
                <a:xfrm>
                  <a:off x="8458005" y="1305670"/>
                  <a:ext cx="11088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6" name="Ink 135">
                  <a:extLst>
                    <a:ext uri="{FF2B5EF4-FFF2-40B4-BE49-F238E27FC236}">
                      <a16:creationId xmlns:a16="http://schemas.microsoft.com/office/drawing/2014/main" id="{3AB65106-ACDE-56C9-B75D-B62FAE27D0FD}"/>
                    </a:ext>
                  </a:extLst>
                </p14:cNvPr>
                <p14:cNvContentPartPr/>
                <p14:nvPr/>
              </p14:nvContentPartPr>
              <p14:xfrm>
                <a:off x="8517045" y="1080670"/>
                <a:ext cx="120960" cy="46080"/>
              </p14:xfrm>
            </p:contentPart>
          </mc:Choice>
          <mc:Fallback>
            <p:pic>
              <p:nvPicPr>
                <p:cNvPr id="136" name="Ink 135">
                  <a:extLst>
                    <a:ext uri="{FF2B5EF4-FFF2-40B4-BE49-F238E27FC236}">
                      <a16:creationId xmlns:a16="http://schemas.microsoft.com/office/drawing/2014/main" id="{3AB65106-ACDE-56C9-B75D-B62FAE27D0FD}"/>
                    </a:ext>
                  </a:extLst>
                </p:cNvPr>
                <p:cNvPicPr/>
                <p:nvPr/>
              </p:nvPicPr>
              <p:blipFill>
                <a:blip r:embed="rId225"/>
                <a:stretch>
                  <a:fillRect/>
                </a:stretch>
              </p:blipFill>
              <p:spPr>
                <a:xfrm>
                  <a:off x="8510925" y="1074550"/>
                  <a:ext cx="13320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8" name="Ink 137">
                  <a:extLst>
                    <a:ext uri="{FF2B5EF4-FFF2-40B4-BE49-F238E27FC236}">
                      <a16:creationId xmlns:a16="http://schemas.microsoft.com/office/drawing/2014/main" id="{B969C0FF-F2B9-D3DD-1119-849B7A5A6C5E}"/>
                    </a:ext>
                  </a:extLst>
                </p14:cNvPr>
                <p14:cNvContentPartPr/>
                <p14:nvPr/>
              </p14:nvContentPartPr>
              <p14:xfrm>
                <a:off x="8859045" y="1219270"/>
                <a:ext cx="74160" cy="3960"/>
              </p14:xfrm>
            </p:contentPart>
          </mc:Choice>
          <mc:Fallback>
            <p:pic>
              <p:nvPicPr>
                <p:cNvPr id="138" name="Ink 137">
                  <a:extLst>
                    <a:ext uri="{FF2B5EF4-FFF2-40B4-BE49-F238E27FC236}">
                      <a16:creationId xmlns:a16="http://schemas.microsoft.com/office/drawing/2014/main" id="{B969C0FF-F2B9-D3DD-1119-849B7A5A6C5E}"/>
                    </a:ext>
                  </a:extLst>
                </p:cNvPr>
                <p:cNvPicPr/>
                <p:nvPr/>
              </p:nvPicPr>
              <p:blipFill>
                <a:blip r:embed="rId227"/>
                <a:stretch>
                  <a:fillRect/>
                </a:stretch>
              </p:blipFill>
              <p:spPr>
                <a:xfrm>
                  <a:off x="8852925" y="1213150"/>
                  <a:ext cx="86400" cy="162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0" name="Ink 139">
                  <a:extLst>
                    <a:ext uri="{FF2B5EF4-FFF2-40B4-BE49-F238E27FC236}">
                      <a16:creationId xmlns:a16="http://schemas.microsoft.com/office/drawing/2014/main" id="{53368B72-AF65-940F-151C-75558F73EB6F}"/>
                    </a:ext>
                  </a:extLst>
                </p14:cNvPr>
                <p14:cNvContentPartPr/>
                <p14:nvPr/>
              </p14:nvContentPartPr>
              <p14:xfrm>
                <a:off x="4023525" y="1491430"/>
                <a:ext cx="1629360" cy="34920"/>
              </p14:xfrm>
            </p:contentPart>
          </mc:Choice>
          <mc:Fallback>
            <p:pic>
              <p:nvPicPr>
                <p:cNvPr id="140" name="Ink 139">
                  <a:extLst>
                    <a:ext uri="{FF2B5EF4-FFF2-40B4-BE49-F238E27FC236}">
                      <a16:creationId xmlns:a16="http://schemas.microsoft.com/office/drawing/2014/main" id="{53368B72-AF65-940F-151C-75558F73EB6F}"/>
                    </a:ext>
                  </a:extLst>
                </p:cNvPr>
                <p:cNvPicPr/>
                <p:nvPr/>
              </p:nvPicPr>
              <p:blipFill>
                <a:blip r:embed="rId229"/>
                <a:stretch>
                  <a:fillRect/>
                </a:stretch>
              </p:blipFill>
              <p:spPr>
                <a:xfrm>
                  <a:off x="4017405" y="1485310"/>
                  <a:ext cx="164160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1" name="Ink 140">
                  <a:extLst>
                    <a:ext uri="{FF2B5EF4-FFF2-40B4-BE49-F238E27FC236}">
                      <a16:creationId xmlns:a16="http://schemas.microsoft.com/office/drawing/2014/main" id="{4933B6C0-666D-CA35-D288-3E5601E70192}"/>
                    </a:ext>
                  </a:extLst>
                </p14:cNvPr>
                <p14:cNvContentPartPr/>
                <p14:nvPr/>
              </p14:nvContentPartPr>
              <p14:xfrm>
                <a:off x="5807325" y="1459030"/>
                <a:ext cx="360" cy="436680"/>
              </p14:xfrm>
            </p:contentPart>
          </mc:Choice>
          <mc:Fallback>
            <p:pic>
              <p:nvPicPr>
                <p:cNvPr id="141" name="Ink 140">
                  <a:extLst>
                    <a:ext uri="{FF2B5EF4-FFF2-40B4-BE49-F238E27FC236}">
                      <a16:creationId xmlns:a16="http://schemas.microsoft.com/office/drawing/2014/main" id="{4933B6C0-666D-CA35-D288-3E5601E70192}"/>
                    </a:ext>
                  </a:extLst>
                </p:cNvPr>
                <p:cNvPicPr/>
                <p:nvPr/>
              </p:nvPicPr>
              <p:blipFill>
                <a:blip r:embed="rId231"/>
                <a:stretch>
                  <a:fillRect/>
                </a:stretch>
              </p:blipFill>
              <p:spPr>
                <a:xfrm>
                  <a:off x="5801205" y="1452910"/>
                  <a:ext cx="12600" cy="4489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2" name="Ink 141">
                  <a:extLst>
                    <a:ext uri="{FF2B5EF4-FFF2-40B4-BE49-F238E27FC236}">
                      <a16:creationId xmlns:a16="http://schemas.microsoft.com/office/drawing/2014/main" id="{3E8982AB-3917-DBCA-C13D-FE3125299516}"/>
                    </a:ext>
                  </a:extLst>
                </p14:cNvPr>
                <p14:cNvContentPartPr/>
                <p14:nvPr/>
              </p14:nvContentPartPr>
              <p14:xfrm>
                <a:off x="5731005" y="1858630"/>
                <a:ext cx="1652400" cy="55440"/>
              </p14:xfrm>
            </p:contentPart>
          </mc:Choice>
          <mc:Fallback>
            <p:pic>
              <p:nvPicPr>
                <p:cNvPr id="142" name="Ink 141">
                  <a:extLst>
                    <a:ext uri="{FF2B5EF4-FFF2-40B4-BE49-F238E27FC236}">
                      <a16:creationId xmlns:a16="http://schemas.microsoft.com/office/drawing/2014/main" id="{3E8982AB-3917-DBCA-C13D-FE3125299516}"/>
                    </a:ext>
                  </a:extLst>
                </p:cNvPr>
                <p:cNvPicPr/>
                <p:nvPr/>
              </p:nvPicPr>
              <p:blipFill>
                <a:blip r:embed="rId233"/>
                <a:stretch>
                  <a:fillRect/>
                </a:stretch>
              </p:blipFill>
              <p:spPr>
                <a:xfrm>
                  <a:off x="5724885" y="1852510"/>
                  <a:ext cx="166464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3" name="Ink 142">
                  <a:extLst>
                    <a:ext uri="{FF2B5EF4-FFF2-40B4-BE49-F238E27FC236}">
                      <a16:creationId xmlns:a16="http://schemas.microsoft.com/office/drawing/2014/main" id="{7AC5BCDC-7070-450F-737B-C979D052BA4E}"/>
                    </a:ext>
                  </a:extLst>
                </p14:cNvPr>
                <p14:cNvContentPartPr/>
                <p14:nvPr/>
              </p14:nvContentPartPr>
              <p14:xfrm>
                <a:off x="7205205" y="1810390"/>
                <a:ext cx="137520" cy="248400"/>
              </p14:xfrm>
            </p:contentPart>
          </mc:Choice>
          <mc:Fallback>
            <p:pic>
              <p:nvPicPr>
                <p:cNvPr id="143" name="Ink 142">
                  <a:extLst>
                    <a:ext uri="{FF2B5EF4-FFF2-40B4-BE49-F238E27FC236}">
                      <a16:creationId xmlns:a16="http://schemas.microsoft.com/office/drawing/2014/main" id="{7AC5BCDC-7070-450F-737B-C979D052BA4E}"/>
                    </a:ext>
                  </a:extLst>
                </p:cNvPr>
                <p:cNvPicPr/>
                <p:nvPr/>
              </p:nvPicPr>
              <p:blipFill>
                <a:blip r:embed="rId235"/>
                <a:stretch>
                  <a:fillRect/>
                </a:stretch>
              </p:blipFill>
              <p:spPr>
                <a:xfrm>
                  <a:off x="7199085" y="1804270"/>
                  <a:ext cx="14976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5" name="Ink 144">
                  <a:extLst>
                    <a:ext uri="{FF2B5EF4-FFF2-40B4-BE49-F238E27FC236}">
                      <a16:creationId xmlns:a16="http://schemas.microsoft.com/office/drawing/2014/main" id="{9FE3334E-A137-6F52-72EA-093430F13A21}"/>
                    </a:ext>
                  </a:extLst>
                </p14:cNvPr>
                <p14:cNvContentPartPr/>
                <p14:nvPr/>
              </p14:nvContentPartPr>
              <p14:xfrm>
                <a:off x="7684725" y="1869430"/>
                <a:ext cx="8640" cy="20160"/>
              </p14:xfrm>
            </p:contentPart>
          </mc:Choice>
          <mc:Fallback>
            <p:pic>
              <p:nvPicPr>
                <p:cNvPr id="145" name="Ink 144">
                  <a:extLst>
                    <a:ext uri="{FF2B5EF4-FFF2-40B4-BE49-F238E27FC236}">
                      <a16:creationId xmlns:a16="http://schemas.microsoft.com/office/drawing/2014/main" id="{9FE3334E-A137-6F52-72EA-093430F13A21}"/>
                    </a:ext>
                  </a:extLst>
                </p:cNvPr>
                <p:cNvPicPr/>
                <p:nvPr/>
              </p:nvPicPr>
              <p:blipFill>
                <a:blip r:embed="rId237"/>
                <a:stretch>
                  <a:fillRect/>
                </a:stretch>
              </p:blipFill>
              <p:spPr>
                <a:xfrm>
                  <a:off x="7678605" y="1863310"/>
                  <a:ext cx="2088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6" name="Ink 145">
                  <a:extLst>
                    <a:ext uri="{FF2B5EF4-FFF2-40B4-BE49-F238E27FC236}">
                      <a16:creationId xmlns:a16="http://schemas.microsoft.com/office/drawing/2014/main" id="{DE7BEF6D-9339-0EDA-2628-5095007923EF}"/>
                    </a:ext>
                  </a:extLst>
                </p14:cNvPr>
                <p14:cNvContentPartPr/>
                <p14:nvPr/>
              </p14:nvContentPartPr>
              <p14:xfrm>
                <a:off x="7668525" y="1757830"/>
                <a:ext cx="236160" cy="269640"/>
              </p14:xfrm>
            </p:contentPart>
          </mc:Choice>
          <mc:Fallback>
            <p:pic>
              <p:nvPicPr>
                <p:cNvPr id="146" name="Ink 145">
                  <a:extLst>
                    <a:ext uri="{FF2B5EF4-FFF2-40B4-BE49-F238E27FC236}">
                      <a16:creationId xmlns:a16="http://schemas.microsoft.com/office/drawing/2014/main" id="{DE7BEF6D-9339-0EDA-2628-5095007923EF}"/>
                    </a:ext>
                  </a:extLst>
                </p:cNvPr>
                <p:cNvPicPr/>
                <p:nvPr/>
              </p:nvPicPr>
              <p:blipFill>
                <a:blip r:embed="rId239"/>
                <a:stretch>
                  <a:fillRect/>
                </a:stretch>
              </p:blipFill>
              <p:spPr>
                <a:xfrm>
                  <a:off x="7662405" y="1751710"/>
                  <a:ext cx="24840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7" name="Ink 146">
                  <a:extLst>
                    <a:ext uri="{FF2B5EF4-FFF2-40B4-BE49-F238E27FC236}">
                      <a16:creationId xmlns:a16="http://schemas.microsoft.com/office/drawing/2014/main" id="{2FBCAFAE-A107-A257-6EE0-2DC752C5C768}"/>
                    </a:ext>
                  </a:extLst>
                </p14:cNvPr>
                <p14:cNvContentPartPr/>
                <p14:nvPr/>
              </p14:nvContentPartPr>
              <p14:xfrm>
                <a:off x="7969125" y="1773670"/>
                <a:ext cx="219240" cy="250200"/>
              </p14:xfrm>
            </p:contentPart>
          </mc:Choice>
          <mc:Fallback>
            <p:pic>
              <p:nvPicPr>
                <p:cNvPr id="147" name="Ink 146">
                  <a:extLst>
                    <a:ext uri="{FF2B5EF4-FFF2-40B4-BE49-F238E27FC236}">
                      <a16:creationId xmlns:a16="http://schemas.microsoft.com/office/drawing/2014/main" id="{2FBCAFAE-A107-A257-6EE0-2DC752C5C768}"/>
                    </a:ext>
                  </a:extLst>
                </p:cNvPr>
                <p:cNvPicPr/>
                <p:nvPr/>
              </p:nvPicPr>
              <p:blipFill>
                <a:blip r:embed="rId241"/>
                <a:stretch>
                  <a:fillRect/>
                </a:stretch>
              </p:blipFill>
              <p:spPr>
                <a:xfrm>
                  <a:off x="7963005" y="1767550"/>
                  <a:ext cx="23148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8" name="Ink 147">
                  <a:extLst>
                    <a:ext uri="{FF2B5EF4-FFF2-40B4-BE49-F238E27FC236}">
                      <a16:creationId xmlns:a16="http://schemas.microsoft.com/office/drawing/2014/main" id="{C742B936-6E69-9488-32BA-9F2FD90A0EAC}"/>
                    </a:ext>
                  </a:extLst>
                </p14:cNvPr>
                <p14:cNvContentPartPr/>
                <p14:nvPr/>
              </p14:nvContentPartPr>
              <p14:xfrm>
                <a:off x="7504725" y="2198470"/>
                <a:ext cx="751680" cy="12600"/>
              </p14:xfrm>
            </p:contentPart>
          </mc:Choice>
          <mc:Fallback>
            <p:pic>
              <p:nvPicPr>
                <p:cNvPr id="148" name="Ink 147">
                  <a:extLst>
                    <a:ext uri="{FF2B5EF4-FFF2-40B4-BE49-F238E27FC236}">
                      <a16:creationId xmlns:a16="http://schemas.microsoft.com/office/drawing/2014/main" id="{C742B936-6E69-9488-32BA-9F2FD90A0EAC}"/>
                    </a:ext>
                  </a:extLst>
                </p:cNvPr>
                <p:cNvPicPr/>
                <p:nvPr/>
              </p:nvPicPr>
              <p:blipFill>
                <a:blip r:embed="rId243"/>
                <a:stretch>
                  <a:fillRect/>
                </a:stretch>
              </p:blipFill>
              <p:spPr>
                <a:xfrm>
                  <a:off x="7498605" y="2192350"/>
                  <a:ext cx="76392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0" name="Ink 149">
                  <a:extLst>
                    <a:ext uri="{FF2B5EF4-FFF2-40B4-BE49-F238E27FC236}">
                      <a16:creationId xmlns:a16="http://schemas.microsoft.com/office/drawing/2014/main" id="{1E7D0394-88E6-5562-3539-CD50F7830FD1}"/>
                    </a:ext>
                  </a:extLst>
                </p14:cNvPr>
                <p14:cNvContentPartPr/>
                <p14:nvPr/>
              </p14:nvContentPartPr>
              <p14:xfrm>
                <a:off x="8410125" y="1833070"/>
                <a:ext cx="637920" cy="45360"/>
              </p14:xfrm>
            </p:contentPart>
          </mc:Choice>
          <mc:Fallback>
            <p:pic>
              <p:nvPicPr>
                <p:cNvPr id="150" name="Ink 149">
                  <a:extLst>
                    <a:ext uri="{FF2B5EF4-FFF2-40B4-BE49-F238E27FC236}">
                      <a16:creationId xmlns:a16="http://schemas.microsoft.com/office/drawing/2014/main" id="{1E7D0394-88E6-5562-3539-CD50F7830FD1}"/>
                    </a:ext>
                  </a:extLst>
                </p:cNvPr>
                <p:cNvPicPr/>
                <p:nvPr/>
              </p:nvPicPr>
              <p:blipFill>
                <a:blip r:embed="rId245"/>
                <a:stretch>
                  <a:fillRect/>
                </a:stretch>
              </p:blipFill>
              <p:spPr>
                <a:xfrm>
                  <a:off x="8404005" y="1826950"/>
                  <a:ext cx="65016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1" name="Ink 150">
                  <a:extLst>
                    <a:ext uri="{FF2B5EF4-FFF2-40B4-BE49-F238E27FC236}">
                      <a16:creationId xmlns:a16="http://schemas.microsoft.com/office/drawing/2014/main" id="{FCBBFB03-7250-F5FC-73A1-8ACA07C53210}"/>
                    </a:ext>
                  </a:extLst>
                </p14:cNvPr>
                <p14:cNvContentPartPr/>
                <p14:nvPr/>
              </p14:nvContentPartPr>
              <p14:xfrm>
                <a:off x="8858685" y="1729390"/>
                <a:ext cx="168120" cy="164880"/>
              </p14:xfrm>
            </p:contentPart>
          </mc:Choice>
          <mc:Fallback>
            <p:pic>
              <p:nvPicPr>
                <p:cNvPr id="151" name="Ink 150">
                  <a:extLst>
                    <a:ext uri="{FF2B5EF4-FFF2-40B4-BE49-F238E27FC236}">
                      <a16:creationId xmlns:a16="http://schemas.microsoft.com/office/drawing/2014/main" id="{FCBBFB03-7250-F5FC-73A1-8ACA07C53210}"/>
                    </a:ext>
                  </a:extLst>
                </p:cNvPr>
                <p:cNvPicPr/>
                <p:nvPr/>
              </p:nvPicPr>
              <p:blipFill>
                <a:blip r:embed="rId247"/>
                <a:stretch>
                  <a:fillRect/>
                </a:stretch>
              </p:blipFill>
              <p:spPr>
                <a:xfrm>
                  <a:off x="8852565" y="1723270"/>
                  <a:ext cx="18036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2" name="Ink 151">
                  <a:extLst>
                    <a:ext uri="{FF2B5EF4-FFF2-40B4-BE49-F238E27FC236}">
                      <a16:creationId xmlns:a16="http://schemas.microsoft.com/office/drawing/2014/main" id="{2FD552C8-5AED-4D02-AB49-9A1F59FFCA71}"/>
                    </a:ext>
                  </a:extLst>
                </p14:cNvPr>
                <p14:cNvContentPartPr/>
                <p14:nvPr/>
              </p14:nvContentPartPr>
              <p14:xfrm>
                <a:off x="9234165" y="1613830"/>
                <a:ext cx="178560" cy="286920"/>
              </p14:xfrm>
            </p:contentPart>
          </mc:Choice>
          <mc:Fallback>
            <p:pic>
              <p:nvPicPr>
                <p:cNvPr id="152" name="Ink 151">
                  <a:extLst>
                    <a:ext uri="{FF2B5EF4-FFF2-40B4-BE49-F238E27FC236}">
                      <a16:creationId xmlns:a16="http://schemas.microsoft.com/office/drawing/2014/main" id="{2FD552C8-5AED-4D02-AB49-9A1F59FFCA71}"/>
                    </a:ext>
                  </a:extLst>
                </p:cNvPr>
                <p:cNvPicPr/>
                <p:nvPr/>
              </p:nvPicPr>
              <p:blipFill>
                <a:blip r:embed="rId249"/>
                <a:stretch>
                  <a:fillRect/>
                </a:stretch>
              </p:blipFill>
              <p:spPr>
                <a:xfrm>
                  <a:off x="9228045" y="1607710"/>
                  <a:ext cx="19080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3" name="Ink 152">
                  <a:extLst>
                    <a:ext uri="{FF2B5EF4-FFF2-40B4-BE49-F238E27FC236}">
                      <a16:creationId xmlns:a16="http://schemas.microsoft.com/office/drawing/2014/main" id="{0D565653-4705-C1C0-E9E9-E76E70C8D922}"/>
                    </a:ext>
                  </a:extLst>
                </p14:cNvPr>
                <p14:cNvContentPartPr/>
                <p14:nvPr/>
              </p14:nvContentPartPr>
              <p14:xfrm>
                <a:off x="9435765" y="1774390"/>
                <a:ext cx="118800" cy="97200"/>
              </p14:xfrm>
            </p:contentPart>
          </mc:Choice>
          <mc:Fallback>
            <p:pic>
              <p:nvPicPr>
                <p:cNvPr id="153" name="Ink 152">
                  <a:extLst>
                    <a:ext uri="{FF2B5EF4-FFF2-40B4-BE49-F238E27FC236}">
                      <a16:creationId xmlns:a16="http://schemas.microsoft.com/office/drawing/2014/main" id="{0D565653-4705-C1C0-E9E9-E76E70C8D922}"/>
                    </a:ext>
                  </a:extLst>
                </p:cNvPr>
                <p:cNvPicPr/>
                <p:nvPr/>
              </p:nvPicPr>
              <p:blipFill>
                <a:blip r:embed="rId251"/>
                <a:stretch>
                  <a:fillRect/>
                </a:stretch>
              </p:blipFill>
              <p:spPr>
                <a:xfrm>
                  <a:off x="9429645" y="1768270"/>
                  <a:ext cx="13104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4" name="Ink 153">
                  <a:extLst>
                    <a:ext uri="{FF2B5EF4-FFF2-40B4-BE49-F238E27FC236}">
                      <a16:creationId xmlns:a16="http://schemas.microsoft.com/office/drawing/2014/main" id="{7B8A1F3E-B15D-6C93-2B55-168218F2EE5C}"/>
                    </a:ext>
                  </a:extLst>
                </p14:cNvPr>
                <p14:cNvContentPartPr/>
                <p14:nvPr/>
              </p14:nvContentPartPr>
              <p14:xfrm>
                <a:off x="9618285" y="1757830"/>
                <a:ext cx="123840" cy="143640"/>
              </p14:xfrm>
            </p:contentPart>
          </mc:Choice>
          <mc:Fallback>
            <p:pic>
              <p:nvPicPr>
                <p:cNvPr id="154" name="Ink 153">
                  <a:extLst>
                    <a:ext uri="{FF2B5EF4-FFF2-40B4-BE49-F238E27FC236}">
                      <a16:creationId xmlns:a16="http://schemas.microsoft.com/office/drawing/2014/main" id="{7B8A1F3E-B15D-6C93-2B55-168218F2EE5C}"/>
                    </a:ext>
                  </a:extLst>
                </p:cNvPr>
                <p:cNvPicPr/>
                <p:nvPr/>
              </p:nvPicPr>
              <p:blipFill>
                <a:blip r:embed="rId253"/>
                <a:stretch>
                  <a:fillRect/>
                </a:stretch>
              </p:blipFill>
              <p:spPr>
                <a:xfrm>
                  <a:off x="9612165" y="1751710"/>
                  <a:ext cx="13608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5" name="Ink 154">
                  <a:extLst>
                    <a:ext uri="{FF2B5EF4-FFF2-40B4-BE49-F238E27FC236}">
                      <a16:creationId xmlns:a16="http://schemas.microsoft.com/office/drawing/2014/main" id="{73CA2640-7C37-4C15-B4D2-0DFC892E0D77}"/>
                    </a:ext>
                  </a:extLst>
                </p14:cNvPr>
                <p14:cNvContentPartPr/>
                <p14:nvPr/>
              </p14:nvContentPartPr>
              <p14:xfrm>
                <a:off x="9864885" y="1808230"/>
                <a:ext cx="12240" cy="14400"/>
              </p14:xfrm>
            </p:contentPart>
          </mc:Choice>
          <mc:Fallback>
            <p:pic>
              <p:nvPicPr>
                <p:cNvPr id="155" name="Ink 154">
                  <a:extLst>
                    <a:ext uri="{FF2B5EF4-FFF2-40B4-BE49-F238E27FC236}">
                      <a16:creationId xmlns:a16="http://schemas.microsoft.com/office/drawing/2014/main" id="{73CA2640-7C37-4C15-B4D2-0DFC892E0D77}"/>
                    </a:ext>
                  </a:extLst>
                </p:cNvPr>
                <p:cNvPicPr/>
                <p:nvPr/>
              </p:nvPicPr>
              <p:blipFill>
                <a:blip r:embed="rId255"/>
                <a:stretch>
                  <a:fillRect/>
                </a:stretch>
              </p:blipFill>
              <p:spPr>
                <a:xfrm>
                  <a:off x="9858765" y="1802110"/>
                  <a:ext cx="2448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6" name="Ink 155">
                  <a:extLst>
                    <a:ext uri="{FF2B5EF4-FFF2-40B4-BE49-F238E27FC236}">
                      <a16:creationId xmlns:a16="http://schemas.microsoft.com/office/drawing/2014/main" id="{EFCFB61A-53FB-4176-BD1E-E4A241EF0E22}"/>
                    </a:ext>
                  </a:extLst>
                </p14:cNvPr>
                <p14:cNvContentPartPr/>
                <p14:nvPr/>
              </p14:nvContentPartPr>
              <p14:xfrm>
                <a:off x="8368725" y="1986430"/>
                <a:ext cx="71640" cy="72360"/>
              </p14:xfrm>
            </p:contentPart>
          </mc:Choice>
          <mc:Fallback>
            <p:pic>
              <p:nvPicPr>
                <p:cNvPr id="156" name="Ink 155">
                  <a:extLst>
                    <a:ext uri="{FF2B5EF4-FFF2-40B4-BE49-F238E27FC236}">
                      <a16:creationId xmlns:a16="http://schemas.microsoft.com/office/drawing/2014/main" id="{EFCFB61A-53FB-4176-BD1E-E4A241EF0E22}"/>
                    </a:ext>
                  </a:extLst>
                </p:cNvPr>
                <p:cNvPicPr/>
                <p:nvPr/>
              </p:nvPicPr>
              <p:blipFill>
                <a:blip r:embed="rId257"/>
                <a:stretch>
                  <a:fillRect/>
                </a:stretch>
              </p:blipFill>
              <p:spPr>
                <a:xfrm>
                  <a:off x="8362605" y="1980310"/>
                  <a:ext cx="8388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7" name="Ink 156">
                  <a:extLst>
                    <a:ext uri="{FF2B5EF4-FFF2-40B4-BE49-F238E27FC236}">
                      <a16:creationId xmlns:a16="http://schemas.microsoft.com/office/drawing/2014/main" id="{B7EA852B-7F74-5326-EBEB-8D818763A775}"/>
                    </a:ext>
                  </a:extLst>
                </p14:cNvPr>
                <p14:cNvContentPartPr/>
                <p14:nvPr/>
              </p14:nvContentPartPr>
              <p14:xfrm>
                <a:off x="8569245" y="1946830"/>
                <a:ext cx="432720" cy="343800"/>
              </p14:xfrm>
            </p:contentPart>
          </mc:Choice>
          <mc:Fallback>
            <p:pic>
              <p:nvPicPr>
                <p:cNvPr id="157" name="Ink 156">
                  <a:extLst>
                    <a:ext uri="{FF2B5EF4-FFF2-40B4-BE49-F238E27FC236}">
                      <a16:creationId xmlns:a16="http://schemas.microsoft.com/office/drawing/2014/main" id="{B7EA852B-7F74-5326-EBEB-8D818763A775}"/>
                    </a:ext>
                  </a:extLst>
                </p:cNvPr>
                <p:cNvPicPr/>
                <p:nvPr/>
              </p:nvPicPr>
              <p:blipFill>
                <a:blip r:embed="rId259"/>
                <a:stretch>
                  <a:fillRect/>
                </a:stretch>
              </p:blipFill>
              <p:spPr>
                <a:xfrm>
                  <a:off x="8563125" y="1940710"/>
                  <a:ext cx="44496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8" name="Ink 157">
                  <a:extLst>
                    <a:ext uri="{FF2B5EF4-FFF2-40B4-BE49-F238E27FC236}">
                      <a16:creationId xmlns:a16="http://schemas.microsoft.com/office/drawing/2014/main" id="{82BC6B3C-90B0-2745-4D58-BCB9B267CA95}"/>
                    </a:ext>
                  </a:extLst>
                </p14:cNvPr>
                <p14:cNvContentPartPr/>
                <p14:nvPr/>
              </p14:nvContentPartPr>
              <p14:xfrm>
                <a:off x="8895765" y="2200630"/>
                <a:ext cx="147240" cy="157320"/>
              </p14:xfrm>
            </p:contentPart>
          </mc:Choice>
          <mc:Fallback>
            <p:pic>
              <p:nvPicPr>
                <p:cNvPr id="158" name="Ink 157">
                  <a:extLst>
                    <a:ext uri="{FF2B5EF4-FFF2-40B4-BE49-F238E27FC236}">
                      <a16:creationId xmlns:a16="http://schemas.microsoft.com/office/drawing/2014/main" id="{82BC6B3C-90B0-2745-4D58-BCB9B267CA95}"/>
                    </a:ext>
                  </a:extLst>
                </p:cNvPr>
                <p:cNvPicPr/>
                <p:nvPr/>
              </p:nvPicPr>
              <p:blipFill>
                <a:blip r:embed="rId261"/>
                <a:stretch>
                  <a:fillRect/>
                </a:stretch>
              </p:blipFill>
              <p:spPr>
                <a:xfrm>
                  <a:off x="8889645" y="2194510"/>
                  <a:ext cx="15948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9" name="Ink 158">
                  <a:extLst>
                    <a:ext uri="{FF2B5EF4-FFF2-40B4-BE49-F238E27FC236}">
                      <a16:creationId xmlns:a16="http://schemas.microsoft.com/office/drawing/2014/main" id="{AE860FDD-E0B7-A29B-9B3F-B8E56B0C6C60}"/>
                    </a:ext>
                  </a:extLst>
                </p14:cNvPr>
                <p14:cNvContentPartPr/>
                <p14:nvPr/>
              </p14:nvContentPartPr>
              <p14:xfrm>
                <a:off x="9302205" y="2125390"/>
                <a:ext cx="671040" cy="283320"/>
              </p14:xfrm>
            </p:contentPart>
          </mc:Choice>
          <mc:Fallback>
            <p:pic>
              <p:nvPicPr>
                <p:cNvPr id="159" name="Ink 158">
                  <a:extLst>
                    <a:ext uri="{FF2B5EF4-FFF2-40B4-BE49-F238E27FC236}">
                      <a16:creationId xmlns:a16="http://schemas.microsoft.com/office/drawing/2014/main" id="{AE860FDD-E0B7-A29B-9B3F-B8E56B0C6C60}"/>
                    </a:ext>
                  </a:extLst>
                </p:cNvPr>
                <p:cNvPicPr/>
                <p:nvPr/>
              </p:nvPicPr>
              <p:blipFill>
                <a:blip r:embed="rId263"/>
                <a:stretch>
                  <a:fillRect/>
                </a:stretch>
              </p:blipFill>
              <p:spPr>
                <a:xfrm>
                  <a:off x="9296085" y="2119270"/>
                  <a:ext cx="68328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0" name="Ink 159">
                  <a:extLst>
                    <a:ext uri="{FF2B5EF4-FFF2-40B4-BE49-F238E27FC236}">
                      <a16:creationId xmlns:a16="http://schemas.microsoft.com/office/drawing/2014/main" id="{695F3D55-DA46-2635-0A65-E9DC3D407A80}"/>
                    </a:ext>
                  </a:extLst>
                </p14:cNvPr>
                <p14:cNvContentPartPr/>
                <p14:nvPr/>
              </p14:nvContentPartPr>
              <p14:xfrm>
                <a:off x="8525325" y="2420950"/>
                <a:ext cx="634680" cy="321840"/>
              </p14:xfrm>
            </p:contentPart>
          </mc:Choice>
          <mc:Fallback>
            <p:pic>
              <p:nvPicPr>
                <p:cNvPr id="160" name="Ink 159">
                  <a:extLst>
                    <a:ext uri="{FF2B5EF4-FFF2-40B4-BE49-F238E27FC236}">
                      <a16:creationId xmlns:a16="http://schemas.microsoft.com/office/drawing/2014/main" id="{695F3D55-DA46-2635-0A65-E9DC3D407A80}"/>
                    </a:ext>
                  </a:extLst>
                </p:cNvPr>
                <p:cNvPicPr/>
                <p:nvPr/>
              </p:nvPicPr>
              <p:blipFill>
                <a:blip r:embed="rId265"/>
                <a:stretch>
                  <a:fillRect/>
                </a:stretch>
              </p:blipFill>
              <p:spPr>
                <a:xfrm>
                  <a:off x="8519205" y="2414830"/>
                  <a:ext cx="64692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1" name="Ink 160">
                  <a:extLst>
                    <a:ext uri="{FF2B5EF4-FFF2-40B4-BE49-F238E27FC236}">
                      <a16:creationId xmlns:a16="http://schemas.microsoft.com/office/drawing/2014/main" id="{29997A19-890E-5495-55A5-8E25FB0C4B62}"/>
                    </a:ext>
                  </a:extLst>
                </p14:cNvPr>
                <p14:cNvContentPartPr/>
                <p14:nvPr/>
              </p14:nvContentPartPr>
              <p14:xfrm>
                <a:off x="9034725" y="2668270"/>
                <a:ext cx="57600" cy="132480"/>
              </p14:xfrm>
            </p:contentPart>
          </mc:Choice>
          <mc:Fallback>
            <p:pic>
              <p:nvPicPr>
                <p:cNvPr id="161" name="Ink 160">
                  <a:extLst>
                    <a:ext uri="{FF2B5EF4-FFF2-40B4-BE49-F238E27FC236}">
                      <a16:creationId xmlns:a16="http://schemas.microsoft.com/office/drawing/2014/main" id="{29997A19-890E-5495-55A5-8E25FB0C4B62}"/>
                    </a:ext>
                  </a:extLst>
                </p:cNvPr>
                <p:cNvPicPr/>
                <p:nvPr/>
              </p:nvPicPr>
              <p:blipFill>
                <a:blip r:embed="rId267"/>
                <a:stretch>
                  <a:fillRect/>
                </a:stretch>
              </p:blipFill>
              <p:spPr>
                <a:xfrm>
                  <a:off x="9028605" y="2662150"/>
                  <a:ext cx="6984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3" name="Ink 162">
                  <a:extLst>
                    <a:ext uri="{FF2B5EF4-FFF2-40B4-BE49-F238E27FC236}">
                      <a16:creationId xmlns:a16="http://schemas.microsoft.com/office/drawing/2014/main" id="{A2CC4C00-779C-7D61-CA26-064F23D65AD5}"/>
                    </a:ext>
                  </a:extLst>
                </p14:cNvPr>
                <p14:cNvContentPartPr/>
                <p14:nvPr/>
              </p14:nvContentPartPr>
              <p14:xfrm>
                <a:off x="9549525" y="2725150"/>
                <a:ext cx="59760" cy="12960"/>
              </p14:xfrm>
            </p:contentPart>
          </mc:Choice>
          <mc:Fallback>
            <p:pic>
              <p:nvPicPr>
                <p:cNvPr id="163" name="Ink 162">
                  <a:extLst>
                    <a:ext uri="{FF2B5EF4-FFF2-40B4-BE49-F238E27FC236}">
                      <a16:creationId xmlns:a16="http://schemas.microsoft.com/office/drawing/2014/main" id="{A2CC4C00-779C-7D61-CA26-064F23D65AD5}"/>
                    </a:ext>
                  </a:extLst>
                </p:cNvPr>
                <p:cNvPicPr/>
                <p:nvPr/>
              </p:nvPicPr>
              <p:blipFill>
                <a:blip r:embed="rId269"/>
                <a:stretch>
                  <a:fillRect/>
                </a:stretch>
              </p:blipFill>
              <p:spPr>
                <a:xfrm>
                  <a:off x="9543405" y="2719030"/>
                  <a:ext cx="7200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4" name="Ink 163">
                  <a:extLst>
                    <a:ext uri="{FF2B5EF4-FFF2-40B4-BE49-F238E27FC236}">
                      <a16:creationId xmlns:a16="http://schemas.microsoft.com/office/drawing/2014/main" id="{B0E86095-A0A5-1550-3D4A-15FD3096278A}"/>
                    </a:ext>
                  </a:extLst>
                </p14:cNvPr>
                <p14:cNvContentPartPr/>
                <p14:nvPr/>
              </p14:nvContentPartPr>
              <p14:xfrm>
                <a:off x="9840405" y="2717590"/>
                <a:ext cx="93240" cy="37800"/>
              </p14:xfrm>
            </p:contentPart>
          </mc:Choice>
          <mc:Fallback>
            <p:pic>
              <p:nvPicPr>
                <p:cNvPr id="164" name="Ink 163">
                  <a:extLst>
                    <a:ext uri="{FF2B5EF4-FFF2-40B4-BE49-F238E27FC236}">
                      <a16:creationId xmlns:a16="http://schemas.microsoft.com/office/drawing/2014/main" id="{B0E86095-A0A5-1550-3D4A-15FD3096278A}"/>
                    </a:ext>
                  </a:extLst>
                </p:cNvPr>
                <p:cNvPicPr/>
                <p:nvPr/>
              </p:nvPicPr>
              <p:blipFill>
                <a:blip r:embed="rId271"/>
                <a:stretch>
                  <a:fillRect/>
                </a:stretch>
              </p:blipFill>
              <p:spPr>
                <a:xfrm>
                  <a:off x="9834285" y="2711470"/>
                  <a:ext cx="10548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6" name="Ink 165">
                  <a:extLst>
                    <a:ext uri="{FF2B5EF4-FFF2-40B4-BE49-F238E27FC236}">
                      <a16:creationId xmlns:a16="http://schemas.microsoft.com/office/drawing/2014/main" id="{F5449C9A-D1F6-4B01-77D5-BBEF8BC60F79}"/>
                    </a:ext>
                  </a:extLst>
                </p14:cNvPr>
                <p14:cNvContentPartPr/>
                <p14:nvPr/>
              </p14:nvContentPartPr>
              <p14:xfrm>
                <a:off x="5601045" y="1483510"/>
                <a:ext cx="271800" cy="48600"/>
              </p14:xfrm>
            </p:contentPart>
          </mc:Choice>
          <mc:Fallback>
            <p:pic>
              <p:nvPicPr>
                <p:cNvPr id="166" name="Ink 165">
                  <a:extLst>
                    <a:ext uri="{FF2B5EF4-FFF2-40B4-BE49-F238E27FC236}">
                      <a16:creationId xmlns:a16="http://schemas.microsoft.com/office/drawing/2014/main" id="{F5449C9A-D1F6-4B01-77D5-BBEF8BC60F79}"/>
                    </a:ext>
                  </a:extLst>
                </p:cNvPr>
                <p:cNvPicPr/>
                <p:nvPr/>
              </p:nvPicPr>
              <p:blipFill>
                <a:blip r:embed="rId273"/>
                <a:stretch>
                  <a:fillRect/>
                </a:stretch>
              </p:blipFill>
              <p:spPr>
                <a:xfrm>
                  <a:off x="5594925" y="1477390"/>
                  <a:ext cx="284040" cy="60840"/>
                </a:xfrm>
                <a:prstGeom prst="rect">
                  <a:avLst/>
                </a:prstGeom>
              </p:spPr>
            </p:pic>
          </mc:Fallback>
        </mc:AlternateContent>
      </p:grpSp>
      <p:grpSp>
        <p:nvGrpSpPr>
          <p:cNvPr id="175" name="Group 174">
            <a:extLst>
              <a:ext uri="{FF2B5EF4-FFF2-40B4-BE49-F238E27FC236}">
                <a16:creationId xmlns:a16="http://schemas.microsoft.com/office/drawing/2014/main" id="{A5EBA62F-0F88-0F92-B9D6-C6EB657F43E8}"/>
              </a:ext>
            </a:extLst>
          </p:cNvPr>
          <p:cNvGrpSpPr/>
          <p:nvPr/>
        </p:nvGrpSpPr>
        <p:grpSpPr>
          <a:xfrm>
            <a:off x="7008645" y="3605710"/>
            <a:ext cx="3323520" cy="1870560"/>
            <a:chOff x="7008645" y="3605710"/>
            <a:chExt cx="3323520" cy="1870560"/>
          </a:xfrm>
        </p:grpSpPr>
        <mc:AlternateContent xmlns:mc="http://schemas.openxmlformats.org/markup-compatibility/2006">
          <mc:Choice xmlns:p14="http://schemas.microsoft.com/office/powerpoint/2010/main" Requires="p14">
            <p:contentPart p14:bwMode="auto" r:id="rId274">
              <p14:nvContentPartPr>
                <p14:cNvPr id="168" name="Ink 167">
                  <a:extLst>
                    <a:ext uri="{FF2B5EF4-FFF2-40B4-BE49-F238E27FC236}">
                      <a16:creationId xmlns:a16="http://schemas.microsoft.com/office/drawing/2014/main" id="{304A85B4-1D4C-104A-02B6-7A104A186E9F}"/>
                    </a:ext>
                  </a:extLst>
                </p14:cNvPr>
                <p14:cNvContentPartPr/>
                <p14:nvPr/>
              </p14:nvContentPartPr>
              <p14:xfrm>
                <a:off x="7008645" y="4321390"/>
                <a:ext cx="3323520" cy="1154880"/>
              </p14:xfrm>
            </p:contentPart>
          </mc:Choice>
          <mc:Fallback>
            <p:pic>
              <p:nvPicPr>
                <p:cNvPr id="168" name="Ink 167">
                  <a:extLst>
                    <a:ext uri="{FF2B5EF4-FFF2-40B4-BE49-F238E27FC236}">
                      <a16:creationId xmlns:a16="http://schemas.microsoft.com/office/drawing/2014/main" id="{304A85B4-1D4C-104A-02B6-7A104A186E9F}"/>
                    </a:ext>
                  </a:extLst>
                </p:cNvPr>
                <p:cNvPicPr/>
                <p:nvPr/>
              </p:nvPicPr>
              <p:blipFill>
                <a:blip r:embed="rId275"/>
                <a:stretch>
                  <a:fillRect/>
                </a:stretch>
              </p:blipFill>
              <p:spPr>
                <a:xfrm>
                  <a:off x="7002525" y="4315270"/>
                  <a:ext cx="3335760" cy="11671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9" name="Ink 168">
                  <a:extLst>
                    <a:ext uri="{FF2B5EF4-FFF2-40B4-BE49-F238E27FC236}">
                      <a16:creationId xmlns:a16="http://schemas.microsoft.com/office/drawing/2014/main" id="{65E66AE8-DF26-0354-7086-A0B51B5856DF}"/>
                    </a:ext>
                  </a:extLst>
                </p14:cNvPr>
                <p14:cNvContentPartPr/>
                <p14:nvPr/>
              </p14:nvContentPartPr>
              <p14:xfrm>
                <a:off x="8210685" y="4642870"/>
                <a:ext cx="259920" cy="330120"/>
              </p14:xfrm>
            </p:contentPart>
          </mc:Choice>
          <mc:Fallback>
            <p:pic>
              <p:nvPicPr>
                <p:cNvPr id="169" name="Ink 168">
                  <a:extLst>
                    <a:ext uri="{FF2B5EF4-FFF2-40B4-BE49-F238E27FC236}">
                      <a16:creationId xmlns:a16="http://schemas.microsoft.com/office/drawing/2014/main" id="{65E66AE8-DF26-0354-7086-A0B51B5856DF}"/>
                    </a:ext>
                  </a:extLst>
                </p:cNvPr>
                <p:cNvPicPr/>
                <p:nvPr/>
              </p:nvPicPr>
              <p:blipFill>
                <a:blip r:embed="rId277"/>
                <a:stretch>
                  <a:fillRect/>
                </a:stretch>
              </p:blipFill>
              <p:spPr>
                <a:xfrm>
                  <a:off x="8204565" y="4636750"/>
                  <a:ext cx="272160" cy="3423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70" name="Ink 169">
                  <a:extLst>
                    <a:ext uri="{FF2B5EF4-FFF2-40B4-BE49-F238E27FC236}">
                      <a16:creationId xmlns:a16="http://schemas.microsoft.com/office/drawing/2014/main" id="{E766594E-A4A5-3373-98F0-48B497DB0959}"/>
                    </a:ext>
                  </a:extLst>
                </p14:cNvPr>
                <p14:cNvContentPartPr/>
                <p14:nvPr/>
              </p14:nvContentPartPr>
              <p14:xfrm>
                <a:off x="8531085" y="4731430"/>
                <a:ext cx="197640" cy="196560"/>
              </p14:xfrm>
            </p:contentPart>
          </mc:Choice>
          <mc:Fallback>
            <p:pic>
              <p:nvPicPr>
                <p:cNvPr id="170" name="Ink 169">
                  <a:extLst>
                    <a:ext uri="{FF2B5EF4-FFF2-40B4-BE49-F238E27FC236}">
                      <a16:creationId xmlns:a16="http://schemas.microsoft.com/office/drawing/2014/main" id="{E766594E-A4A5-3373-98F0-48B497DB0959}"/>
                    </a:ext>
                  </a:extLst>
                </p:cNvPr>
                <p:cNvPicPr/>
                <p:nvPr/>
              </p:nvPicPr>
              <p:blipFill>
                <a:blip r:embed="rId279"/>
                <a:stretch>
                  <a:fillRect/>
                </a:stretch>
              </p:blipFill>
              <p:spPr>
                <a:xfrm>
                  <a:off x="8524965" y="4725310"/>
                  <a:ext cx="20988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1" name="Ink 170">
                  <a:extLst>
                    <a:ext uri="{FF2B5EF4-FFF2-40B4-BE49-F238E27FC236}">
                      <a16:creationId xmlns:a16="http://schemas.microsoft.com/office/drawing/2014/main" id="{C5C54A64-F1C1-09A4-F2E2-D8A3CF336CC6}"/>
                    </a:ext>
                  </a:extLst>
                </p14:cNvPr>
                <p14:cNvContentPartPr/>
                <p14:nvPr/>
              </p14:nvContentPartPr>
              <p14:xfrm>
                <a:off x="8803965" y="4677790"/>
                <a:ext cx="155880" cy="305640"/>
              </p14:xfrm>
            </p:contentPart>
          </mc:Choice>
          <mc:Fallback>
            <p:pic>
              <p:nvPicPr>
                <p:cNvPr id="171" name="Ink 170">
                  <a:extLst>
                    <a:ext uri="{FF2B5EF4-FFF2-40B4-BE49-F238E27FC236}">
                      <a16:creationId xmlns:a16="http://schemas.microsoft.com/office/drawing/2014/main" id="{C5C54A64-F1C1-09A4-F2E2-D8A3CF336CC6}"/>
                    </a:ext>
                  </a:extLst>
                </p:cNvPr>
                <p:cNvPicPr/>
                <p:nvPr/>
              </p:nvPicPr>
              <p:blipFill>
                <a:blip r:embed="rId281"/>
                <a:stretch>
                  <a:fillRect/>
                </a:stretch>
              </p:blipFill>
              <p:spPr>
                <a:xfrm>
                  <a:off x="8797845" y="4671670"/>
                  <a:ext cx="16812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2" name="Ink 171">
                  <a:extLst>
                    <a:ext uri="{FF2B5EF4-FFF2-40B4-BE49-F238E27FC236}">
                      <a16:creationId xmlns:a16="http://schemas.microsoft.com/office/drawing/2014/main" id="{37AE3607-A00F-23C3-2A19-AF86C911DB36}"/>
                    </a:ext>
                  </a:extLst>
                </p14:cNvPr>
                <p14:cNvContentPartPr/>
                <p14:nvPr/>
              </p14:nvContentPartPr>
              <p14:xfrm>
                <a:off x="7569525" y="3605710"/>
                <a:ext cx="592920" cy="606960"/>
              </p14:xfrm>
            </p:contentPart>
          </mc:Choice>
          <mc:Fallback>
            <p:pic>
              <p:nvPicPr>
                <p:cNvPr id="172" name="Ink 171">
                  <a:extLst>
                    <a:ext uri="{FF2B5EF4-FFF2-40B4-BE49-F238E27FC236}">
                      <a16:creationId xmlns:a16="http://schemas.microsoft.com/office/drawing/2014/main" id="{37AE3607-A00F-23C3-2A19-AF86C911DB36}"/>
                    </a:ext>
                  </a:extLst>
                </p:cNvPr>
                <p:cNvPicPr/>
                <p:nvPr/>
              </p:nvPicPr>
              <p:blipFill>
                <a:blip r:embed="rId283"/>
                <a:stretch>
                  <a:fillRect/>
                </a:stretch>
              </p:blipFill>
              <p:spPr>
                <a:xfrm>
                  <a:off x="7563405" y="3599590"/>
                  <a:ext cx="605160" cy="6192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3" name="Ink 172">
                  <a:extLst>
                    <a:ext uri="{FF2B5EF4-FFF2-40B4-BE49-F238E27FC236}">
                      <a16:creationId xmlns:a16="http://schemas.microsoft.com/office/drawing/2014/main" id="{5ECA1DB7-9555-A5D4-3210-521E5556BB51}"/>
                    </a:ext>
                  </a:extLst>
                </p14:cNvPr>
                <p14:cNvContentPartPr/>
                <p14:nvPr/>
              </p14:nvContentPartPr>
              <p14:xfrm>
                <a:off x="8545485" y="3721630"/>
                <a:ext cx="511920" cy="516600"/>
              </p14:xfrm>
            </p:contentPart>
          </mc:Choice>
          <mc:Fallback>
            <p:pic>
              <p:nvPicPr>
                <p:cNvPr id="173" name="Ink 172">
                  <a:extLst>
                    <a:ext uri="{FF2B5EF4-FFF2-40B4-BE49-F238E27FC236}">
                      <a16:creationId xmlns:a16="http://schemas.microsoft.com/office/drawing/2014/main" id="{5ECA1DB7-9555-A5D4-3210-521E5556BB51}"/>
                    </a:ext>
                  </a:extLst>
                </p:cNvPr>
                <p:cNvPicPr/>
                <p:nvPr/>
              </p:nvPicPr>
              <p:blipFill>
                <a:blip r:embed="rId285"/>
                <a:stretch>
                  <a:fillRect/>
                </a:stretch>
              </p:blipFill>
              <p:spPr>
                <a:xfrm>
                  <a:off x="8539365" y="3715510"/>
                  <a:ext cx="524160" cy="52884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4" name="Ink 173">
                  <a:extLst>
                    <a:ext uri="{FF2B5EF4-FFF2-40B4-BE49-F238E27FC236}">
                      <a16:creationId xmlns:a16="http://schemas.microsoft.com/office/drawing/2014/main" id="{90217264-B7C2-F528-F92D-068E37B2F426}"/>
                    </a:ext>
                  </a:extLst>
                </p14:cNvPr>
                <p14:cNvContentPartPr/>
                <p14:nvPr/>
              </p14:nvContentPartPr>
              <p14:xfrm>
                <a:off x="9450165" y="3763030"/>
                <a:ext cx="491760" cy="496800"/>
              </p14:xfrm>
            </p:contentPart>
          </mc:Choice>
          <mc:Fallback>
            <p:pic>
              <p:nvPicPr>
                <p:cNvPr id="174" name="Ink 173">
                  <a:extLst>
                    <a:ext uri="{FF2B5EF4-FFF2-40B4-BE49-F238E27FC236}">
                      <a16:creationId xmlns:a16="http://schemas.microsoft.com/office/drawing/2014/main" id="{90217264-B7C2-F528-F92D-068E37B2F426}"/>
                    </a:ext>
                  </a:extLst>
                </p:cNvPr>
                <p:cNvPicPr/>
                <p:nvPr/>
              </p:nvPicPr>
              <p:blipFill>
                <a:blip r:embed="rId287"/>
                <a:stretch>
                  <a:fillRect/>
                </a:stretch>
              </p:blipFill>
              <p:spPr>
                <a:xfrm>
                  <a:off x="9444045" y="3756910"/>
                  <a:ext cx="504000" cy="509040"/>
                </a:xfrm>
                <a:prstGeom prst="rect">
                  <a:avLst/>
                </a:prstGeom>
              </p:spPr>
            </p:pic>
          </mc:Fallback>
        </mc:AlternateContent>
      </p:grpSp>
    </p:spTree>
    <p:extLst>
      <p:ext uri="{BB962C8B-B14F-4D97-AF65-F5344CB8AC3E}">
        <p14:creationId xmlns:p14="http://schemas.microsoft.com/office/powerpoint/2010/main" val="237575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SAP Owned Solutions</a:t>
            </a:r>
          </a:p>
        </p:txBody>
      </p:sp>
      <p:grpSp>
        <p:nvGrpSpPr>
          <p:cNvPr id="142" name="Group 141">
            <a:extLst>
              <a:ext uri="{FF2B5EF4-FFF2-40B4-BE49-F238E27FC236}">
                <a16:creationId xmlns:a16="http://schemas.microsoft.com/office/drawing/2014/main" id="{70F91223-16C2-BF65-EB22-603AB58A9AD5}"/>
              </a:ext>
            </a:extLst>
          </p:cNvPr>
          <p:cNvGrpSpPr/>
          <p:nvPr/>
        </p:nvGrpSpPr>
        <p:grpSpPr>
          <a:xfrm>
            <a:off x="604965" y="839470"/>
            <a:ext cx="11617200" cy="5339880"/>
            <a:chOff x="604965" y="839470"/>
            <a:chExt cx="11617200" cy="533988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342236B7-22DC-029C-B7C7-5593DB7BCEFF}"/>
                    </a:ext>
                  </a:extLst>
                </p14:cNvPr>
                <p14:cNvContentPartPr/>
                <p14:nvPr/>
              </p14:nvContentPartPr>
              <p14:xfrm>
                <a:off x="1103205" y="4862830"/>
                <a:ext cx="7632360" cy="1269360"/>
              </p14:xfrm>
            </p:contentPart>
          </mc:Choice>
          <mc:Fallback>
            <p:pic>
              <p:nvPicPr>
                <p:cNvPr id="3" name="Ink 2">
                  <a:extLst>
                    <a:ext uri="{FF2B5EF4-FFF2-40B4-BE49-F238E27FC236}">
                      <a16:creationId xmlns:a16="http://schemas.microsoft.com/office/drawing/2014/main" id="{342236B7-22DC-029C-B7C7-5593DB7BCEFF}"/>
                    </a:ext>
                  </a:extLst>
                </p:cNvPr>
                <p:cNvPicPr/>
                <p:nvPr/>
              </p:nvPicPr>
              <p:blipFill>
                <a:blip r:embed="rId3"/>
                <a:stretch>
                  <a:fillRect/>
                </a:stretch>
              </p:blipFill>
              <p:spPr>
                <a:xfrm>
                  <a:off x="1097085" y="4856710"/>
                  <a:ext cx="7644600" cy="1281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A6131DFB-4562-E165-3BBC-F179479281E4}"/>
                    </a:ext>
                  </a:extLst>
                </p14:cNvPr>
                <p14:cNvContentPartPr/>
                <p14:nvPr/>
              </p14:nvContentPartPr>
              <p14:xfrm>
                <a:off x="1350165" y="4856710"/>
                <a:ext cx="9606240" cy="1322640"/>
              </p14:xfrm>
            </p:contentPart>
          </mc:Choice>
          <mc:Fallback>
            <p:pic>
              <p:nvPicPr>
                <p:cNvPr id="4" name="Ink 3">
                  <a:extLst>
                    <a:ext uri="{FF2B5EF4-FFF2-40B4-BE49-F238E27FC236}">
                      <a16:creationId xmlns:a16="http://schemas.microsoft.com/office/drawing/2014/main" id="{A6131DFB-4562-E165-3BBC-F179479281E4}"/>
                    </a:ext>
                  </a:extLst>
                </p:cNvPr>
                <p:cNvPicPr/>
                <p:nvPr/>
              </p:nvPicPr>
              <p:blipFill>
                <a:blip r:embed="rId5"/>
                <a:stretch>
                  <a:fillRect/>
                </a:stretch>
              </p:blipFill>
              <p:spPr>
                <a:xfrm>
                  <a:off x="1344045" y="4850590"/>
                  <a:ext cx="9618480" cy="1334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8509BD15-FBAB-3E78-C97D-06AE3C7E68EF}"/>
                    </a:ext>
                  </a:extLst>
                </p14:cNvPr>
                <p14:cNvContentPartPr/>
                <p14:nvPr/>
              </p14:nvContentPartPr>
              <p14:xfrm>
                <a:off x="4821285" y="5257390"/>
                <a:ext cx="275760" cy="285480"/>
              </p14:xfrm>
            </p:contentPart>
          </mc:Choice>
          <mc:Fallback>
            <p:pic>
              <p:nvPicPr>
                <p:cNvPr id="6" name="Ink 5">
                  <a:extLst>
                    <a:ext uri="{FF2B5EF4-FFF2-40B4-BE49-F238E27FC236}">
                      <a16:creationId xmlns:a16="http://schemas.microsoft.com/office/drawing/2014/main" id="{8509BD15-FBAB-3E78-C97D-06AE3C7E68EF}"/>
                    </a:ext>
                  </a:extLst>
                </p:cNvPr>
                <p:cNvPicPr/>
                <p:nvPr/>
              </p:nvPicPr>
              <p:blipFill>
                <a:blip r:embed="rId7"/>
                <a:stretch>
                  <a:fillRect/>
                </a:stretch>
              </p:blipFill>
              <p:spPr>
                <a:xfrm>
                  <a:off x="4815165" y="5251270"/>
                  <a:ext cx="28800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C6784193-FE03-4F28-E335-1B38D520D6C2}"/>
                    </a:ext>
                  </a:extLst>
                </p14:cNvPr>
                <p14:cNvContentPartPr/>
                <p14:nvPr/>
              </p14:nvContentPartPr>
              <p14:xfrm>
                <a:off x="5214045" y="5263510"/>
                <a:ext cx="163800" cy="270000"/>
              </p14:xfrm>
            </p:contentPart>
          </mc:Choice>
          <mc:Fallback>
            <p:pic>
              <p:nvPicPr>
                <p:cNvPr id="7" name="Ink 6">
                  <a:extLst>
                    <a:ext uri="{FF2B5EF4-FFF2-40B4-BE49-F238E27FC236}">
                      <a16:creationId xmlns:a16="http://schemas.microsoft.com/office/drawing/2014/main" id="{C6784193-FE03-4F28-E335-1B38D520D6C2}"/>
                    </a:ext>
                  </a:extLst>
                </p:cNvPr>
                <p:cNvPicPr/>
                <p:nvPr/>
              </p:nvPicPr>
              <p:blipFill>
                <a:blip r:embed="rId9"/>
                <a:stretch>
                  <a:fillRect/>
                </a:stretch>
              </p:blipFill>
              <p:spPr>
                <a:xfrm>
                  <a:off x="5207925" y="5257390"/>
                  <a:ext cx="17604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172F1719-B1FB-79BD-11DD-7FAF2EAAA11C}"/>
                    </a:ext>
                  </a:extLst>
                </p14:cNvPr>
                <p14:cNvContentPartPr/>
                <p14:nvPr/>
              </p14:nvContentPartPr>
              <p14:xfrm>
                <a:off x="5279925" y="5229310"/>
                <a:ext cx="330120" cy="295920"/>
              </p14:xfrm>
            </p:contentPart>
          </mc:Choice>
          <mc:Fallback>
            <p:pic>
              <p:nvPicPr>
                <p:cNvPr id="8" name="Ink 7">
                  <a:extLst>
                    <a:ext uri="{FF2B5EF4-FFF2-40B4-BE49-F238E27FC236}">
                      <a16:creationId xmlns:a16="http://schemas.microsoft.com/office/drawing/2014/main" id="{172F1719-B1FB-79BD-11DD-7FAF2EAAA11C}"/>
                    </a:ext>
                  </a:extLst>
                </p:cNvPr>
                <p:cNvPicPr/>
                <p:nvPr/>
              </p:nvPicPr>
              <p:blipFill>
                <a:blip r:embed="rId11"/>
                <a:stretch>
                  <a:fillRect/>
                </a:stretch>
              </p:blipFill>
              <p:spPr>
                <a:xfrm>
                  <a:off x="5273805" y="5223190"/>
                  <a:ext cx="34236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B4045A51-28AB-5DCB-81B1-78538CFB8DFB}"/>
                    </a:ext>
                  </a:extLst>
                </p14:cNvPr>
                <p14:cNvContentPartPr/>
                <p14:nvPr/>
              </p14:nvContentPartPr>
              <p14:xfrm>
                <a:off x="5969685" y="5215270"/>
                <a:ext cx="245880" cy="271440"/>
              </p14:xfrm>
            </p:contentPart>
          </mc:Choice>
          <mc:Fallback>
            <p:pic>
              <p:nvPicPr>
                <p:cNvPr id="9" name="Ink 8">
                  <a:extLst>
                    <a:ext uri="{FF2B5EF4-FFF2-40B4-BE49-F238E27FC236}">
                      <a16:creationId xmlns:a16="http://schemas.microsoft.com/office/drawing/2014/main" id="{B4045A51-28AB-5DCB-81B1-78538CFB8DFB}"/>
                    </a:ext>
                  </a:extLst>
                </p:cNvPr>
                <p:cNvPicPr/>
                <p:nvPr/>
              </p:nvPicPr>
              <p:blipFill>
                <a:blip r:embed="rId13"/>
                <a:stretch>
                  <a:fillRect/>
                </a:stretch>
              </p:blipFill>
              <p:spPr>
                <a:xfrm>
                  <a:off x="5963565" y="5209150"/>
                  <a:ext cx="25812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B91E0249-5A6F-5BAA-B2D8-AFE328874E6E}"/>
                    </a:ext>
                  </a:extLst>
                </p14:cNvPr>
                <p14:cNvContentPartPr/>
                <p14:nvPr/>
              </p14:nvContentPartPr>
              <p14:xfrm>
                <a:off x="6261285" y="5232190"/>
                <a:ext cx="217800" cy="258480"/>
              </p14:xfrm>
            </p:contentPart>
          </mc:Choice>
          <mc:Fallback>
            <p:pic>
              <p:nvPicPr>
                <p:cNvPr id="10" name="Ink 9">
                  <a:extLst>
                    <a:ext uri="{FF2B5EF4-FFF2-40B4-BE49-F238E27FC236}">
                      <a16:creationId xmlns:a16="http://schemas.microsoft.com/office/drawing/2014/main" id="{B91E0249-5A6F-5BAA-B2D8-AFE328874E6E}"/>
                    </a:ext>
                  </a:extLst>
                </p:cNvPr>
                <p:cNvPicPr/>
                <p:nvPr/>
              </p:nvPicPr>
              <p:blipFill>
                <a:blip r:embed="rId15"/>
                <a:stretch>
                  <a:fillRect/>
                </a:stretch>
              </p:blipFill>
              <p:spPr>
                <a:xfrm>
                  <a:off x="6255165" y="5226070"/>
                  <a:ext cx="23004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6E7CF6D1-7715-1C62-F71A-813DEA3E19C2}"/>
                    </a:ext>
                  </a:extLst>
                </p14:cNvPr>
                <p14:cNvContentPartPr/>
                <p14:nvPr/>
              </p14:nvContentPartPr>
              <p14:xfrm>
                <a:off x="6553965" y="5210590"/>
                <a:ext cx="200880" cy="309600"/>
              </p14:xfrm>
            </p:contentPart>
          </mc:Choice>
          <mc:Fallback>
            <p:pic>
              <p:nvPicPr>
                <p:cNvPr id="11" name="Ink 10">
                  <a:extLst>
                    <a:ext uri="{FF2B5EF4-FFF2-40B4-BE49-F238E27FC236}">
                      <a16:creationId xmlns:a16="http://schemas.microsoft.com/office/drawing/2014/main" id="{6E7CF6D1-7715-1C62-F71A-813DEA3E19C2}"/>
                    </a:ext>
                  </a:extLst>
                </p:cNvPr>
                <p:cNvPicPr/>
                <p:nvPr/>
              </p:nvPicPr>
              <p:blipFill>
                <a:blip r:embed="rId17"/>
                <a:stretch>
                  <a:fillRect/>
                </a:stretch>
              </p:blipFill>
              <p:spPr>
                <a:xfrm>
                  <a:off x="6547845" y="5204470"/>
                  <a:ext cx="21312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Ink 15">
                  <a:extLst>
                    <a:ext uri="{FF2B5EF4-FFF2-40B4-BE49-F238E27FC236}">
                      <a16:creationId xmlns:a16="http://schemas.microsoft.com/office/drawing/2014/main" id="{4C4F43FC-DA04-D7F1-12C8-268660578CD6}"/>
                    </a:ext>
                  </a:extLst>
                </p14:cNvPr>
                <p14:cNvContentPartPr/>
                <p14:nvPr/>
              </p14:nvContentPartPr>
              <p14:xfrm>
                <a:off x="4904805" y="2766550"/>
                <a:ext cx="2529720" cy="2135880"/>
              </p14:xfrm>
            </p:contentPart>
          </mc:Choice>
          <mc:Fallback>
            <p:pic>
              <p:nvPicPr>
                <p:cNvPr id="16" name="Ink 15">
                  <a:extLst>
                    <a:ext uri="{FF2B5EF4-FFF2-40B4-BE49-F238E27FC236}">
                      <a16:creationId xmlns:a16="http://schemas.microsoft.com/office/drawing/2014/main" id="{4C4F43FC-DA04-D7F1-12C8-268660578CD6}"/>
                    </a:ext>
                  </a:extLst>
                </p:cNvPr>
                <p:cNvPicPr/>
                <p:nvPr/>
              </p:nvPicPr>
              <p:blipFill>
                <a:blip r:embed="rId19"/>
                <a:stretch>
                  <a:fillRect/>
                </a:stretch>
              </p:blipFill>
              <p:spPr>
                <a:xfrm>
                  <a:off x="4898685" y="2760430"/>
                  <a:ext cx="2541960" cy="2148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Ink 16">
                  <a:extLst>
                    <a:ext uri="{FF2B5EF4-FFF2-40B4-BE49-F238E27FC236}">
                      <a16:creationId xmlns:a16="http://schemas.microsoft.com/office/drawing/2014/main" id="{28087C3A-887C-16E0-BA7A-B3F1AC07F87D}"/>
                    </a:ext>
                  </a:extLst>
                </p14:cNvPr>
                <p14:cNvContentPartPr/>
                <p14:nvPr/>
              </p14:nvContentPartPr>
              <p14:xfrm>
                <a:off x="5444805" y="2785270"/>
                <a:ext cx="2593080" cy="2099880"/>
              </p14:xfrm>
            </p:contentPart>
          </mc:Choice>
          <mc:Fallback>
            <p:pic>
              <p:nvPicPr>
                <p:cNvPr id="17" name="Ink 16">
                  <a:extLst>
                    <a:ext uri="{FF2B5EF4-FFF2-40B4-BE49-F238E27FC236}">
                      <a16:creationId xmlns:a16="http://schemas.microsoft.com/office/drawing/2014/main" id="{28087C3A-887C-16E0-BA7A-B3F1AC07F87D}"/>
                    </a:ext>
                  </a:extLst>
                </p:cNvPr>
                <p:cNvPicPr/>
                <p:nvPr/>
              </p:nvPicPr>
              <p:blipFill>
                <a:blip r:embed="rId21"/>
                <a:stretch>
                  <a:fillRect/>
                </a:stretch>
              </p:blipFill>
              <p:spPr>
                <a:xfrm>
                  <a:off x="5438685" y="2779150"/>
                  <a:ext cx="2605320" cy="21121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8" name="Ink 17">
                  <a:extLst>
                    <a:ext uri="{FF2B5EF4-FFF2-40B4-BE49-F238E27FC236}">
                      <a16:creationId xmlns:a16="http://schemas.microsoft.com/office/drawing/2014/main" id="{DCB7DD6B-B471-5D3B-37EE-77123E2D18E8}"/>
                    </a:ext>
                  </a:extLst>
                </p14:cNvPr>
                <p14:cNvContentPartPr/>
                <p14:nvPr/>
              </p14:nvContentPartPr>
              <p14:xfrm>
                <a:off x="8476005" y="3033670"/>
                <a:ext cx="2508840" cy="2058120"/>
              </p14:xfrm>
            </p:contentPart>
          </mc:Choice>
          <mc:Fallback>
            <p:pic>
              <p:nvPicPr>
                <p:cNvPr id="18" name="Ink 17">
                  <a:extLst>
                    <a:ext uri="{FF2B5EF4-FFF2-40B4-BE49-F238E27FC236}">
                      <a16:creationId xmlns:a16="http://schemas.microsoft.com/office/drawing/2014/main" id="{DCB7DD6B-B471-5D3B-37EE-77123E2D18E8}"/>
                    </a:ext>
                  </a:extLst>
                </p:cNvPr>
                <p:cNvPicPr/>
                <p:nvPr/>
              </p:nvPicPr>
              <p:blipFill>
                <a:blip r:embed="rId23"/>
                <a:stretch>
                  <a:fillRect/>
                </a:stretch>
              </p:blipFill>
              <p:spPr>
                <a:xfrm>
                  <a:off x="8469885" y="3027550"/>
                  <a:ext cx="2521080" cy="20703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9" name="Ink 18">
                  <a:extLst>
                    <a:ext uri="{FF2B5EF4-FFF2-40B4-BE49-F238E27FC236}">
                      <a16:creationId xmlns:a16="http://schemas.microsoft.com/office/drawing/2014/main" id="{FBA7543E-E287-3172-B959-18B7E479DA50}"/>
                    </a:ext>
                  </a:extLst>
                </p14:cNvPr>
                <p14:cNvContentPartPr/>
                <p14:nvPr/>
              </p14:nvContentPartPr>
              <p14:xfrm>
                <a:off x="8715045" y="3004150"/>
                <a:ext cx="2449440" cy="1937880"/>
              </p14:xfrm>
            </p:contentPart>
          </mc:Choice>
          <mc:Fallback>
            <p:pic>
              <p:nvPicPr>
                <p:cNvPr id="19" name="Ink 18">
                  <a:extLst>
                    <a:ext uri="{FF2B5EF4-FFF2-40B4-BE49-F238E27FC236}">
                      <a16:creationId xmlns:a16="http://schemas.microsoft.com/office/drawing/2014/main" id="{FBA7543E-E287-3172-B959-18B7E479DA50}"/>
                    </a:ext>
                  </a:extLst>
                </p:cNvPr>
                <p:cNvPicPr/>
                <p:nvPr/>
              </p:nvPicPr>
              <p:blipFill>
                <a:blip r:embed="rId25"/>
                <a:stretch>
                  <a:fillRect/>
                </a:stretch>
              </p:blipFill>
              <p:spPr>
                <a:xfrm>
                  <a:off x="8708925" y="2998030"/>
                  <a:ext cx="2461680" cy="19501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3" name="Ink 32">
                  <a:extLst>
                    <a:ext uri="{FF2B5EF4-FFF2-40B4-BE49-F238E27FC236}">
                      <a16:creationId xmlns:a16="http://schemas.microsoft.com/office/drawing/2014/main" id="{69C73567-8C86-E4AB-9E9F-9BB596361146}"/>
                    </a:ext>
                  </a:extLst>
                </p14:cNvPr>
                <p14:cNvContentPartPr/>
                <p14:nvPr/>
              </p14:nvContentPartPr>
              <p14:xfrm>
                <a:off x="5567925" y="3119350"/>
                <a:ext cx="266400" cy="279720"/>
              </p14:xfrm>
            </p:contentPart>
          </mc:Choice>
          <mc:Fallback>
            <p:pic>
              <p:nvPicPr>
                <p:cNvPr id="33" name="Ink 32">
                  <a:extLst>
                    <a:ext uri="{FF2B5EF4-FFF2-40B4-BE49-F238E27FC236}">
                      <a16:creationId xmlns:a16="http://schemas.microsoft.com/office/drawing/2014/main" id="{69C73567-8C86-E4AB-9E9F-9BB596361146}"/>
                    </a:ext>
                  </a:extLst>
                </p:cNvPr>
                <p:cNvPicPr/>
                <p:nvPr/>
              </p:nvPicPr>
              <p:blipFill>
                <a:blip r:embed="rId27"/>
                <a:stretch>
                  <a:fillRect/>
                </a:stretch>
              </p:blipFill>
              <p:spPr>
                <a:xfrm>
                  <a:off x="5561805" y="3113230"/>
                  <a:ext cx="27864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4" name="Ink 33">
                  <a:extLst>
                    <a:ext uri="{FF2B5EF4-FFF2-40B4-BE49-F238E27FC236}">
                      <a16:creationId xmlns:a16="http://schemas.microsoft.com/office/drawing/2014/main" id="{4A19D060-5E4B-77AD-1356-4C65C8D9FFBF}"/>
                    </a:ext>
                  </a:extLst>
                </p14:cNvPr>
                <p14:cNvContentPartPr/>
                <p14:nvPr/>
              </p14:nvContentPartPr>
              <p14:xfrm>
                <a:off x="5873925" y="3078310"/>
                <a:ext cx="236160" cy="337320"/>
              </p14:xfrm>
            </p:contentPart>
          </mc:Choice>
          <mc:Fallback>
            <p:pic>
              <p:nvPicPr>
                <p:cNvPr id="34" name="Ink 33">
                  <a:extLst>
                    <a:ext uri="{FF2B5EF4-FFF2-40B4-BE49-F238E27FC236}">
                      <a16:creationId xmlns:a16="http://schemas.microsoft.com/office/drawing/2014/main" id="{4A19D060-5E4B-77AD-1356-4C65C8D9FFBF}"/>
                    </a:ext>
                  </a:extLst>
                </p:cNvPr>
                <p:cNvPicPr/>
                <p:nvPr/>
              </p:nvPicPr>
              <p:blipFill>
                <a:blip r:embed="rId29"/>
                <a:stretch>
                  <a:fillRect/>
                </a:stretch>
              </p:blipFill>
              <p:spPr>
                <a:xfrm>
                  <a:off x="5867805" y="3072190"/>
                  <a:ext cx="24840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5" name="Ink 34">
                  <a:extLst>
                    <a:ext uri="{FF2B5EF4-FFF2-40B4-BE49-F238E27FC236}">
                      <a16:creationId xmlns:a16="http://schemas.microsoft.com/office/drawing/2014/main" id="{8404FA84-8C03-304B-A5DF-FF2200ABE0E9}"/>
                    </a:ext>
                  </a:extLst>
                </p14:cNvPr>
                <p14:cNvContentPartPr/>
                <p14:nvPr/>
              </p14:nvContentPartPr>
              <p14:xfrm>
                <a:off x="5943405" y="3046630"/>
                <a:ext cx="414360" cy="330840"/>
              </p14:xfrm>
            </p:contentPart>
          </mc:Choice>
          <mc:Fallback>
            <p:pic>
              <p:nvPicPr>
                <p:cNvPr id="35" name="Ink 34">
                  <a:extLst>
                    <a:ext uri="{FF2B5EF4-FFF2-40B4-BE49-F238E27FC236}">
                      <a16:creationId xmlns:a16="http://schemas.microsoft.com/office/drawing/2014/main" id="{8404FA84-8C03-304B-A5DF-FF2200ABE0E9}"/>
                    </a:ext>
                  </a:extLst>
                </p:cNvPr>
                <p:cNvPicPr/>
                <p:nvPr/>
              </p:nvPicPr>
              <p:blipFill>
                <a:blip r:embed="rId31"/>
                <a:stretch>
                  <a:fillRect/>
                </a:stretch>
              </p:blipFill>
              <p:spPr>
                <a:xfrm>
                  <a:off x="5937285" y="3040510"/>
                  <a:ext cx="42660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6" name="Ink 35">
                  <a:extLst>
                    <a:ext uri="{FF2B5EF4-FFF2-40B4-BE49-F238E27FC236}">
                      <a16:creationId xmlns:a16="http://schemas.microsoft.com/office/drawing/2014/main" id="{1858E9BA-17C7-CAF6-8061-B6466F178873}"/>
                    </a:ext>
                  </a:extLst>
                </p14:cNvPr>
                <p14:cNvContentPartPr/>
                <p14:nvPr/>
              </p14:nvContentPartPr>
              <p14:xfrm>
                <a:off x="5722365" y="3758350"/>
                <a:ext cx="74520" cy="291240"/>
              </p14:xfrm>
            </p:contentPart>
          </mc:Choice>
          <mc:Fallback>
            <p:pic>
              <p:nvPicPr>
                <p:cNvPr id="36" name="Ink 35">
                  <a:extLst>
                    <a:ext uri="{FF2B5EF4-FFF2-40B4-BE49-F238E27FC236}">
                      <a16:creationId xmlns:a16="http://schemas.microsoft.com/office/drawing/2014/main" id="{1858E9BA-17C7-CAF6-8061-B6466F178873}"/>
                    </a:ext>
                  </a:extLst>
                </p:cNvPr>
                <p:cNvPicPr/>
                <p:nvPr/>
              </p:nvPicPr>
              <p:blipFill>
                <a:blip r:embed="rId33"/>
                <a:stretch>
                  <a:fillRect/>
                </a:stretch>
              </p:blipFill>
              <p:spPr>
                <a:xfrm>
                  <a:off x="5716245" y="3752230"/>
                  <a:ext cx="8676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7" name="Ink 36">
                  <a:extLst>
                    <a:ext uri="{FF2B5EF4-FFF2-40B4-BE49-F238E27FC236}">
                      <a16:creationId xmlns:a16="http://schemas.microsoft.com/office/drawing/2014/main" id="{B58BBBCD-619F-D93D-25D9-8295276EAF94}"/>
                    </a:ext>
                  </a:extLst>
                </p14:cNvPr>
                <p14:cNvContentPartPr/>
                <p14:nvPr/>
              </p14:nvContentPartPr>
              <p14:xfrm>
                <a:off x="5576565" y="3565390"/>
                <a:ext cx="420840" cy="468720"/>
              </p14:xfrm>
            </p:contentPart>
          </mc:Choice>
          <mc:Fallback>
            <p:pic>
              <p:nvPicPr>
                <p:cNvPr id="37" name="Ink 36">
                  <a:extLst>
                    <a:ext uri="{FF2B5EF4-FFF2-40B4-BE49-F238E27FC236}">
                      <a16:creationId xmlns:a16="http://schemas.microsoft.com/office/drawing/2014/main" id="{B58BBBCD-619F-D93D-25D9-8295276EAF94}"/>
                    </a:ext>
                  </a:extLst>
                </p:cNvPr>
                <p:cNvPicPr/>
                <p:nvPr/>
              </p:nvPicPr>
              <p:blipFill>
                <a:blip r:embed="rId35"/>
                <a:stretch>
                  <a:fillRect/>
                </a:stretch>
              </p:blipFill>
              <p:spPr>
                <a:xfrm>
                  <a:off x="5570445" y="3559270"/>
                  <a:ext cx="433080" cy="4809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9" name="Ink 38">
                  <a:extLst>
                    <a:ext uri="{FF2B5EF4-FFF2-40B4-BE49-F238E27FC236}">
                      <a16:creationId xmlns:a16="http://schemas.microsoft.com/office/drawing/2014/main" id="{E3D79FEE-1A6A-85E4-C88B-0CAE6BCA7438}"/>
                    </a:ext>
                  </a:extLst>
                </p14:cNvPr>
                <p14:cNvContentPartPr/>
                <p14:nvPr/>
              </p14:nvContentPartPr>
              <p14:xfrm>
                <a:off x="6036645" y="3677710"/>
                <a:ext cx="366480" cy="336960"/>
              </p14:xfrm>
            </p:contentPart>
          </mc:Choice>
          <mc:Fallback>
            <p:pic>
              <p:nvPicPr>
                <p:cNvPr id="39" name="Ink 38">
                  <a:extLst>
                    <a:ext uri="{FF2B5EF4-FFF2-40B4-BE49-F238E27FC236}">
                      <a16:creationId xmlns:a16="http://schemas.microsoft.com/office/drawing/2014/main" id="{E3D79FEE-1A6A-85E4-C88B-0CAE6BCA7438}"/>
                    </a:ext>
                  </a:extLst>
                </p:cNvPr>
                <p:cNvPicPr/>
                <p:nvPr/>
              </p:nvPicPr>
              <p:blipFill>
                <a:blip r:embed="rId37"/>
                <a:stretch>
                  <a:fillRect/>
                </a:stretch>
              </p:blipFill>
              <p:spPr>
                <a:xfrm>
                  <a:off x="6030525" y="3671590"/>
                  <a:ext cx="37872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0" name="Ink 39">
                  <a:extLst>
                    <a:ext uri="{FF2B5EF4-FFF2-40B4-BE49-F238E27FC236}">
                      <a16:creationId xmlns:a16="http://schemas.microsoft.com/office/drawing/2014/main" id="{D4C68980-EDA3-58D6-549A-0E65C0B81590}"/>
                    </a:ext>
                  </a:extLst>
                </p14:cNvPr>
                <p14:cNvContentPartPr/>
                <p14:nvPr/>
              </p14:nvContentPartPr>
              <p14:xfrm>
                <a:off x="6322125" y="3810190"/>
                <a:ext cx="282960" cy="170280"/>
              </p14:xfrm>
            </p:contentPart>
          </mc:Choice>
          <mc:Fallback>
            <p:pic>
              <p:nvPicPr>
                <p:cNvPr id="40" name="Ink 39">
                  <a:extLst>
                    <a:ext uri="{FF2B5EF4-FFF2-40B4-BE49-F238E27FC236}">
                      <a16:creationId xmlns:a16="http://schemas.microsoft.com/office/drawing/2014/main" id="{D4C68980-EDA3-58D6-549A-0E65C0B81590}"/>
                    </a:ext>
                  </a:extLst>
                </p:cNvPr>
                <p:cNvPicPr/>
                <p:nvPr/>
              </p:nvPicPr>
              <p:blipFill>
                <a:blip r:embed="rId39"/>
                <a:stretch>
                  <a:fillRect/>
                </a:stretch>
              </p:blipFill>
              <p:spPr>
                <a:xfrm>
                  <a:off x="6316005" y="3804070"/>
                  <a:ext cx="29520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1" name="Ink 40">
                  <a:extLst>
                    <a:ext uri="{FF2B5EF4-FFF2-40B4-BE49-F238E27FC236}">
                      <a16:creationId xmlns:a16="http://schemas.microsoft.com/office/drawing/2014/main" id="{58661A97-9E85-F5BD-7E08-756956AE37AE}"/>
                    </a:ext>
                  </a:extLst>
                </p14:cNvPr>
                <p14:cNvContentPartPr/>
                <p14:nvPr/>
              </p14:nvContentPartPr>
              <p14:xfrm>
                <a:off x="6561165" y="3808030"/>
                <a:ext cx="174240" cy="249480"/>
              </p14:xfrm>
            </p:contentPart>
          </mc:Choice>
          <mc:Fallback>
            <p:pic>
              <p:nvPicPr>
                <p:cNvPr id="41" name="Ink 40">
                  <a:extLst>
                    <a:ext uri="{FF2B5EF4-FFF2-40B4-BE49-F238E27FC236}">
                      <a16:creationId xmlns:a16="http://schemas.microsoft.com/office/drawing/2014/main" id="{58661A97-9E85-F5BD-7E08-756956AE37AE}"/>
                    </a:ext>
                  </a:extLst>
                </p:cNvPr>
                <p:cNvPicPr/>
                <p:nvPr/>
              </p:nvPicPr>
              <p:blipFill>
                <a:blip r:embed="rId41"/>
                <a:stretch>
                  <a:fillRect/>
                </a:stretch>
              </p:blipFill>
              <p:spPr>
                <a:xfrm>
                  <a:off x="6555045" y="3801910"/>
                  <a:ext cx="18648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2" name="Ink 41">
                  <a:extLst>
                    <a:ext uri="{FF2B5EF4-FFF2-40B4-BE49-F238E27FC236}">
                      <a16:creationId xmlns:a16="http://schemas.microsoft.com/office/drawing/2014/main" id="{5F729A25-E3B6-F0AF-D81C-55764F1EEFCA}"/>
                    </a:ext>
                  </a:extLst>
                </p14:cNvPr>
                <p14:cNvContentPartPr/>
                <p14:nvPr/>
              </p14:nvContentPartPr>
              <p14:xfrm>
                <a:off x="6707685" y="3796870"/>
                <a:ext cx="189360" cy="296640"/>
              </p14:xfrm>
            </p:contentPart>
          </mc:Choice>
          <mc:Fallback>
            <p:pic>
              <p:nvPicPr>
                <p:cNvPr id="42" name="Ink 41">
                  <a:extLst>
                    <a:ext uri="{FF2B5EF4-FFF2-40B4-BE49-F238E27FC236}">
                      <a16:creationId xmlns:a16="http://schemas.microsoft.com/office/drawing/2014/main" id="{5F729A25-E3B6-F0AF-D81C-55764F1EEFCA}"/>
                    </a:ext>
                  </a:extLst>
                </p:cNvPr>
                <p:cNvPicPr/>
                <p:nvPr/>
              </p:nvPicPr>
              <p:blipFill>
                <a:blip r:embed="rId43"/>
                <a:stretch>
                  <a:fillRect/>
                </a:stretch>
              </p:blipFill>
              <p:spPr>
                <a:xfrm>
                  <a:off x="6701565" y="3790750"/>
                  <a:ext cx="20160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3" name="Ink 42">
                  <a:extLst>
                    <a:ext uri="{FF2B5EF4-FFF2-40B4-BE49-F238E27FC236}">
                      <a16:creationId xmlns:a16="http://schemas.microsoft.com/office/drawing/2014/main" id="{0AF952FD-204B-9D6E-8CF2-3709DB4D8892}"/>
                    </a:ext>
                  </a:extLst>
                </p14:cNvPr>
                <p14:cNvContentPartPr/>
                <p14:nvPr/>
              </p14:nvContentPartPr>
              <p14:xfrm>
                <a:off x="6915045" y="3712270"/>
                <a:ext cx="257040" cy="249120"/>
              </p14:xfrm>
            </p:contentPart>
          </mc:Choice>
          <mc:Fallback>
            <p:pic>
              <p:nvPicPr>
                <p:cNvPr id="43" name="Ink 42">
                  <a:extLst>
                    <a:ext uri="{FF2B5EF4-FFF2-40B4-BE49-F238E27FC236}">
                      <a16:creationId xmlns:a16="http://schemas.microsoft.com/office/drawing/2014/main" id="{0AF952FD-204B-9D6E-8CF2-3709DB4D8892}"/>
                    </a:ext>
                  </a:extLst>
                </p:cNvPr>
                <p:cNvPicPr/>
                <p:nvPr/>
              </p:nvPicPr>
              <p:blipFill>
                <a:blip r:embed="rId45"/>
                <a:stretch>
                  <a:fillRect/>
                </a:stretch>
              </p:blipFill>
              <p:spPr>
                <a:xfrm>
                  <a:off x="6908925" y="3706150"/>
                  <a:ext cx="26928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4" name="Ink 43">
                  <a:extLst>
                    <a:ext uri="{FF2B5EF4-FFF2-40B4-BE49-F238E27FC236}">
                      <a16:creationId xmlns:a16="http://schemas.microsoft.com/office/drawing/2014/main" id="{0F6245A0-5E86-99C4-2235-0767ED426225}"/>
                    </a:ext>
                  </a:extLst>
                </p14:cNvPr>
                <p14:cNvContentPartPr/>
                <p14:nvPr/>
              </p14:nvContentPartPr>
              <p14:xfrm>
                <a:off x="7184325" y="3779590"/>
                <a:ext cx="120960" cy="174600"/>
              </p14:xfrm>
            </p:contentPart>
          </mc:Choice>
          <mc:Fallback>
            <p:pic>
              <p:nvPicPr>
                <p:cNvPr id="44" name="Ink 43">
                  <a:extLst>
                    <a:ext uri="{FF2B5EF4-FFF2-40B4-BE49-F238E27FC236}">
                      <a16:creationId xmlns:a16="http://schemas.microsoft.com/office/drawing/2014/main" id="{0F6245A0-5E86-99C4-2235-0767ED426225}"/>
                    </a:ext>
                  </a:extLst>
                </p:cNvPr>
                <p:cNvPicPr/>
                <p:nvPr/>
              </p:nvPicPr>
              <p:blipFill>
                <a:blip r:embed="rId47"/>
                <a:stretch>
                  <a:fillRect/>
                </a:stretch>
              </p:blipFill>
              <p:spPr>
                <a:xfrm>
                  <a:off x="7178205" y="3773470"/>
                  <a:ext cx="13320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5" name="Ink 44">
                  <a:extLst>
                    <a:ext uri="{FF2B5EF4-FFF2-40B4-BE49-F238E27FC236}">
                      <a16:creationId xmlns:a16="http://schemas.microsoft.com/office/drawing/2014/main" id="{CCC53458-35EB-FF6B-9452-1461C0001F17}"/>
                    </a:ext>
                  </a:extLst>
                </p14:cNvPr>
                <p14:cNvContentPartPr/>
                <p14:nvPr/>
              </p14:nvContentPartPr>
              <p14:xfrm>
                <a:off x="7303845" y="3751150"/>
                <a:ext cx="143640" cy="245880"/>
              </p14:xfrm>
            </p:contentPart>
          </mc:Choice>
          <mc:Fallback>
            <p:pic>
              <p:nvPicPr>
                <p:cNvPr id="45" name="Ink 44">
                  <a:extLst>
                    <a:ext uri="{FF2B5EF4-FFF2-40B4-BE49-F238E27FC236}">
                      <a16:creationId xmlns:a16="http://schemas.microsoft.com/office/drawing/2014/main" id="{CCC53458-35EB-FF6B-9452-1461C0001F17}"/>
                    </a:ext>
                  </a:extLst>
                </p:cNvPr>
                <p:cNvPicPr/>
                <p:nvPr/>
              </p:nvPicPr>
              <p:blipFill>
                <a:blip r:embed="rId49"/>
                <a:stretch>
                  <a:fillRect/>
                </a:stretch>
              </p:blipFill>
              <p:spPr>
                <a:xfrm>
                  <a:off x="7297725" y="3745030"/>
                  <a:ext cx="15588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6" name="Ink 45">
                  <a:extLst>
                    <a:ext uri="{FF2B5EF4-FFF2-40B4-BE49-F238E27FC236}">
                      <a16:creationId xmlns:a16="http://schemas.microsoft.com/office/drawing/2014/main" id="{1B58872D-FA81-842F-901B-03F94FD00344}"/>
                    </a:ext>
                  </a:extLst>
                </p14:cNvPr>
                <p14:cNvContentPartPr/>
                <p14:nvPr/>
              </p14:nvContentPartPr>
              <p14:xfrm>
                <a:off x="9166125" y="3399790"/>
                <a:ext cx="286560" cy="312480"/>
              </p14:xfrm>
            </p:contentPart>
          </mc:Choice>
          <mc:Fallback>
            <p:pic>
              <p:nvPicPr>
                <p:cNvPr id="46" name="Ink 45">
                  <a:extLst>
                    <a:ext uri="{FF2B5EF4-FFF2-40B4-BE49-F238E27FC236}">
                      <a16:creationId xmlns:a16="http://schemas.microsoft.com/office/drawing/2014/main" id="{1B58872D-FA81-842F-901B-03F94FD00344}"/>
                    </a:ext>
                  </a:extLst>
                </p:cNvPr>
                <p:cNvPicPr/>
                <p:nvPr/>
              </p:nvPicPr>
              <p:blipFill>
                <a:blip r:embed="rId51"/>
                <a:stretch>
                  <a:fillRect/>
                </a:stretch>
              </p:blipFill>
              <p:spPr>
                <a:xfrm>
                  <a:off x="9160005" y="3393670"/>
                  <a:ext cx="29880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7" name="Ink 46">
                  <a:extLst>
                    <a:ext uri="{FF2B5EF4-FFF2-40B4-BE49-F238E27FC236}">
                      <a16:creationId xmlns:a16="http://schemas.microsoft.com/office/drawing/2014/main" id="{AEF73AB1-E7C1-64F5-8A3B-F3DC02C50728}"/>
                    </a:ext>
                  </a:extLst>
                </p14:cNvPr>
                <p14:cNvContentPartPr/>
                <p14:nvPr/>
              </p14:nvContentPartPr>
              <p14:xfrm>
                <a:off x="9545205" y="3383230"/>
                <a:ext cx="144000" cy="300960"/>
              </p14:xfrm>
            </p:contentPart>
          </mc:Choice>
          <mc:Fallback>
            <p:pic>
              <p:nvPicPr>
                <p:cNvPr id="47" name="Ink 46">
                  <a:extLst>
                    <a:ext uri="{FF2B5EF4-FFF2-40B4-BE49-F238E27FC236}">
                      <a16:creationId xmlns:a16="http://schemas.microsoft.com/office/drawing/2014/main" id="{AEF73AB1-E7C1-64F5-8A3B-F3DC02C50728}"/>
                    </a:ext>
                  </a:extLst>
                </p:cNvPr>
                <p:cNvPicPr/>
                <p:nvPr/>
              </p:nvPicPr>
              <p:blipFill>
                <a:blip r:embed="rId53"/>
                <a:stretch>
                  <a:fillRect/>
                </a:stretch>
              </p:blipFill>
              <p:spPr>
                <a:xfrm>
                  <a:off x="9539085" y="3377110"/>
                  <a:ext cx="15624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8" name="Ink 47">
                  <a:extLst>
                    <a:ext uri="{FF2B5EF4-FFF2-40B4-BE49-F238E27FC236}">
                      <a16:creationId xmlns:a16="http://schemas.microsoft.com/office/drawing/2014/main" id="{9BF5E222-DC47-D5D2-3DE4-9321BC7BEB08}"/>
                    </a:ext>
                  </a:extLst>
                </p14:cNvPr>
                <p14:cNvContentPartPr/>
                <p14:nvPr/>
              </p14:nvContentPartPr>
              <p14:xfrm>
                <a:off x="9510645" y="3385390"/>
                <a:ext cx="523440" cy="354240"/>
              </p14:xfrm>
            </p:contentPart>
          </mc:Choice>
          <mc:Fallback>
            <p:pic>
              <p:nvPicPr>
                <p:cNvPr id="48" name="Ink 47">
                  <a:extLst>
                    <a:ext uri="{FF2B5EF4-FFF2-40B4-BE49-F238E27FC236}">
                      <a16:creationId xmlns:a16="http://schemas.microsoft.com/office/drawing/2014/main" id="{9BF5E222-DC47-D5D2-3DE4-9321BC7BEB08}"/>
                    </a:ext>
                  </a:extLst>
                </p:cNvPr>
                <p:cNvPicPr/>
                <p:nvPr/>
              </p:nvPicPr>
              <p:blipFill>
                <a:blip r:embed="rId55"/>
                <a:stretch>
                  <a:fillRect/>
                </a:stretch>
              </p:blipFill>
              <p:spPr>
                <a:xfrm>
                  <a:off x="9504525" y="3379270"/>
                  <a:ext cx="53568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0" name="Ink 49">
                  <a:extLst>
                    <a:ext uri="{FF2B5EF4-FFF2-40B4-BE49-F238E27FC236}">
                      <a16:creationId xmlns:a16="http://schemas.microsoft.com/office/drawing/2014/main" id="{291331E3-6AFB-498A-2753-6EC09166BC4F}"/>
                    </a:ext>
                  </a:extLst>
                </p14:cNvPr>
                <p14:cNvContentPartPr/>
                <p14:nvPr/>
              </p14:nvContentPartPr>
              <p14:xfrm>
                <a:off x="9053085" y="4092790"/>
                <a:ext cx="43920" cy="186120"/>
              </p14:xfrm>
            </p:contentPart>
          </mc:Choice>
          <mc:Fallback>
            <p:pic>
              <p:nvPicPr>
                <p:cNvPr id="50" name="Ink 49">
                  <a:extLst>
                    <a:ext uri="{FF2B5EF4-FFF2-40B4-BE49-F238E27FC236}">
                      <a16:creationId xmlns:a16="http://schemas.microsoft.com/office/drawing/2014/main" id="{291331E3-6AFB-498A-2753-6EC09166BC4F}"/>
                    </a:ext>
                  </a:extLst>
                </p:cNvPr>
                <p:cNvPicPr/>
                <p:nvPr/>
              </p:nvPicPr>
              <p:blipFill>
                <a:blip r:embed="rId57"/>
                <a:stretch>
                  <a:fillRect/>
                </a:stretch>
              </p:blipFill>
              <p:spPr>
                <a:xfrm>
                  <a:off x="9046965" y="4086670"/>
                  <a:ext cx="5616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1" name="Ink 50">
                  <a:extLst>
                    <a:ext uri="{FF2B5EF4-FFF2-40B4-BE49-F238E27FC236}">
                      <a16:creationId xmlns:a16="http://schemas.microsoft.com/office/drawing/2014/main" id="{D5D516B0-73BB-73C1-A75A-18B4935D7C02}"/>
                    </a:ext>
                  </a:extLst>
                </p14:cNvPr>
                <p14:cNvContentPartPr/>
                <p14:nvPr/>
              </p14:nvContentPartPr>
              <p14:xfrm>
                <a:off x="8855805" y="3971110"/>
                <a:ext cx="439200" cy="329040"/>
              </p14:xfrm>
            </p:contentPart>
          </mc:Choice>
          <mc:Fallback>
            <p:pic>
              <p:nvPicPr>
                <p:cNvPr id="51" name="Ink 50">
                  <a:extLst>
                    <a:ext uri="{FF2B5EF4-FFF2-40B4-BE49-F238E27FC236}">
                      <a16:creationId xmlns:a16="http://schemas.microsoft.com/office/drawing/2014/main" id="{D5D516B0-73BB-73C1-A75A-18B4935D7C02}"/>
                    </a:ext>
                  </a:extLst>
                </p:cNvPr>
                <p:cNvPicPr/>
                <p:nvPr/>
              </p:nvPicPr>
              <p:blipFill>
                <a:blip r:embed="rId59"/>
                <a:stretch>
                  <a:fillRect/>
                </a:stretch>
              </p:blipFill>
              <p:spPr>
                <a:xfrm>
                  <a:off x="8849685" y="3964990"/>
                  <a:ext cx="45144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2" name="Ink 51">
                  <a:extLst>
                    <a:ext uri="{FF2B5EF4-FFF2-40B4-BE49-F238E27FC236}">
                      <a16:creationId xmlns:a16="http://schemas.microsoft.com/office/drawing/2014/main" id="{84A0654B-7567-005D-A482-17BDD4B562AA}"/>
                    </a:ext>
                  </a:extLst>
                </p14:cNvPr>
                <p14:cNvContentPartPr/>
                <p14:nvPr/>
              </p14:nvContentPartPr>
              <p14:xfrm>
                <a:off x="9397605" y="4076950"/>
                <a:ext cx="181440" cy="186840"/>
              </p14:xfrm>
            </p:contentPart>
          </mc:Choice>
          <mc:Fallback>
            <p:pic>
              <p:nvPicPr>
                <p:cNvPr id="52" name="Ink 51">
                  <a:extLst>
                    <a:ext uri="{FF2B5EF4-FFF2-40B4-BE49-F238E27FC236}">
                      <a16:creationId xmlns:a16="http://schemas.microsoft.com/office/drawing/2014/main" id="{84A0654B-7567-005D-A482-17BDD4B562AA}"/>
                    </a:ext>
                  </a:extLst>
                </p:cNvPr>
                <p:cNvPicPr/>
                <p:nvPr/>
              </p:nvPicPr>
              <p:blipFill>
                <a:blip r:embed="rId61"/>
                <a:stretch>
                  <a:fillRect/>
                </a:stretch>
              </p:blipFill>
              <p:spPr>
                <a:xfrm>
                  <a:off x="9391485" y="4070830"/>
                  <a:ext cx="19368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3" name="Ink 52">
                  <a:extLst>
                    <a:ext uri="{FF2B5EF4-FFF2-40B4-BE49-F238E27FC236}">
                      <a16:creationId xmlns:a16="http://schemas.microsoft.com/office/drawing/2014/main" id="{96313F97-2793-1EBA-054B-415115B3741D}"/>
                    </a:ext>
                  </a:extLst>
                </p14:cNvPr>
                <p14:cNvContentPartPr/>
                <p14:nvPr/>
              </p14:nvContentPartPr>
              <p14:xfrm>
                <a:off x="9666885" y="4022230"/>
                <a:ext cx="104040" cy="246960"/>
              </p14:xfrm>
            </p:contentPart>
          </mc:Choice>
          <mc:Fallback>
            <p:pic>
              <p:nvPicPr>
                <p:cNvPr id="53" name="Ink 52">
                  <a:extLst>
                    <a:ext uri="{FF2B5EF4-FFF2-40B4-BE49-F238E27FC236}">
                      <a16:creationId xmlns:a16="http://schemas.microsoft.com/office/drawing/2014/main" id="{96313F97-2793-1EBA-054B-415115B3741D}"/>
                    </a:ext>
                  </a:extLst>
                </p:cNvPr>
                <p:cNvPicPr/>
                <p:nvPr/>
              </p:nvPicPr>
              <p:blipFill>
                <a:blip r:embed="rId63"/>
                <a:stretch>
                  <a:fillRect/>
                </a:stretch>
              </p:blipFill>
              <p:spPr>
                <a:xfrm>
                  <a:off x="9660765" y="4016110"/>
                  <a:ext cx="11628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4" name="Ink 53">
                  <a:extLst>
                    <a:ext uri="{FF2B5EF4-FFF2-40B4-BE49-F238E27FC236}">
                      <a16:creationId xmlns:a16="http://schemas.microsoft.com/office/drawing/2014/main" id="{3BD8AC60-9C5B-B611-ABC9-C704D6CFF021}"/>
                    </a:ext>
                  </a:extLst>
                </p14:cNvPr>
                <p14:cNvContentPartPr/>
                <p14:nvPr/>
              </p14:nvContentPartPr>
              <p14:xfrm>
                <a:off x="9518205" y="4247590"/>
                <a:ext cx="301680" cy="82440"/>
              </p14:xfrm>
            </p:contentPart>
          </mc:Choice>
          <mc:Fallback>
            <p:pic>
              <p:nvPicPr>
                <p:cNvPr id="54" name="Ink 53">
                  <a:extLst>
                    <a:ext uri="{FF2B5EF4-FFF2-40B4-BE49-F238E27FC236}">
                      <a16:creationId xmlns:a16="http://schemas.microsoft.com/office/drawing/2014/main" id="{3BD8AC60-9C5B-B611-ABC9-C704D6CFF021}"/>
                    </a:ext>
                  </a:extLst>
                </p:cNvPr>
                <p:cNvPicPr/>
                <p:nvPr/>
              </p:nvPicPr>
              <p:blipFill>
                <a:blip r:embed="rId65"/>
                <a:stretch>
                  <a:fillRect/>
                </a:stretch>
              </p:blipFill>
              <p:spPr>
                <a:xfrm>
                  <a:off x="9512085" y="4241470"/>
                  <a:ext cx="31392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5" name="Ink 54">
                  <a:extLst>
                    <a:ext uri="{FF2B5EF4-FFF2-40B4-BE49-F238E27FC236}">
                      <a16:creationId xmlns:a16="http://schemas.microsoft.com/office/drawing/2014/main" id="{12FD665E-D413-AEFB-AC42-42E3E541E95C}"/>
                    </a:ext>
                  </a:extLst>
                </p14:cNvPr>
                <p14:cNvContentPartPr/>
                <p14:nvPr/>
              </p14:nvContentPartPr>
              <p14:xfrm>
                <a:off x="9659685" y="3932950"/>
                <a:ext cx="269640" cy="233640"/>
              </p14:xfrm>
            </p:contentPart>
          </mc:Choice>
          <mc:Fallback>
            <p:pic>
              <p:nvPicPr>
                <p:cNvPr id="55" name="Ink 54">
                  <a:extLst>
                    <a:ext uri="{FF2B5EF4-FFF2-40B4-BE49-F238E27FC236}">
                      <a16:creationId xmlns:a16="http://schemas.microsoft.com/office/drawing/2014/main" id="{12FD665E-D413-AEFB-AC42-42E3E541E95C}"/>
                    </a:ext>
                  </a:extLst>
                </p:cNvPr>
                <p:cNvPicPr/>
                <p:nvPr/>
              </p:nvPicPr>
              <p:blipFill>
                <a:blip r:embed="rId67"/>
                <a:stretch>
                  <a:fillRect/>
                </a:stretch>
              </p:blipFill>
              <p:spPr>
                <a:xfrm>
                  <a:off x="9653565" y="3926830"/>
                  <a:ext cx="28188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4" name="Ink 13">
                  <a:extLst>
                    <a:ext uri="{FF2B5EF4-FFF2-40B4-BE49-F238E27FC236}">
                      <a16:creationId xmlns:a16="http://schemas.microsoft.com/office/drawing/2014/main" id="{636FA5CB-0189-1A54-648B-1B740DD4D3A4}"/>
                    </a:ext>
                  </a:extLst>
                </p14:cNvPr>
                <p14:cNvContentPartPr/>
                <p14:nvPr/>
              </p14:nvContentPartPr>
              <p14:xfrm>
                <a:off x="1417125" y="2634070"/>
                <a:ext cx="2550960" cy="1684080"/>
              </p14:xfrm>
            </p:contentPart>
          </mc:Choice>
          <mc:Fallback>
            <p:pic>
              <p:nvPicPr>
                <p:cNvPr id="14" name="Ink 13">
                  <a:extLst>
                    <a:ext uri="{FF2B5EF4-FFF2-40B4-BE49-F238E27FC236}">
                      <a16:creationId xmlns:a16="http://schemas.microsoft.com/office/drawing/2014/main" id="{636FA5CB-0189-1A54-648B-1B740DD4D3A4}"/>
                    </a:ext>
                  </a:extLst>
                </p:cNvPr>
                <p:cNvPicPr/>
                <p:nvPr/>
              </p:nvPicPr>
              <p:blipFill>
                <a:blip r:embed="rId69"/>
                <a:stretch>
                  <a:fillRect/>
                </a:stretch>
              </p:blipFill>
              <p:spPr>
                <a:xfrm>
                  <a:off x="1411005" y="2627950"/>
                  <a:ext cx="2563200" cy="16963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5" name="Ink 14">
                  <a:extLst>
                    <a:ext uri="{FF2B5EF4-FFF2-40B4-BE49-F238E27FC236}">
                      <a16:creationId xmlns:a16="http://schemas.microsoft.com/office/drawing/2014/main" id="{CA672752-FDFD-B41E-42D9-E44753796183}"/>
                    </a:ext>
                  </a:extLst>
                </p14:cNvPr>
                <p14:cNvContentPartPr/>
                <p14:nvPr/>
              </p14:nvContentPartPr>
              <p14:xfrm>
                <a:off x="1513245" y="2549110"/>
                <a:ext cx="2714760" cy="1789560"/>
              </p14:xfrm>
            </p:contentPart>
          </mc:Choice>
          <mc:Fallback>
            <p:pic>
              <p:nvPicPr>
                <p:cNvPr id="15" name="Ink 14">
                  <a:extLst>
                    <a:ext uri="{FF2B5EF4-FFF2-40B4-BE49-F238E27FC236}">
                      <a16:creationId xmlns:a16="http://schemas.microsoft.com/office/drawing/2014/main" id="{CA672752-FDFD-B41E-42D9-E44753796183}"/>
                    </a:ext>
                  </a:extLst>
                </p:cNvPr>
                <p:cNvPicPr/>
                <p:nvPr/>
              </p:nvPicPr>
              <p:blipFill>
                <a:blip r:embed="rId71"/>
                <a:stretch>
                  <a:fillRect/>
                </a:stretch>
              </p:blipFill>
              <p:spPr>
                <a:xfrm>
                  <a:off x="1507125" y="2542990"/>
                  <a:ext cx="2727000" cy="18018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1" name="Ink 20">
                  <a:extLst>
                    <a:ext uri="{FF2B5EF4-FFF2-40B4-BE49-F238E27FC236}">
                      <a16:creationId xmlns:a16="http://schemas.microsoft.com/office/drawing/2014/main" id="{A577E244-7313-5FA8-7BE5-D610CA8F9FC1}"/>
                    </a:ext>
                  </a:extLst>
                </p14:cNvPr>
                <p14:cNvContentPartPr/>
                <p14:nvPr/>
              </p14:nvContentPartPr>
              <p14:xfrm>
                <a:off x="2011485" y="2869870"/>
                <a:ext cx="238320" cy="301680"/>
              </p14:xfrm>
            </p:contentPart>
          </mc:Choice>
          <mc:Fallback>
            <p:pic>
              <p:nvPicPr>
                <p:cNvPr id="21" name="Ink 20">
                  <a:extLst>
                    <a:ext uri="{FF2B5EF4-FFF2-40B4-BE49-F238E27FC236}">
                      <a16:creationId xmlns:a16="http://schemas.microsoft.com/office/drawing/2014/main" id="{A577E244-7313-5FA8-7BE5-D610CA8F9FC1}"/>
                    </a:ext>
                  </a:extLst>
                </p:cNvPr>
                <p:cNvPicPr/>
                <p:nvPr/>
              </p:nvPicPr>
              <p:blipFill>
                <a:blip r:embed="rId73"/>
                <a:stretch>
                  <a:fillRect/>
                </a:stretch>
              </p:blipFill>
              <p:spPr>
                <a:xfrm>
                  <a:off x="2005365" y="2863750"/>
                  <a:ext cx="25056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2" name="Ink 21">
                  <a:extLst>
                    <a:ext uri="{FF2B5EF4-FFF2-40B4-BE49-F238E27FC236}">
                      <a16:creationId xmlns:a16="http://schemas.microsoft.com/office/drawing/2014/main" id="{82377993-B8CC-2F3F-A606-8895A9ABD0C1}"/>
                    </a:ext>
                  </a:extLst>
                </p14:cNvPr>
                <p14:cNvContentPartPr/>
                <p14:nvPr/>
              </p14:nvContentPartPr>
              <p14:xfrm>
                <a:off x="2361045" y="2862670"/>
                <a:ext cx="154800" cy="275400"/>
              </p14:xfrm>
            </p:contentPart>
          </mc:Choice>
          <mc:Fallback>
            <p:pic>
              <p:nvPicPr>
                <p:cNvPr id="22" name="Ink 21">
                  <a:extLst>
                    <a:ext uri="{FF2B5EF4-FFF2-40B4-BE49-F238E27FC236}">
                      <a16:creationId xmlns:a16="http://schemas.microsoft.com/office/drawing/2014/main" id="{82377993-B8CC-2F3F-A606-8895A9ABD0C1}"/>
                    </a:ext>
                  </a:extLst>
                </p:cNvPr>
                <p:cNvPicPr/>
                <p:nvPr/>
              </p:nvPicPr>
              <p:blipFill>
                <a:blip r:embed="rId75"/>
                <a:stretch>
                  <a:fillRect/>
                </a:stretch>
              </p:blipFill>
              <p:spPr>
                <a:xfrm>
                  <a:off x="2354925" y="2856550"/>
                  <a:ext cx="16704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3" name="Ink 22">
                  <a:extLst>
                    <a:ext uri="{FF2B5EF4-FFF2-40B4-BE49-F238E27FC236}">
                      <a16:creationId xmlns:a16="http://schemas.microsoft.com/office/drawing/2014/main" id="{17207117-0C48-69EA-9B4B-1D6381D89E8C}"/>
                    </a:ext>
                  </a:extLst>
                </p14:cNvPr>
                <p14:cNvContentPartPr/>
                <p14:nvPr/>
              </p14:nvContentPartPr>
              <p14:xfrm>
                <a:off x="2376885" y="2983270"/>
                <a:ext cx="77400" cy="32760"/>
              </p14:xfrm>
            </p:contentPart>
          </mc:Choice>
          <mc:Fallback>
            <p:pic>
              <p:nvPicPr>
                <p:cNvPr id="23" name="Ink 22">
                  <a:extLst>
                    <a:ext uri="{FF2B5EF4-FFF2-40B4-BE49-F238E27FC236}">
                      <a16:creationId xmlns:a16="http://schemas.microsoft.com/office/drawing/2014/main" id="{17207117-0C48-69EA-9B4B-1D6381D89E8C}"/>
                    </a:ext>
                  </a:extLst>
                </p:cNvPr>
                <p:cNvPicPr/>
                <p:nvPr/>
              </p:nvPicPr>
              <p:blipFill>
                <a:blip r:embed="rId77"/>
                <a:stretch>
                  <a:fillRect/>
                </a:stretch>
              </p:blipFill>
              <p:spPr>
                <a:xfrm>
                  <a:off x="2370765" y="2977150"/>
                  <a:ext cx="8964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4" name="Ink 23">
                  <a:extLst>
                    <a:ext uri="{FF2B5EF4-FFF2-40B4-BE49-F238E27FC236}">
                      <a16:creationId xmlns:a16="http://schemas.microsoft.com/office/drawing/2014/main" id="{65803F93-2362-DA08-8A43-59463FAC9537}"/>
                    </a:ext>
                  </a:extLst>
                </p14:cNvPr>
                <p14:cNvContentPartPr/>
                <p14:nvPr/>
              </p14:nvContentPartPr>
              <p14:xfrm>
                <a:off x="2609805" y="2839990"/>
                <a:ext cx="138240" cy="292320"/>
              </p14:xfrm>
            </p:contentPart>
          </mc:Choice>
          <mc:Fallback>
            <p:pic>
              <p:nvPicPr>
                <p:cNvPr id="24" name="Ink 23">
                  <a:extLst>
                    <a:ext uri="{FF2B5EF4-FFF2-40B4-BE49-F238E27FC236}">
                      <a16:creationId xmlns:a16="http://schemas.microsoft.com/office/drawing/2014/main" id="{65803F93-2362-DA08-8A43-59463FAC9537}"/>
                    </a:ext>
                  </a:extLst>
                </p:cNvPr>
                <p:cNvPicPr/>
                <p:nvPr/>
              </p:nvPicPr>
              <p:blipFill>
                <a:blip r:embed="rId79"/>
                <a:stretch>
                  <a:fillRect/>
                </a:stretch>
              </p:blipFill>
              <p:spPr>
                <a:xfrm>
                  <a:off x="2603685" y="2833870"/>
                  <a:ext cx="15048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5" name="Ink 24">
                  <a:extLst>
                    <a:ext uri="{FF2B5EF4-FFF2-40B4-BE49-F238E27FC236}">
                      <a16:creationId xmlns:a16="http://schemas.microsoft.com/office/drawing/2014/main" id="{48BD1813-2917-43B9-34C2-4568E147A3AF}"/>
                    </a:ext>
                  </a:extLst>
                </p14:cNvPr>
                <p14:cNvContentPartPr/>
                <p14:nvPr/>
              </p14:nvContentPartPr>
              <p14:xfrm>
                <a:off x="2004285" y="3211150"/>
                <a:ext cx="989640" cy="426240"/>
              </p14:xfrm>
            </p:contentPart>
          </mc:Choice>
          <mc:Fallback>
            <p:pic>
              <p:nvPicPr>
                <p:cNvPr id="25" name="Ink 24">
                  <a:extLst>
                    <a:ext uri="{FF2B5EF4-FFF2-40B4-BE49-F238E27FC236}">
                      <a16:creationId xmlns:a16="http://schemas.microsoft.com/office/drawing/2014/main" id="{48BD1813-2917-43B9-34C2-4568E147A3AF}"/>
                    </a:ext>
                  </a:extLst>
                </p:cNvPr>
                <p:cNvPicPr/>
                <p:nvPr/>
              </p:nvPicPr>
              <p:blipFill>
                <a:blip r:embed="rId81"/>
                <a:stretch>
                  <a:fillRect/>
                </a:stretch>
              </p:blipFill>
              <p:spPr>
                <a:xfrm>
                  <a:off x="1998165" y="3205030"/>
                  <a:ext cx="1001880" cy="4384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6" name="Ink 25">
                  <a:extLst>
                    <a:ext uri="{FF2B5EF4-FFF2-40B4-BE49-F238E27FC236}">
                      <a16:creationId xmlns:a16="http://schemas.microsoft.com/office/drawing/2014/main" id="{7893A0DC-7650-BF1A-02AB-1DCCA25D4B78}"/>
                    </a:ext>
                  </a:extLst>
                </p14:cNvPr>
                <p14:cNvContentPartPr/>
                <p14:nvPr/>
              </p14:nvContentPartPr>
              <p14:xfrm>
                <a:off x="3006525" y="3201070"/>
                <a:ext cx="70560" cy="287640"/>
              </p14:xfrm>
            </p:contentPart>
          </mc:Choice>
          <mc:Fallback>
            <p:pic>
              <p:nvPicPr>
                <p:cNvPr id="26" name="Ink 25">
                  <a:extLst>
                    <a:ext uri="{FF2B5EF4-FFF2-40B4-BE49-F238E27FC236}">
                      <a16:creationId xmlns:a16="http://schemas.microsoft.com/office/drawing/2014/main" id="{7893A0DC-7650-BF1A-02AB-1DCCA25D4B78}"/>
                    </a:ext>
                  </a:extLst>
                </p:cNvPr>
                <p:cNvPicPr/>
                <p:nvPr/>
              </p:nvPicPr>
              <p:blipFill>
                <a:blip r:embed="rId83"/>
                <a:stretch>
                  <a:fillRect/>
                </a:stretch>
              </p:blipFill>
              <p:spPr>
                <a:xfrm>
                  <a:off x="3000405" y="3194950"/>
                  <a:ext cx="8280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7" name="Ink 26">
                  <a:extLst>
                    <a:ext uri="{FF2B5EF4-FFF2-40B4-BE49-F238E27FC236}">
                      <a16:creationId xmlns:a16="http://schemas.microsoft.com/office/drawing/2014/main" id="{96245725-786D-92B7-08FA-C5A45D037FE2}"/>
                    </a:ext>
                  </a:extLst>
                </p14:cNvPr>
                <p14:cNvContentPartPr/>
                <p14:nvPr/>
              </p14:nvContentPartPr>
              <p14:xfrm>
                <a:off x="3002565" y="3229510"/>
                <a:ext cx="158400" cy="227880"/>
              </p14:xfrm>
            </p:contentPart>
          </mc:Choice>
          <mc:Fallback>
            <p:pic>
              <p:nvPicPr>
                <p:cNvPr id="27" name="Ink 26">
                  <a:extLst>
                    <a:ext uri="{FF2B5EF4-FFF2-40B4-BE49-F238E27FC236}">
                      <a16:creationId xmlns:a16="http://schemas.microsoft.com/office/drawing/2014/main" id="{96245725-786D-92B7-08FA-C5A45D037FE2}"/>
                    </a:ext>
                  </a:extLst>
                </p:cNvPr>
                <p:cNvPicPr/>
                <p:nvPr/>
              </p:nvPicPr>
              <p:blipFill>
                <a:blip r:embed="rId85"/>
                <a:stretch>
                  <a:fillRect/>
                </a:stretch>
              </p:blipFill>
              <p:spPr>
                <a:xfrm>
                  <a:off x="2996445" y="3223390"/>
                  <a:ext cx="17064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8" name="Ink 27">
                  <a:extLst>
                    <a:ext uri="{FF2B5EF4-FFF2-40B4-BE49-F238E27FC236}">
                      <a16:creationId xmlns:a16="http://schemas.microsoft.com/office/drawing/2014/main" id="{0458E5FB-21F4-7318-FE24-24FA59DC41B9}"/>
                    </a:ext>
                  </a:extLst>
                </p14:cNvPr>
                <p14:cNvContentPartPr/>
                <p14:nvPr/>
              </p14:nvContentPartPr>
              <p14:xfrm>
                <a:off x="3193005" y="3320590"/>
                <a:ext cx="101520" cy="156600"/>
              </p14:xfrm>
            </p:contentPart>
          </mc:Choice>
          <mc:Fallback>
            <p:pic>
              <p:nvPicPr>
                <p:cNvPr id="28" name="Ink 27">
                  <a:extLst>
                    <a:ext uri="{FF2B5EF4-FFF2-40B4-BE49-F238E27FC236}">
                      <a16:creationId xmlns:a16="http://schemas.microsoft.com/office/drawing/2014/main" id="{0458E5FB-21F4-7318-FE24-24FA59DC41B9}"/>
                    </a:ext>
                  </a:extLst>
                </p:cNvPr>
                <p:cNvPicPr/>
                <p:nvPr/>
              </p:nvPicPr>
              <p:blipFill>
                <a:blip r:embed="rId87"/>
                <a:stretch>
                  <a:fillRect/>
                </a:stretch>
              </p:blipFill>
              <p:spPr>
                <a:xfrm>
                  <a:off x="3186885" y="3314470"/>
                  <a:ext cx="11376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9" name="Ink 28">
                  <a:extLst>
                    <a:ext uri="{FF2B5EF4-FFF2-40B4-BE49-F238E27FC236}">
                      <a16:creationId xmlns:a16="http://schemas.microsoft.com/office/drawing/2014/main" id="{BA6D7C75-8C0F-7E3E-DF7E-59FAFF254628}"/>
                    </a:ext>
                  </a:extLst>
                </p14:cNvPr>
                <p14:cNvContentPartPr/>
                <p14:nvPr/>
              </p14:nvContentPartPr>
              <p14:xfrm>
                <a:off x="3386685" y="3262270"/>
                <a:ext cx="124560" cy="227160"/>
              </p14:xfrm>
            </p:contentPart>
          </mc:Choice>
          <mc:Fallback>
            <p:pic>
              <p:nvPicPr>
                <p:cNvPr id="29" name="Ink 28">
                  <a:extLst>
                    <a:ext uri="{FF2B5EF4-FFF2-40B4-BE49-F238E27FC236}">
                      <a16:creationId xmlns:a16="http://schemas.microsoft.com/office/drawing/2014/main" id="{BA6D7C75-8C0F-7E3E-DF7E-59FAFF254628}"/>
                    </a:ext>
                  </a:extLst>
                </p:cNvPr>
                <p:cNvPicPr/>
                <p:nvPr/>
              </p:nvPicPr>
              <p:blipFill>
                <a:blip r:embed="rId89"/>
                <a:stretch>
                  <a:fillRect/>
                </a:stretch>
              </p:blipFill>
              <p:spPr>
                <a:xfrm>
                  <a:off x="3380565" y="3256150"/>
                  <a:ext cx="13680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31" name="Ink 30">
                  <a:extLst>
                    <a:ext uri="{FF2B5EF4-FFF2-40B4-BE49-F238E27FC236}">
                      <a16:creationId xmlns:a16="http://schemas.microsoft.com/office/drawing/2014/main" id="{F866B56B-D259-C435-5B08-A150D886AAE7}"/>
                    </a:ext>
                  </a:extLst>
                </p14:cNvPr>
                <p14:cNvContentPartPr/>
                <p14:nvPr/>
              </p14:nvContentPartPr>
              <p14:xfrm>
                <a:off x="2386965" y="3670150"/>
                <a:ext cx="1161360" cy="431280"/>
              </p14:xfrm>
            </p:contentPart>
          </mc:Choice>
          <mc:Fallback>
            <p:pic>
              <p:nvPicPr>
                <p:cNvPr id="31" name="Ink 30">
                  <a:extLst>
                    <a:ext uri="{FF2B5EF4-FFF2-40B4-BE49-F238E27FC236}">
                      <a16:creationId xmlns:a16="http://schemas.microsoft.com/office/drawing/2014/main" id="{F866B56B-D259-C435-5B08-A150D886AAE7}"/>
                    </a:ext>
                  </a:extLst>
                </p:cNvPr>
                <p:cNvPicPr/>
                <p:nvPr/>
              </p:nvPicPr>
              <p:blipFill>
                <a:blip r:embed="rId91"/>
                <a:stretch>
                  <a:fillRect/>
                </a:stretch>
              </p:blipFill>
              <p:spPr>
                <a:xfrm>
                  <a:off x="2380845" y="3664030"/>
                  <a:ext cx="1173600" cy="4435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7" name="Ink 56">
                  <a:extLst>
                    <a:ext uri="{FF2B5EF4-FFF2-40B4-BE49-F238E27FC236}">
                      <a16:creationId xmlns:a16="http://schemas.microsoft.com/office/drawing/2014/main" id="{FBB0FD74-5B5C-0A1C-05FB-6EB7B5AD4A19}"/>
                    </a:ext>
                  </a:extLst>
                </p14:cNvPr>
                <p14:cNvContentPartPr/>
                <p14:nvPr/>
              </p14:nvContentPartPr>
              <p14:xfrm>
                <a:off x="2714205" y="2095150"/>
                <a:ext cx="16920" cy="380520"/>
              </p14:xfrm>
            </p:contentPart>
          </mc:Choice>
          <mc:Fallback>
            <p:pic>
              <p:nvPicPr>
                <p:cNvPr id="57" name="Ink 56">
                  <a:extLst>
                    <a:ext uri="{FF2B5EF4-FFF2-40B4-BE49-F238E27FC236}">
                      <a16:creationId xmlns:a16="http://schemas.microsoft.com/office/drawing/2014/main" id="{FBB0FD74-5B5C-0A1C-05FB-6EB7B5AD4A19}"/>
                    </a:ext>
                  </a:extLst>
                </p:cNvPr>
                <p:cNvPicPr/>
                <p:nvPr/>
              </p:nvPicPr>
              <p:blipFill>
                <a:blip r:embed="rId93"/>
                <a:stretch>
                  <a:fillRect/>
                </a:stretch>
              </p:blipFill>
              <p:spPr>
                <a:xfrm>
                  <a:off x="2708085" y="2089030"/>
                  <a:ext cx="2916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8" name="Ink 57">
                  <a:extLst>
                    <a:ext uri="{FF2B5EF4-FFF2-40B4-BE49-F238E27FC236}">
                      <a16:creationId xmlns:a16="http://schemas.microsoft.com/office/drawing/2014/main" id="{0449687D-0E8B-9577-3724-1C55E9599A42}"/>
                    </a:ext>
                  </a:extLst>
                </p14:cNvPr>
                <p14:cNvContentPartPr/>
                <p14:nvPr/>
              </p14:nvContentPartPr>
              <p14:xfrm>
                <a:off x="2599005" y="2083630"/>
                <a:ext cx="224280" cy="168120"/>
              </p14:xfrm>
            </p:contentPart>
          </mc:Choice>
          <mc:Fallback>
            <p:pic>
              <p:nvPicPr>
                <p:cNvPr id="58" name="Ink 57">
                  <a:extLst>
                    <a:ext uri="{FF2B5EF4-FFF2-40B4-BE49-F238E27FC236}">
                      <a16:creationId xmlns:a16="http://schemas.microsoft.com/office/drawing/2014/main" id="{0449687D-0E8B-9577-3724-1C55E9599A42}"/>
                    </a:ext>
                  </a:extLst>
                </p:cNvPr>
                <p:cNvPicPr/>
                <p:nvPr/>
              </p:nvPicPr>
              <p:blipFill>
                <a:blip r:embed="rId95"/>
                <a:stretch>
                  <a:fillRect/>
                </a:stretch>
              </p:blipFill>
              <p:spPr>
                <a:xfrm>
                  <a:off x="2592885" y="2077510"/>
                  <a:ext cx="23652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0" name="Ink 59">
                  <a:extLst>
                    <a:ext uri="{FF2B5EF4-FFF2-40B4-BE49-F238E27FC236}">
                      <a16:creationId xmlns:a16="http://schemas.microsoft.com/office/drawing/2014/main" id="{06408B64-08A7-DBB1-6B4D-2F069413543F}"/>
                    </a:ext>
                  </a:extLst>
                </p14:cNvPr>
                <p14:cNvContentPartPr/>
                <p14:nvPr/>
              </p14:nvContentPartPr>
              <p14:xfrm>
                <a:off x="1903845" y="1199110"/>
                <a:ext cx="58320" cy="639720"/>
              </p14:xfrm>
            </p:contentPart>
          </mc:Choice>
          <mc:Fallback>
            <p:pic>
              <p:nvPicPr>
                <p:cNvPr id="60" name="Ink 59">
                  <a:extLst>
                    <a:ext uri="{FF2B5EF4-FFF2-40B4-BE49-F238E27FC236}">
                      <a16:creationId xmlns:a16="http://schemas.microsoft.com/office/drawing/2014/main" id="{06408B64-08A7-DBB1-6B4D-2F069413543F}"/>
                    </a:ext>
                  </a:extLst>
                </p:cNvPr>
                <p:cNvPicPr/>
                <p:nvPr/>
              </p:nvPicPr>
              <p:blipFill>
                <a:blip r:embed="rId97"/>
                <a:stretch>
                  <a:fillRect/>
                </a:stretch>
              </p:blipFill>
              <p:spPr>
                <a:xfrm>
                  <a:off x="1897725" y="1192990"/>
                  <a:ext cx="70560" cy="6519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1" name="Ink 60">
                  <a:extLst>
                    <a:ext uri="{FF2B5EF4-FFF2-40B4-BE49-F238E27FC236}">
                      <a16:creationId xmlns:a16="http://schemas.microsoft.com/office/drawing/2014/main" id="{5604AE71-069C-AB1E-A219-B81252E42D39}"/>
                    </a:ext>
                  </a:extLst>
                </p14:cNvPr>
                <p14:cNvContentPartPr/>
                <p14:nvPr/>
              </p14:nvContentPartPr>
              <p14:xfrm>
                <a:off x="1701885" y="1755310"/>
                <a:ext cx="996840" cy="67320"/>
              </p14:xfrm>
            </p:contentPart>
          </mc:Choice>
          <mc:Fallback>
            <p:pic>
              <p:nvPicPr>
                <p:cNvPr id="61" name="Ink 60">
                  <a:extLst>
                    <a:ext uri="{FF2B5EF4-FFF2-40B4-BE49-F238E27FC236}">
                      <a16:creationId xmlns:a16="http://schemas.microsoft.com/office/drawing/2014/main" id="{5604AE71-069C-AB1E-A219-B81252E42D39}"/>
                    </a:ext>
                  </a:extLst>
                </p:cNvPr>
                <p:cNvPicPr/>
                <p:nvPr/>
              </p:nvPicPr>
              <p:blipFill>
                <a:blip r:embed="rId99"/>
                <a:stretch>
                  <a:fillRect/>
                </a:stretch>
              </p:blipFill>
              <p:spPr>
                <a:xfrm>
                  <a:off x="1695765" y="1749190"/>
                  <a:ext cx="100908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2" name="Ink 61">
                  <a:extLst>
                    <a:ext uri="{FF2B5EF4-FFF2-40B4-BE49-F238E27FC236}">
                      <a16:creationId xmlns:a16="http://schemas.microsoft.com/office/drawing/2014/main" id="{D902CAD7-DC08-2448-2D1E-7C6131953F07}"/>
                    </a:ext>
                  </a:extLst>
                </p14:cNvPr>
                <p14:cNvContentPartPr/>
                <p14:nvPr/>
              </p14:nvContentPartPr>
              <p14:xfrm>
                <a:off x="1956045" y="1286230"/>
                <a:ext cx="618840" cy="498960"/>
              </p14:xfrm>
            </p:contentPart>
          </mc:Choice>
          <mc:Fallback>
            <p:pic>
              <p:nvPicPr>
                <p:cNvPr id="62" name="Ink 61">
                  <a:extLst>
                    <a:ext uri="{FF2B5EF4-FFF2-40B4-BE49-F238E27FC236}">
                      <a16:creationId xmlns:a16="http://schemas.microsoft.com/office/drawing/2014/main" id="{D902CAD7-DC08-2448-2D1E-7C6131953F07}"/>
                    </a:ext>
                  </a:extLst>
                </p:cNvPr>
                <p:cNvPicPr/>
                <p:nvPr/>
              </p:nvPicPr>
              <p:blipFill>
                <a:blip r:embed="rId101"/>
                <a:stretch>
                  <a:fillRect/>
                </a:stretch>
              </p:blipFill>
              <p:spPr>
                <a:xfrm>
                  <a:off x="1949925" y="1280110"/>
                  <a:ext cx="631080" cy="5112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3" name="Ink 62">
                  <a:extLst>
                    <a:ext uri="{FF2B5EF4-FFF2-40B4-BE49-F238E27FC236}">
                      <a16:creationId xmlns:a16="http://schemas.microsoft.com/office/drawing/2014/main" id="{44067258-9D5F-4915-E43A-DD2743EC7C75}"/>
                    </a:ext>
                  </a:extLst>
                </p14:cNvPr>
                <p14:cNvContentPartPr/>
                <p14:nvPr/>
              </p14:nvContentPartPr>
              <p14:xfrm>
                <a:off x="2890605" y="1096150"/>
                <a:ext cx="942480" cy="636840"/>
              </p14:xfrm>
            </p:contentPart>
          </mc:Choice>
          <mc:Fallback>
            <p:pic>
              <p:nvPicPr>
                <p:cNvPr id="63" name="Ink 62">
                  <a:extLst>
                    <a:ext uri="{FF2B5EF4-FFF2-40B4-BE49-F238E27FC236}">
                      <a16:creationId xmlns:a16="http://schemas.microsoft.com/office/drawing/2014/main" id="{44067258-9D5F-4915-E43A-DD2743EC7C75}"/>
                    </a:ext>
                  </a:extLst>
                </p:cNvPr>
                <p:cNvPicPr/>
                <p:nvPr/>
              </p:nvPicPr>
              <p:blipFill>
                <a:blip r:embed="rId103"/>
                <a:stretch>
                  <a:fillRect/>
                </a:stretch>
              </p:blipFill>
              <p:spPr>
                <a:xfrm>
                  <a:off x="2884485" y="1090030"/>
                  <a:ext cx="954720" cy="6490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4" name="Ink 63">
                  <a:extLst>
                    <a:ext uri="{FF2B5EF4-FFF2-40B4-BE49-F238E27FC236}">
                      <a16:creationId xmlns:a16="http://schemas.microsoft.com/office/drawing/2014/main" id="{EFD7A413-2A5B-36A7-B865-63281279644E}"/>
                    </a:ext>
                  </a:extLst>
                </p14:cNvPr>
                <p14:cNvContentPartPr/>
                <p14:nvPr/>
              </p14:nvContentPartPr>
              <p14:xfrm>
                <a:off x="3239445" y="1263190"/>
                <a:ext cx="290520" cy="342360"/>
              </p14:xfrm>
            </p:contentPart>
          </mc:Choice>
          <mc:Fallback>
            <p:pic>
              <p:nvPicPr>
                <p:cNvPr id="64" name="Ink 63">
                  <a:extLst>
                    <a:ext uri="{FF2B5EF4-FFF2-40B4-BE49-F238E27FC236}">
                      <a16:creationId xmlns:a16="http://schemas.microsoft.com/office/drawing/2014/main" id="{EFD7A413-2A5B-36A7-B865-63281279644E}"/>
                    </a:ext>
                  </a:extLst>
                </p:cNvPr>
                <p:cNvPicPr/>
                <p:nvPr/>
              </p:nvPicPr>
              <p:blipFill>
                <a:blip r:embed="rId105"/>
                <a:stretch>
                  <a:fillRect/>
                </a:stretch>
              </p:blipFill>
              <p:spPr>
                <a:xfrm>
                  <a:off x="3233325" y="1257070"/>
                  <a:ext cx="302760" cy="3546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5" name="Ink 64">
                  <a:extLst>
                    <a:ext uri="{FF2B5EF4-FFF2-40B4-BE49-F238E27FC236}">
                      <a16:creationId xmlns:a16="http://schemas.microsoft.com/office/drawing/2014/main" id="{8A9017B3-1638-1A75-4067-D531DC020F66}"/>
                    </a:ext>
                  </a:extLst>
                </p14:cNvPr>
                <p14:cNvContentPartPr/>
                <p14:nvPr/>
              </p14:nvContentPartPr>
              <p14:xfrm>
                <a:off x="3330885" y="1388110"/>
                <a:ext cx="120240" cy="97560"/>
              </p14:xfrm>
            </p:contentPart>
          </mc:Choice>
          <mc:Fallback>
            <p:pic>
              <p:nvPicPr>
                <p:cNvPr id="65" name="Ink 64">
                  <a:extLst>
                    <a:ext uri="{FF2B5EF4-FFF2-40B4-BE49-F238E27FC236}">
                      <a16:creationId xmlns:a16="http://schemas.microsoft.com/office/drawing/2014/main" id="{8A9017B3-1638-1A75-4067-D531DC020F66}"/>
                    </a:ext>
                  </a:extLst>
                </p:cNvPr>
                <p:cNvPicPr/>
                <p:nvPr/>
              </p:nvPicPr>
              <p:blipFill>
                <a:blip r:embed="rId107"/>
                <a:stretch>
                  <a:fillRect/>
                </a:stretch>
              </p:blipFill>
              <p:spPr>
                <a:xfrm>
                  <a:off x="3324765" y="1381990"/>
                  <a:ext cx="13248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6" name="Ink 65">
                  <a:extLst>
                    <a:ext uri="{FF2B5EF4-FFF2-40B4-BE49-F238E27FC236}">
                      <a16:creationId xmlns:a16="http://schemas.microsoft.com/office/drawing/2014/main" id="{6621021E-1459-FEF0-3802-A9C5A2B9451B}"/>
                    </a:ext>
                  </a:extLst>
                </p14:cNvPr>
                <p14:cNvContentPartPr/>
                <p14:nvPr/>
              </p14:nvContentPartPr>
              <p14:xfrm>
                <a:off x="3233325" y="1925590"/>
                <a:ext cx="12600" cy="392400"/>
              </p14:xfrm>
            </p:contentPart>
          </mc:Choice>
          <mc:Fallback>
            <p:pic>
              <p:nvPicPr>
                <p:cNvPr id="66" name="Ink 65">
                  <a:extLst>
                    <a:ext uri="{FF2B5EF4-FFF2-40B4-BE49-F238E27FC236}">
                      <a16:creationId xmlns:a16="http://schemas.microsoft.com/office/drawing/2014/main" id="{6621021E-1459-FEF0-3802-A9C5A2B9451B}"/>
                    </a:ext>
                  </a:extLst>
                </p:cNvPr>
                <p:cNvPicPr/>
                <p:nvPr/>
              </p:nvPicPr>
              <p:blipFill>
                <a:blip r:embed="rId109"/>
                <a:stretch>
                  <a:fillRect/>
                </a:stretch>
              </p:blipFill>
              <p:spPr>
                <a:xfrm>
                  <a:off x="3227205" y="1919470"/>
                  <a:ext cx="24840" cy="4046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7" name="Ink 66">
                  <a:extLst>
                    <a:ext uri="{FF2B5EF4-FFF2-40B4-BE49-F238E27FC236}">
                      <a16:creationId xmlns:a16="http://schemas.microsoft.com/office/drawing/2014/main" id="{FEDB8642-2F7D-361E-935E-3FEB7E6A5222}"/>
                    </a:ext>
                  </a:extLst>
                </p14:cNvPr>
                <p14:cNvContentPartPr/>
                <p14:nvPr/>
              </p14:nvContentPartPr>
              <p14:xfrm>
                <a:off x="3166725" y="2302150"/>
                <a:ext cx="1046880" cy="72000"/>
              </p14:xfrm>
            </p:contentPart>
          </mc:Choice>
          <mc:Fallback>
            <p:pic>
              <p:nvPicPr>
                <p:cNvPr id="67" name="Ink 66">
                  <a:extLst>
                    <a:ext uri="{FF2B5EF4-FFF2-40B4-BE49-F238E27FC236}">
                      <a16:creationId xmlns:a16="http://schemas.microsoft.com/office/drawing/2014/main" id="{FEDB8642-2F7D-361E-935E-3FEB7E6A5222}"/>
                    </a:ext>
                  </a:extLst>
                </p:cNvPr>
                <p:cNvPicPr/>
                <p:nvPr/>
              </p:nvPicPr>
              <p:blipFill>
                <a:blip r:embed="rId111"/>
                <a:stretch>
                  <a:fillRect/>
                </a:stretch>
              </p:blipFill>
              <p:spPr>
                <a:xfrm>
                  <a:off x="3160605" y="2296030"/>
                  <a:ext cx="105912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8" name="Ink 67">
                  <a:extLst>
                    <a:ext uri="{FF2B5EF4-FFF2-40B4-BE49-F238E27FC236}">
                      <a16:creationId xmlns:a16="http://schemas.microsoft.com/office/drawing/2014/main" id="{12E2C9B2-78F9-705B-0534-1423B402E2CE}"/>
                    </a:ext>
                  </a:extLst>
                </p14:cNvPr>
                <p14:cNvContentPartPr/>
                <p14:nvPr/>
              </p14:nvContentPartPr>
              <p14:xfrm>
                <a:off x="3173565" y="1874470"/>
                <a:ext cx="1009440" cy="427680"/>
              </p14:xfrm>
            </p:contentPart>
          </mc:Choice>
          <mc:Fallback>
            <p:pic>
              <p:nvPicPr>
                <p:cNvPr id="68" name="Ink 67">
                  <a:extLst>
                    <a:ext uri="{FF2B5EF4-FFF2-40B4-BE49-F238E27FC236}">
                      <a16:creationId xmlns:a16="http://schemas.microsoft.com/office/drawing/2014/main" id="{12E2C9B2-78F9-705B-0534-1423B402E2CE}"/>
                    </a:ext>
                  </a:extLst>
                </p:cNvPr>
                <p:cNvPicPr/>
                <p:nvPr/>
              </p:nvPicPr>
              <p:blipFill>
                <a:blip r:embed="rId113"/>
                <a:stretch>
                  <a:fillRect/>
                </a:stretch>
              </p:blipFill>
              <p:spPr>
                <a:xfrm>
                  <a:off x="3167445" y="1868350"/>
                  <a:ext cx="1021680" cy="4399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9" name="Ink 68">
                  <a:extLst>
                    <a:ext uri="{FF2B5EF4-FFF2-40B4-BE49-F238E27FC236}">
                      <a16:creationId xmlns:a16="http://schemas.microsoft.com/office/drawing/2014/main" id="{78EA0E09-7FE5-C1DC-BFE8-CFB8FE04068A}"/>
                    </a:ext>
                  </a:extLst>
                </p14:cNvPr>
                <p14:cNvContentPartPr/>
                <p14:nvPr/>
              </p14:nvContentPartPr>
              <p14:xfrm>
                <a:off x="3365805" y="2003710"/>
                <a:ext cx="823320" cy="31320"/>
              </p14:xfrm>
            </p:contentPart>
          </mc:Choice>
          <mc:Fallback>
            <p:pic>
              <p:nvPicPr>
                <p:cNvPr id="69" name="Ink 68">
                  <a:extLst>
                    <a:ext uri="{FF2B5EF4-FFF2-40B4-BE49-F238E27FC236}">
                      <a16:creationId xmlns:a16="http://schemas.microsoft.com/office/drawing/2014/main" id="{78EA0E09-7FE5-C1DC-BFE8-CFB8FE04068A}"/>
                    </a:ext>
                  </a:extLst>
                </p:cNvPr>
                <p:cNvPicPr/>
                <p:nvPr/>
              </p:nvPicPr>
              <p:blipFill>
                <a:blip r:embed="rId115"/>
                <a:stretch>
                  <a:fillRect/>
                </a:stretch>
              </p:blipFill>
              <p:spPr>
                <a:xfrm>
                  <a:off x="3359685" y="1997590"/>
                  <a:ext cx="83556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0" name="Ink 69">
                  <a:extLst>
                    <a:ext uri="{FF2B5EF4-FFF2-40B4-BE49-F238E27FC236}">
                      <a16:creationId xmlns:a16="http://schemas.microsoft.com/office/drawing/2014/main" id="{7EE28617-B47C-3BC2-C707-DBB65EB56A87}"/>
                    </a:ext>
                  </a:extLst>
                </p14:cNvPr>
                <p14:cNvContentPartPr/>
                <p14:nvPr/>
              </p14:nvContentPartPr>
              <p14:xfrm>
                <a:off x="3325845" y="2149150"/>
                <a:ext cx="744480" cy="36720"/>
              </p14:xfrm>
            </p:contentPart>
          </mc:Choice>
          <mc:Fallback>
            <p:pic>
              <p:nvPicPr>
                <p:cNvPr id="70" name="Ink 69">
                  <a:extLst>
                    <a:ext uri="{FF2B5EF4-FFF2-40B4-BE49-F238E27FC236}">
                      <a16:creationId xmlns:a16="http://schemas.microsoft.com/office/drawing/2014/main" id="{7EE28617-B47C-3BC2-C707-DBB65EB56A87}"/>
                    </a:ext>
                  </a:extLst>
                </p:cNvPr>
                <p:cNvPicPr/>
                <p:nvPr/>
              </p:nvPicPr>
              <p:blipFill>
                <a:blip r:embed="rId117"/>
                <a:stretch>
                  <a:fillRect/>
                </a:stretch>
              </p:blipFill>
              <p:spPr>
                <a:xfrm>
                  <a:off x="3319725" y="2143030"/>
                  <a:ext cx="7567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1" name="Ink 70">
                  <a:extLst>
                    <a:ext uri="{FF2B5EF4-FFF2-40B4-BE49-F238E27FC236}">
                      <a16:creationId xmlns:a16="http://schemas.microsoft.com/office/drawing/2014/main" id="{43583636-5428-56DF-3250-10A58746162D}"/>
                    </a:ext>
                  </a:extLst>
                </p14:cNvPr>
                <p14:cNvContentPartPr/>
                <p14:nvPr/>
              </p14:nvContentPartPr>
              <p14:xfrm>
                <a:off x="3443925" y="2224390"/>
                <a:ext cx="592920" cy="52200"/>
              </p14:xfrm>
            </p:contentPart>
          </mc:Choice>
          <mc:Fallback>
            <p:pic>
              <p:nvPicPr>
                <p:cNvPr id="71" name="Ink 70">
                  <a:extLst>
                    <a:ext uri="{FF2B5EF4-FFF2-40B4-BE49-F238E27FC236}">
                      <a16:creationId xmlns:a16="http://schemas.microsoft.com/office/drawing/2014/main" id="{43583636-5428-56DF-3250-10A58746162D}"/>
                    </a:ext>
                  </a:extLst>
                </p:cNvPr>
                <p:cNvPicPr/>
                <p:nvPr/>
              </p:nvPicPr>
              <p:blipFill>
                <a:blip r:embed="rId119"/>
                <a:stretch>
                  <a:fillRect/>
                </a:stretch>
              </p:blipFill>
              <p:spPr>
                <a:xfrm>
                  <a:off x="3437805" y="2218270"/>
                  <a:ext cx="60516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2" name="Ink 71">
                  <a:extLst>
                    <a:ext uri="{FF2B5EF4-FFF2-40B4-BE49-F238E27FC236}">
                      <a16:creationId xmlns:a16="http://schemas.microsoft.com/office/drawing/2014/main" id="{EA355C95-E0C0-2C69-457C-96B5242BC45B}"/>
                    </a:ext>
                  </a:extLst>
                </p14:cNvPr>
                <p14:cNvContentPartPr/>
                <p14:nvPr/>
              </p14:nvContentPartPr>
              <p14:xfrm>
                <a:off x="3587565" y="1858990"/>
                <a:ext cx="212040" cy="527400"/>
              </p14:xfrm>
            </p:contentPart>
          </mc:Choice>
          <mc:Fallback>
            <p:pic>
              <p:nvPicPr>
                <p:cNvPr id="72" name="Ink 71">
                  <a:extLst>
                    <a:ext uri="{FF2B5EF4-FFF2-40B4-BE49-F238E27FC236}">
                      <a16:creationId xmlns:a16="http://schemas.microsoft.com/office/drawing/2014/main" id="{EA355C95-E0C0-2C69-457C-96B5242BC45B}"/>
                    </a:ext>
                  </a:extLst>
                </p:cNvPr>
                <p:cNvPicPr/>
                <p:nvPr/>
              </p:nvPicPr>
              <p:blipFill>
                <a:blip r:embed="rId121"/>
                <a:stretch>
                  <a:fillRect/>
                </a:stretch>
              </p:blipFill>
              <p:spPr>
                <a:xfrm>
                  <a:off x="3581445" y="1852870"/>
                  <a:ext cx="224280" cy="5396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3" name="Ink 72">
                  <a:extLst>
                    <a:ext uri="{FF2B5EF4-FFF2-40B4-BE49-F238E27FC236}">
                      <a16:creationId xmlns:a16="http://schemas.microsoft.com/office/drawing/2014/main" id="{DE11492A-7A5C-575E-039A-27DF910713E0}"/>
                    </a:ext>
                  </a:extLst>
                </p14:cNvPr>
                <p14:cNvContentPartPr/>
                <p14:nvPr/>
              </p14:nvContentPartPr>
              <p14:xfrm>
                <a:off x="3954045" y="1954390"/>
                <a:ext cx="31320" cy="390960"/>
              </p14:xfrm>
            </p:contentPart>
          </mc:Choice>
          <mc:Fallback>
            <p:pic>
              <p:nvPicPr>
                <p:cNvPr id="73" name="Ink 72">
                  <a:extLst>
                    <a:ext uri="{FF2B5EF4-FFF2-40B4-BE49-F238E27FC236}">
                      <a16:creationId xmlns:a16="http://schemas.microsoft.com/office/drawing/2014/main" id="{DE11492A-7A5C-575E-039A-27DF910713E0}"/>
                    </a:ext>
                  </a:extLst>
                </p:cNvPr>
                <p:cNvPicPr/>
                <p:nvPr/>
              </p:nvPicPr>
              <p:blipFill>
                <a:blip r:embed="rId123"/>
                <a:stretch>
                  <a:fillRect/>
                </a:stretch>
              </p:blipFill>
              <p:spPr>
                <a:xfrm>
                  <a:off x="3947925" y="1948270"/>
                  <a:ext cx="43560" cy="4032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5" name="Ink 74">
                  <a:extLst>
                    <a:ext uri="{FF2B5EF4-FFF2-40B4-BE49-F238E27FC236}">
                      <a16:creationId xmlns:a16="http://schemas.microsoft.com/office/drawing/2014/main" id="{865FDE97-81BF-315A-430F-4349031CE000}"/>
                    </a:ext>
                  </a:extLst>
                </p14:cNvPr>
                <p14:cNvContentPartPr/>
                <p14:nvPr/>
              </p14:nvContentPartPr>
              <p14:xfrm>
                <a:off x="604965" y="1289470"/>
                <a:ext cx="961560" cy="998640"/>
              </p14:xfrm>
            </p:contentPart>
          </mc:Choice>
          <mc:Fallback>
            <p:pic>
              <p:nvPicPr>
                <p:cNvPr id="75" name="Ink 74">
                  <a:extLst>
                    <a:ext uri="{FF2B5EF4-FFF2-40B4-BE49-F238E27FC236}">
                      <a16:creationId xmlns:a16="http://schemas.microsoft.com/office/drawing/2014/main" id="{865FDE97-81BF-315A-430F-4349031CE000}"/>
                    </a:ext>
                  </a:extLst>
                </p:cNvPr>
                <p:cNvPicPr/>
                <p:nvPr/>
              </p:nvPicPr>
              <p:blipFill>
                <a:blip r:embed="rId125"/>
                <a:stretch>
                  <a:fillRect/>
                </a:stretch>
              </p:blipFill>
              <p:spPr>
                <a:xfrm>
                  <a:off x="598845" y="1283350"/>
                  <a:ext cx="973800" cy="10108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7" name="Ink 76">
                  <a:extLst>
                    <a:ext uri="{FF2B5EF4-FFF2-40B4-BE49-F238E27FC236}">
                      <a16:creationId xmlns:a16="http://schemas.microsoft.com/office/drawing/2014/main" id="{458F17C5-7906-56D6-6CBE-362D62BD17F3}"/>
                    </a:ext>
                  </a:extLst>
                </p14:cNvPr>
                <p14:cNvContentPartPr/>
                <p14:nvPr/>
              </p14:nvContentPartPr>
              <p14:xfrm>
                <a:off x="672285" y="1391350"/>
                <a:ext cx="532440" cy="213840"/>
              </p14:xfrm>
            </p:contentPart>
          </mc:Choice>
          <mc:Fallback>
            <p:pic>
              <p:nvPicPr>
                <p:cNvPr id="77" name="Ink 76">
                  <a:extLst>
                    <a:ext uri="{FF2B5EF4-FFF2-40B4-BE49-F238E27FC236}">
                      <a16:creationId xmlns:a16="http://schemas.microsoft.com/office/drawing/2014/main" id="{458F17C5-7906-56D6-6CBE-362D62BD17F3}"/>
                    </a:ext>
                  </a:extLst>
                </p:cNvPr>
                <p:cNvPicPr/>
                <p:nvPr/>
              </p:nvPicPr>
              <p:blipFill>
                <a:blip r:embed="rId127"/>
                <a:stretch>
                  <a:fillRect/>
                </a:stretch>
              </p:blipFill>
              <p:spPr>
                <a:xfrm>
                  <a:off x="666165" y="1385230"/>
                  <a:ext cx="54468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8" name="Ink 77">
                  <a:extLst>
                    <a:ext uri="{FF2B5EF4-FFF2-40B4-BE49-F238E27FC236}">
                      <a16:creationId xmlns:a16="http://schemas.microsoft.com/office/drawing/2014/main" id="{618138DF-FC6B-5DEB-45A4-6C64CD1E8145}"/>
                    </a:ext>
                  </a:extLst>
                </p14:cNvPr>
                <p14:cNvContentPartPr/>
                <p14:nvPr/>
              </p14:nvContentPartPr>
              <p14:xfrm>
                <a:off x="736005" y="1641910"/>
                <a:ext cx="692280" cy="155520"/>
              </p14:xfrm>
            </p:contentPart>
          </mc:Choice>
          <mc:Fallback>
            <p:pic>
              <p:nvPicPr>
                <p:cNvPr id="78" name="Ink 77">
                  <a:extLst>
                    <a:ext uri="{FF2B5EF4-FFF2-40B4-BE49-F238E27FC236}">
                      <a16:creationId xmlns:a16="http://schemas.microsoft.com/office/drawing/2014/main" id="{618138DF-FC6B-5DEB-45A4-6C64CD1E8145}"/>
                    </a:ext>
                  </a:extLst>
                </p:cNvPr>
                <p:cNvPicPr/>
                <p:nvPr/>
              </p:nvPicPr>
              <p:blipFill>
                <a:blip r:embed="rId129"/>
                <a:stretch>
                  <a:fillRect/>
                </a:stretch>
              </p:blipFill>
              <p:spPr>
                <a:xfrm>
                  <a:off x="729885" y="1635790"/>
                  <a:ext cx="70452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9" name="Ink 78">
                  <a:extLst>
                    <a:ext uri="{FF2B5EF4-FFF2-40B4-BE49-F238E27FC236}">
                      <a16:creationId xmlns:a16="http://schemas.microsoft.com/office/drawing/2014/main" id="{CA11284D-0DBB-B652-670C-FC0872C8B5B5}"/>
                    </a:ext>
                  </a:extLst>
                </p14:cNvPr>
                <p14:cNvContentPartPr/>
                <p14:nvPr/>
              </p14:nvContentPartPr>
              <p14:xfrm>
                <a:off x="640965" y="1901470"/>
                <a:ext cx="800640" cy="228600"/>
              </p14:xfrm>
            </p:contentPart>
          </mc:Choice>
          <mc:Fallback>
            <p:pic>
              <p:nvPicPr>
                <p:cNvPr id="79" name="Ink 78">
                  <a:extLst>
                    <a:ext uri="{FF2B5EF4-FFF2-40B4-BE49-F238E27FC236}">
                      <a16:creationId xmlns:a16="http://schemas.microsoft.com/office/drawing/2014/main" id="{CA11284D-0DBB-B652-670C-FC0872C8B5B5}"/>
                    </a:ext>
                  </a:extLst>
                </p:cNvPr>
                <p:cNvPicPr/>
                <p:nvPr/>
              </p:nvPicPr>
              <p:blipFill>
                <a:blip r:embed="rId131"/>
                <a:stretch>
                  <a:fillRect/>
                </a:stretch>
              </p:blipFill>
              <p:spPr>
                <a:xfrm>
                  <a:off x="634845" y="1895350"/>
                  <a:ext cx="81288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1" name="Ink 80">
                  <a:extLst>
                    <a:ext uri="{FF2B5EF4-FFF2-40B4-BE49-F238E27FC236}">
                      <a16:creationId xmlns:a16="http://schemas.microsoft.com/office/drawing/2014/main" id="{3D2C88B8-225F-ADD1-E097-8F2D3725D651}"/>
                    </a:ext>
                  </a:extLst>
                </p14:cNvPr>
                <p14:cNvContentPartPr/>
                <p14:nvPr/>
              </p14:nvContentPartPr>
              <p14:xfrm>
                <a:off x="1427925" y="4400590"/>
                <a:ext cx="147240" cy="230760"/>
              </p14:xfrm>
            </p:contentPart>
          </mc:Choice>
          <mc:Fallback>
            <p:pic>
              <p:nvPicPr>
                <p:cNvPr id="81" name="Ink 80">
                  <a:extLst>
                    <a:ext uri="{FF2B5EF4-FFF2-40B4-BE49-F238E27FC236}">
                      <a16:creationId xmlns:a16="http://schemas.microsoft.com/office/drawing/2014/main" id="{3D2C88B8-225F-ADD1-E097-8F2D3725D651}"/>
                    </a:ext>
                  </a:extLst>
                </p:cNvPr>
                <p:cNvPicPr/>
                <p:nvPr/>
              </p:nvPicPr>
              <p:blipFill>
                <a:blip r:embed="rId133"/>
                <a:stretch>
                  <a:fillRect/>
                </a:stretch>
              </p:blipFill>
              <p:spPr>
                <a:xfrm>
                  <a:off x="1421805" y="4394470"/>
                  <a:ext cx="15948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2" name="Ink 81">
                  <a:extLst>
                    <a:ext uri="{FF2B5EF4-FFF2-40B4-BE49-F238E27FC236}">
                      <a16:creationId xmlns:a16="http://schemas.microsoft.com/office/drawing/2014/main" id="{F174DCB2-1447-36A8-C529-FE535210EF82}"/>
                    </a:ext>
                  </a:extLst>
                </p14:cNvPr>
                <p14:cNvContentPartPr/>
                <p14:nvPr/>
              </p14:nvContentPartPr>
              <p14:xfrm>
                <a:off x="1622685" y="4490950"/>
                <a:ext cx="73080" cy="111240"/>
              </p14:xfrm>
            </p:contentPart>
          </mc:Choice>
          <mc:Fallback>
            <p:pic>
              <p:nvPicPr>
                <p:cNvPr id="82" name="Ink 81">
                  <a:extLst>
                    <a:ext uri="{FF2B5EF4-FFF2-40B4-BE49-F238E27FC236}">
                      <a16:creationId xmlns:a16="http://schemas.microsoft.com/office/drawing/2014/main" id="{F174DCB2-1447-36A8-C529-FE535210EF82}"/>
                    </a:ext>
                  </a:extLst>
                </p:cNvPr>
                <p:cNvPicPr/>
                <p:nvPr/>
              </p:nvPicPr>
              <p:blipFill>
                <a:blip r:embed="rId135"/>
                <a:stretch>
                  <a:fillRect/>
                </a:stretch>
              </p:blipFill>
              <p:spPr>
                <a:xfrm>
                  <a:off x="1616565" y="4484830"/>
                  <a:ext cx="8532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3" name="Ink 82">
                  <a:extLst>
                    <a:ext uri="{FF2B5EF4-FFF2-40B4-BE49-F238E27FC236}">
                      <a16:creationId xmlns:a16="http://schemas.microsoft.com/office/drawing/2014/main" id="{9CFDF0A8-6460-1B17-F48F-FF9541FA7FC0}"/>
                    </a:ext>
                  </a:extLst>
                </p14:cNvPr>
                <p14:cNvContentPartPr/>
                <p14:nvPr/>
              </p14:nvContentPartPr>
              <p14:xfrm>
                <a:off x="1744725" y="4402750"/>
                <a:ext cx="106920" cy="180360"/>
              </p14:xfrm>
            </p:contentPart>
          </mc:Choice>
          <mc:Fallback>
            <p:pic>
              <p:nvPicPr>
                <p:cNvPr id="83" name="Ink 82">
                  <a:extLst>
                    <a:ext uri="{FF2B5EF4-FFF2-40B4-BE49-F238E27FC236}">
                      <a16:creationId xmlns:a16="http://schemas.microsoft.com/office/drawing/2014/main" id="{9CFDF0A8-6460-1B17-F48F-FF9541FA7FC0}"/>
                    </a:ext>
                  </a:extLst>
                </p:cNvPr>
                <p:cNvPicPr/>
                <p:nvPr/>
              </p:nvPicPr>
              <p:blipFill>
                <a:blip r:embed="rId137"/>
                <a:stretch>
                  <a:fillRect/>
                </a:stretch>
              </p:blipFill>
              <p:spPr>
                <a:xfrm>
                  <a:off x="1738605" y="4396630"/>
                  <a:ext cx="11916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4" name="Ink 83">
                  <a:extLst>
                    <a:ext uri="{FF2B5EF4-FFF2-40B4-BE49-F238E27FC236}">
                      <a16:creationId xmlns:a16="http://schemas.microsoft.com/office/drawing/2014/main" id="{1CBD44F4-A3B1-B7FF-FD3A-4B5CC1CBE616}"/>
                    </a:ext>
                  </a:extLst>
                </p14:cNvPr>
                <p14:cNvContentPartPr/>
                <p14:nvPr/>
              </p14:nvContentPartPr>
              <p14:xfrm>
                <a:off x="1860285" y="4425070"/>
                <a:ext cx="90360" cy="180720"/>
              </p14:xfrm>
            </p:contentPart>
          </mc:Choice>
          <mc:Fallback>
            <p:pic>
              <p:nvPicPr>
                <p:cNvPr id="84" name="Ink 83">
                  <a:extLst>
                    <a:ext uri="{FF2B5EF4-FFF2-40B4-BE49-F238E27FC236}">
                      <a16:creationId xmlns:a16="http://schemas.microsoft.com/office/drawing/2014/main" id="{1CBD44F4-A3B1-B7FF-FD3A-4B5CC1CBE616}"/>
                    </a:ext>
                  </a:extLst>
                </p:cNvPr>
                <p:cNvPicPr/>
                <p:nvPr/>
              </p:nvPicPr>
              <p:blipFill>
                <a:blip r:embed="rId139"/>
                <a:stretch>
                  <a:fillRect/>
                </a:stretch>
              </p:blipFill>
              <p:spPr>
                <a:xfrm>
                  <a:off x="1854165" y="4418950"/>
                  <a:ext cx="10260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5" name="Ink 84">
                  <a:extLst>
                    <a:ext uri="{FF2B5EF4-FFF2-40B4-BE49-F238E27FC236}">
                      <a16:creationId xmlns:a16="http://schemas.microsoft.com/office/drawing/2014/main" id="{D1AA47A0-4EFB-A07C-3874-65E1A75C921B}"/>
                    </a:ext>
                  </a:extLst>
                </p14:cNvPr>
                <p14:cNvContentPartPr/>
                <p14:nvPr/>
              </p14:nvContentPartPr>
              <p14:xfrm>
                <a:off x="1242885" y="4234270"/>
                <a:ext cx="810000" cy="544680"/>
              </p14:xfrm>
            </p:contentPart>
          </mc:Choice>
          <mc:Fallback>
            <p:pic>
              <p:nvPicPr>
                <p:cNvPr id="85" name="Ink 84">
                  <a:extLst>
                    <a:ext uri="{FF2B5EF4-FFF2-40B4-BE49-F238E27FC236}">
                      <a16:creationId xmlns:a16="http://schemas.microsoft.com/office/drawing/2014/main" id="{D1AA47A0-4EFB-A07C-3874-65E1A75C921B}"/>
                    </a:ext>
                  </a:extLst>
                </p:cNvPr>
                <p:cNvPicPr/>
                <p:nvPr/>
              </p:nvPicPr>
              <p:blipFill>
                <a:blip r:embed="rId141"/>
                <a:stretch>
                  <a:fillRect/>
                </a:stretch>
              </p:blipFill>
              <p:spPr>
                <a:xfrm>
                  <a:off x="1236765" y="4228150"/>
                  <a:ext cx="822240" cy="5569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6" name="Ink 85">
                  <a:extLst>
                    <a:ext uri="{FF2B5EF4-FFF2-40B4-BE49-F238E27FC236}">
                      <a16:creationId xmlns:a16="http://schemas.microsoft.com/office/drawing/2014/main" id="{7CBECA43-624B-A3F7-640E-F27855ECCBC4}"/>
                    </a:ext>
                  </a:extLst>
                </p14:cNvPr>
                <p14:cNvContentPartPr/>
                <p14:nvPr/>
              </p14:nvContentPartPr>
              <p14:xfrm>
                <a:off x="2052885" y="4246150"/>
                <a:ext cx="322200" cy="306000"/>
              </p14:xfrm>
            </p:contentPart>
          </mc:Choice>
          <mc:Fallback>
            <p:pic>
              <p:nvPicPr>
                <p:cNvPr id="86" name="Ink 85">
                  <a:extLst>
                    <a:ext uri="{FF2B5EF4-FFF2-40B4-BE49-F238E27FC236}">
                      <a16:creationId xmlns:a16="http://schemas.microsoft.com/office/drawing/2014/main" id="{7CBECA43-624B-A3F7-640E-F27855ECCBC4}"/>
                    </a:ext>
                  </a:extLst>
                </p:cNvPr>
                <p:cNvPicPr/>
                <p:nvPr/>
              </p:nvPicPr>
              <p:blipFill>
                <a:blip r:embed="rId143"/>
                <a:stretch>
                  <a:fillRect/>
                </a:stretch>
              </p:blipFill>
              <p:spPr>
                <a:xfrm>
                  <a:off x="2046765" y="4240030"/>
                  <a:ext cx="33444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7" name="Ink 86">
                  <a:extLst>
                    <a:ext uri="{FF2B5EF4-FFF2-40B4-BE49-F238E27FC236}">
                      <a16:creationId xmlns:a16="http://schemas.microsoft.com/office/drawing/2014/main" id="{73760C83-79D1-2185-034D-A84C4C7796B8}"/>
                    </a:ext>
                  </a:extLst>
                </p14:cNvPr>
                <p14:cNvContentPartPr/>
                <p14:nvPr/>
              </p14:nvContentPartPr>
              <p14:xfrm>
                <a:off x="2272485" y="4235350"/>
                <a:ext cx="177840" cy="124920"/>
              </p14:xfrm>
            </p:contentPart>
          </mc:Choice>
          <mc:Fallback>
            <p:pic>
              <p:nvPicPr>
                <p:cNvPr id="87" name="Ink 86">
                  <a:extLst>
                    <a:ext uri="{FF2B5EF4-FFF2-40B4-BE49-F238E27FC236}">
                      <a16:creationId xmlns:a16="http://schemas.microsoft.com/office/drawing/2014/main" id="{73760C83-79D1-2185-034D-A84C4C7796B8}"/>
                    </a:ext>
                  </a:extLst>
                </p:cNvPr>
                <p:cNvPicPr/>
                <p:nvPr/>
              </p:nvPicPr>
              <p:blipFill>
                <a:blip r:embed="rId145"/>
                <a:stretch>
                  <a:fillRect/>
                </a:stretch>
              </p:blipFill>
              <p:spPr>
                <a:xfrm>
                  <a:off x="2266365" y="4229230"/>
                  <a:ext cx="19008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9" name="Ink 88">
                  <a:extLst>
                    <a:ext uri="{FF2B5EF4-FFF2-40B4-BE49-F238E27FC236}">
                      <a16:creationId xmlns:a16="http://schemas.microsoft.com/office/drawing/2014/main" id="{8128E1BE-3C5D-1B20-2B76-F95A49D96CA7}"/>
                    </a:ext>
                  </a:extLst>
                </p14:cNvPr>
                <p14:cNvContentPartPr/>
                <p14:nvPr/>
              </p14:nvContentPartPr>
              <p14:xfrm>
                <a:off x="4491885" y="4599670"/>
                <a:ext cx="169560" cy="181080"/>
              </p14:xfrm>
            </p:contentPart>
          </mc:Choice>
          <mc:Fallback>
            <p:pic>
              <p:nvPicPr>
                <p:cNvPr id="89" name="Ink 88">
                  <a:extLst>
                    <a:ext uri="{FF2B5EF4-FFF2-40B4-BE49-F238E27FC236}">
                      <a16:creationId xmlns:a16="http://schemas.microsoft.com/office/drawing/2014/main" id="{8128E1BE-3C5D-1B20-2B76-F95A49D96CA7}"/>
                    </a:ext>
                  </a:extLst>
                </p:cNvPr>
                <p:cNvPicPr/>
                <p:nvPr/>
              </p:nvPicPr>
              <p:blipFill>
                <a:blip r:embed="rId147"/>
                <a:stretch>
                  <a:fillRect/>
                </a:stretch>
              </p:blipFill>
              <p:spPr>
                <a:xfrm>
                  <a:off x="4485765" y="4593550"/>
                  <a:ext cx="18180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0" name="Ink 89">
                  <a:extLst>
                    <a:ext uri="{FF2B5EF4-FFF2-40B4-BE49-F238E27FC236}">
                      <a16:creationId xmlns:a16="http://schemas.microsoft.com/office/drawing/2014/main" id="{147933E7-4342-8406-F648-47F4399C0EB1}"/>
                    </a:ext>
                  </a:extLst>
                </p14:cNvPr>
                <p14:cNvContentPartPr/>
                <p14:nvPr/>
              </p14:nvContentPartPr>
              <p14:xfrm>
                <a:off x="4630125" y="4552150"/>
                <a:ext cx="267480" cy="210600"/>
              </p14:xfrm>
            </p:contentPart>
          </mc:Choice>
          <mc:Fallback>
            <p:pic>
              <p:nvPicPr>
                <p:cNvPr id="90" name="Ink 89">
                  <a:extLst>
                    <a:ext uri="{FF2B5EF4-FFF2-40B4-BE49-F238E27FC236}">
                      <a16:creationId xmlns:a16="http://schemas.microsoft.com/office/drawing/2014/main" id="{147933E7-4342-8406-F648-47F4399C0EB1}"/>
                    </a:ext>
                  </a:extLst>
                </p:cNvPr>
                <p:cNvPicPr/>
                <p:nvPr/>
              </p:nvPicPr>
              <p:blipFill>
                <a:blip r:embed="rId149"/>
                <a:stretch>
                  <a:fillRect/>
                </a:stretch>
              </p:blipFill>
              <p:spPr>
                <a:xfrm>
                  <a:off x="4624005" y="4546030"/>
                  <a:ext cx="27972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1" name="Ink 90">
                  <a:extLst>
                    <a:ext uri="{FF2B5EF4-FFF2-40B4-BE49-F238E27FC236}">
                      <a16:creationId xmlns:a16="http://schemas.microsoft.com/office/drawing/2014/main" id="{6A57FCD3-9B97-07CC-A4E2-C7FF3E617884}"/>
                    </a:ext>
                  </a:extLst>
                </p14:cNvPr>
                <p14:cNvContentPartPr/>
                <p14:nvPr/>
              </p14:nvContentPartPr>
              <p14:xfrm>
                <a:off x="4198845" y="4413910"/>
                <a:ext cx="764280" cy="458640"/>
              </p14:xfrm>
            </p:contentPart>
          </mc:Choice>
          <mc:Fallback>
            <p:pic>
              <p:nvPicPr>
                <p:cNvPr id="91" name="Ink 90">
                  <a:extLst>
                    <a:ext uri="{FF2B5EF4-FFF2-40B4-BE49-F238E27FC236}">
                      <a16:creationId xmlns:a16="http://schemas.microsoft.com/office/drawing/2014/main" id="{6A57FCD3-9B97-07CC-A4E2-C7FF3E617884}"/>
                    </a:ext>
                  </a:extLst>
                </p:cNvPr>
                <p:cNvPicPr/>
                <p:nvPr/>
              </p:nvPicPr>
              <p:blipFill>
                <a:blip r:embed="rId151"/>
                <a:stretch>
                  <a:fillRect/>
                </a:stretch>
              </p:blipFill>
              <p:spPr>
                <a:xfrm>
                  <a:off x="4192725" y="4407790"/>
                  <a:ext cx="776520" cy="4708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2" name="Ink 91">
                  <a:extLst>
                    <a:ext uri="{FF2B5EF4-FFF2-40B4-BE49-F238E27FC236}">
                      <a16:creationId xmlns:a16="http://schemas.microsoft.com/office/drawing/2014/main" id="{28C7946F-4C80-BB2F-D06A-D6D53E3CE1D6}"/>
                    </a:ext>
                  </a:extLst>
                </p14:cNvPr>
                <p14:cNvContentPartPr/>
                <p14:nvPr/>
              </p14:nvContentPartPr>
              <p14:xfrm>
                <a:off x="4935405" y="4531990"/>
                <a:ext cx="311760" cy="225360"/>
              </p14:xfrm>
            </p:contentPart>
          </mc:Choice>
          <mc:Fallback>
            <p:pic>
              <p:nvPicPr>
                <p:cNvPr id="92" name="Ink 91">
                  <a:extLst>
                    <a:ext uri="{FF2B5EF4-FFF2-40B4-BE49-F238E27FC236}">
                      <a16:creationId xmlns:a16="http://schemas.microsoft.com/office/drawing/2014/main" id="{28C7946F-4C80-BB2F-D06A-D6D53E3CE1D6}"/>
                    </a:ext>
                  </a:extLst>
                </p:cNvPr>
                <p:cNvPicPr/>
                <p:nvPr/>
              </p:nvPicPr>
              <p:blipFill>
                <a:blip r:embed="rId153"/>
                <a:stretch>
                  <a:fillRect/>
                </a:stretch>
              </p:blipFill>
              <p:spPr>
                <a:xfrm>
                  <a:off x="4929285" y="4525870"/>
                  <a:ext cx="32400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3" name="Ink 92">
                  <a:extLst>
                    <a:ext uri="{FF2B5EF4-FFF2-40B4-BE49-F238E27FC236}">
                      <a16:creationId xmlns:a16="http://schemas.microsoft.com/office/drawing/2014/main" id="{2338E2B8-950C-CA4C-B730-96B79797FF62}"/>
                    </a:ext>
                  </a:extLst>
                </p14:cNvPr>
                <p14:cNvContentPartPr/>
                <p14:nvPr/>
              </p14:nvContentPartPr>
              <p14:xfrm>
                <a:off x="5170485" y="4493830"/>
                <a:ext cx="154800" cy="109080"/>
              </p14:xfrm>
            </p:contentPart>
          </mc:Choice>
          <mc:Fallback>
            <p:pic>
              <p:nvPicPr>
                <p:cNvPr id="93" name="Ink 92">
                  <a:extLst>
                    <a:ext uri="{FF2B5EF4-FFF2-40B4-BE49-F238E27FC236}">
                      <a16:creationId xmlns:a16="http://schemas.microsoft.com/office/drawing/2014/main" id="{2338E2B8-950C-CA4C-B730-96B79797FF62}"/>
                    </a:ext>
                  </a:extLst>
                </p:cNvPr>
                <p:cNvPicPr/>
                <p:nvPr/>
              </p:nvPicPr>
              <p:blipFill>
                <a:blip r:embed="rId155"/>
                <a:stretch>
                  <a:fillRect/>
                </a:stretch>
              </p:blipFill>
              <p:spPr>
                <a:xfrm>
                  <a:off x="5164365" y="4487710"/>
                  <a:ext cx="16704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5" name="Ink 94">
                  <a:extLst>
                    <a:ext uri="{FF2B5EF4-FFF2-40B4-BE49-F238E27FC236}">
                      <a16:creationId xmlns:a16="http://schemas.microsoft.com/office/drawing/2014/main" id="{BF0FB0D4-D019-A503-7632-291279FCE6B7}"/>
                    </a:ext>
                  </a:extLst>
                </p14:cNvPr>
                <p14:cNvContentPartPr/>
                <p14:nvPr/>
              </p14:nvContentPartPr>
              <p14:xfrm>
                <a:off x="5650725" y="1240510"/>
                <a:ext cx="486000" cy="420480"/>
              </p14:xfrm>
            </p:contentPart>
          </mc:Choice>
          <mc:Fallback>
            <p:pic>
              <p:nvPicPr>
                <p:cNvPr id="95" name="Ink 94">
                  <a:extLst>
                    <a:ext uri="{FF2B5EF4-FFF2-40B4-BE49-F238E27FC236}">
                      <a16:creationId xmlns:a16="http://schemas.microsoft.com/office/drawing/2014/main" id="{BF0FB0D4-D019-A503-7632-291279FCE6B7}"/>
                    </a:ext>
                  </a:extLst>
                </p:cNvPr>
                <p:cNvPicPr/>
                <p:nvPr/>
              </p:nvPicPr>
              <p:blipFill>
                <a:blip r:embed="rId157"/>
                <a:stretch>
                  <a:fillRect/>
                </a:stretch>
              </p:blipFill>
              <p:spPr>
                <a:xfrm>
                  <a:off x="5644605" y="1234390"/>
                  <a:ext cx="498240" cy="4327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6" name="Ink 95">
                  <a:extLst>
                    <a:ext uri="{FF2B5EF4-FFF2-40B4-BE49-F238E27FC236}">
                      <a16:creationId xmlns:a16="http://schemas.microsoft.com/office/drawing/2014/main" id="{E79400B9-4B61-18CE-AEDC-8C2E5CE105E1}"/>
                    </a:ext>
                  </a:extLst>
                </p14:cNvPr>
                <p14:cNvContentPartPr/>
                <p14:nvPr/>
              </p14:nvContentPartPr>
              <p14:xfrm>
                <a:off x="5690325" y="1173190"/>
                <a:ext cx="622440" cy="508320"/>
              </p14:xfrm>
            </p:contentPart>
          </mc:Choice>
          <mc:Fallback>
            <p:pic>
              <p:nvPicPr>
                <p:cNvPr id="96" name="Ink 95">
                  <a:extLst>
                    <a:ext uri="{FF2B5EF4-FFF2-40B4-BE49-F238E27FC236}">
                      <a16:creationId xmlns:a16="http://schemas.microsoft.com/office/drawing/2014/main" id="{E79400B9-4B61-18CE-AEDC-8C2E5CE105E1}"/>
                    </a:ext>
                  </a:extLst>
                </p:cNvPr>
                <p:cNvPicPr/>
                <p:nvPr/>
              </p:nvPicPr>
              <p:blipFill>
                <a:blip r:embed="rId159"/>
                <a:stretch>
                  <a:fillRect/>
                </a:stretch>
              </p:blipFill>
              <p:spPr>
                <a:xfrm>
                  <a:off x="5684205" y="1167070"/>
                  <a:ext cx="634680" cy="5205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7" name="Ink 96">
                  <a:extLst>
                    <a:ext uri="{FF2B5EF4-FFF2-40B4-BE49-F238E27FC236}">
                      <a16:creationId xmlns:a16="http://schemas.microsoft.com/office/drawing/2014/main" id="{7DBBC7F4-0ECF-062D-C894-42D8BBADD8C7}"/>
                    </a:ext>
                  </a:extLst>
                </p14:cNvPr>
                <p14:cNvContentPartPr/>
                <p14:nvPr/>
              </p14:nvContentPartPr>
              <p14:xfrm>
                <a:off x="5903805" y="1386310"/>
                <a:ext cx="43200" cy="473760"/>
              </p14:xfrm>
            </p:contentPart>
          </mc:Choice>
          <mc:Fallback>
            <p:pic>
              <p:nvPicPr>
                <p:cNvPr id="97" name="Ink 96">
                  <a:extLst>
                    <a:ext uri="{FF2B5EF4-FFF2-40B4-BE49-F238E27FC236}">
                      <a16:creationId xmlns:a16="http://schemas.microsoft.com/office/drawing/2014/main" id="{7DBBC7F4-0ECF-062D-C894-42D8BBADD8C7}"/>
                    </a:ext>
                  </a:extLst>
                </p:cNvPr>
                <p:cNvPicPr/>
                <p:nvPr/>
              </p:nvPicPr>
              <p:blipFill>
                <a:blip r:embed="rId161"/>
                <a:stretch>
                  <a:fillRect/>
                </a:stretch>
              </p:blipFill>
              <p:spPr>
                <a:xfrm>
                  <a:off x="5897685" y="1380190"/>
                  <a:ext cx="55440" cy="4860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8" name="Ink 97">
                  <a:extLst>
                    <a:ext uri="{FF2B5EF4-FFF2-40B4-BE49-F238E27FC236}">
                      <a16:creationId xmlns:a16="http://schemas.microsoft.com/office/drawing/2014/main" id="{5BF56B3D-EFF2-8EC4-2B57-54FCCCF28A97}"/>
                    </a:ext>
                  </a:extLst>
                </p14:cNvPr>
                <p14:cNvContentPartPr/>
                <p14:nvPr/>
              </p14:nvContentPartPr>
              <p14:xfrm>
                <a:off x="5968245" y="1403590"/>
                <a:ext cx="834480" cy="450360"/>
              </p14:xfrm>
            </p:contentPart>
          </mc:Choice>
          <mc:Fallback>
            <p:pic>
              <p:nvPicPr>
                <p:cNvPr id="98" name="Ink 97">
                  <a:extLst>
                    <a:ext uri="{FF2B5EF4-FFF2-40B4-BE49-F238E27FC236}">
                      <a16:creationId xmlns:a16="http://schemas.microsoft.com/office/drawing/2014/main" id="{5BF56B3D-EFF2-8EC4-2B57-54FCCCF28A97}"/>
                    </a:ext>
                  </a:extLst>
                </p:cNvPr>
                <p:cNvPicPr/>
                <p:nvPr/>
              </p:nvPicPr>
              <p:blipFill>
                <a:blip r:embed="rId163"/>
                <a:stretch>
                  <a:fillRect/>
                </a:stretch>
              </p:blipFill>
              <p:spPr>
                <a:xfrm>
                  <a:off x="5962125" y="1397470"/>
                  <a:ext cx="846720" cy="4626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9" name="Ink 98">
                  <a:extLst>
                    <a:ext uri="{FF2B5EF4-FFF2-40B4-BE49-F238E27FC236}">
                      <a16:creationId xmlns:a16="http://schemas.microsoft.com/office/drawing/2014/main" id="{9FE93E39-5EFB-57E2-E724-A1BF2B6F3878}"/>
                    </a:ext>
                  </a:extLst>
                </p14:cNvPr>
                <p14:cNvContentPartPr/>
                <p14:nvPr/>
              </p14:nvContentPartPr>
              <p14:xfrm>
                <a:off x="5641005" y="1607350"/>
                <a:ext cx="304200" cy="188640"/>
              </p14:xfrm>
            </p:contentPart>
          </mc:Choice>
          <mc:Fallback>
            <p:pic>
              <p:nvPicPr>
                <p:cNvPr id="99" name="Ink 98">
                  <a:extLst>
                    <a:ext uri="{FF2B5EF4-FFF2-40B4-BE49-F238E27FC236}">
                      <a16:creationId xmlns:a16="http://schemas.microsoft.com/office/drawing/2014/main" id="{9FE93E39-5EFB-57E2-E724-A1BF2B6F3878}"/>
                    </a:ext>
                  </a:extLst>
                </p:cNvPr>
                <p:cNvPicPr/>
                <p:nvPr/>
              </p:nvPicPr>
              <p:blipFill>
                <a:blip r:embed="rId165"/>
                <a:stretch>
                  <a:fillRect/>
                </a:stretch>
              </p:blipFill>
              <p:spPr>
                <a:xfrm>
                  <a:off x="5634885" y="1601230"/>
                  <a:ext cx="31644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0" name="Ink 99">
                  <a:extLst>
                    <a:ext uri="{FF2B5EF4-FFF2-40B4-BE49-F238E27FC236}">
                      <a16:creationId xmlns:a16="http://schemas.microsoft.com/office/drawing/2014/main" id="{9562D9DF-8BD5-68DA-A5BC-26372C2E0997}"/>
                    </a:ext>
                  </a:extLst>
                </p14:cNvPr>
                <p14:cNvContentPartPr/>
                <p14:nvPr/>
              </p14:nvContentPartPr>
              <p14:xfrm>
                <a:off x="5720205" y="1204510"/>
                <a:ext cx="370440" cy="224280"/>
              </p14:xfrm>
            </p:contentPart>
          </mc:Choice>
          <mc:Fallback>
            <p:pic>
              <p:nvPicPr>
                <p:cNvPr id="100" name="Ink 99">
                  <a:extLst>
                    <a:ext uri="{FF2B5EF4-FFF2-40B4-BE49-F238E27FC236}">
                      <a16:creationId xmlns:a16="http://schemas.microsoft.com/office/drawing/2014/main" id="{9562D9DF-8BD5-68DA-A5BC-26372C2E0997}"/>
                    </a:ext>
                  </a:extLst>
                </p:cNvPr>
                <p:cNvPicPr/>
                <p:nvPr/>
              </p:nvPicPr>
              <p:blipFill>
                <a:blip r:embed="rId167"/>
                <a:stretch>
                  <a:fillRect/>
                </a:stretch>
              </p:blipFill>
              <p:spPr>
                <a:xfrm>
                  <a:off x="5714085" y="1198390"/>
                  <a:ext cx="38268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1" name="Ink 100">
                  <a:extLst>
                    <a:ext uri="{FF2B5EF4-FFF2-40B4-BE49-F238E27FC236}">
                      <a16:creationId xmlns:a16="http://schemas.microsoft.com/office/drawing/2014/main" id="{4113B0CC-4202-AFA1-FDDA-30DA1FF2BF16}"/>
                    </a:ext>
                  </a:extLst>
                </p14:cNvPr>
                <p14:cNvContentPartPr/>
                <p14:nvPr/>
              </p14:nvContentPartPr>
              <p14:xfrm>
                <a:off x="6276765" y="1214230"/>
                <a:ext cx="434880" cy="216000"/>
              </p14:xfrm>
            </p:contentPart>
          </mc:Choice>
          <mc:Fallback>
            <p:pic>
              <p:nvPicPr>
                <p:cNvPr id="101" name="Ink 100">
                  <a:extLst>
                    <a:ext uri="{FF2B5EF4-FFF2-40B4-BE49-F238E27FC236}">
                      <a16:creationId xmlns:a16="http://schemas.microsoft.com/office/drawing/2014/main" id="{4113B0CC-4202-AFA1-FDDA-30DA1FF2BF16}"/>
                    </a:ext>
                  </a:extLst>
                </p:cNvPr>
                <p:cNvPicPr/>
                <p:nvPr/>
              </p:nvPicPr>
              <p:blipFill>
                <a:blip r:embed="rId169"/>
                <a:stretch>
                  <a:fillRect/>
                </a:stretch>
              </p:blipFill>
              <p:spPr>
                <a:xfrm>
                  <a:off x="6270645" y="1208110"/>
                  <a:ext cx="44712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2" name="Ink 101">
                  <a:extLst>
                    <a:ext uri="{FF2B5EF4-FFF2-40B4-BE49-F238E27FC236}">
                      <a16:creationId xmlns:a16="http://schemas.microsoft.com/office/drawing/2014/main" id="{921AAD68-3F4F-1A81-1E73-354E443382B0}"/>
                    </a:ext>
                  </a:extLst>
                </p14:cNvPr>
                <p14:cNvContentPartPr/>
                <p14:nvPr/>
              </p14:nvContentPartPr>
              <p14:xfrm>
                <a:off x="6270285" y="1574230"/>
                <a:ext cx="383400" cy="181440"/>
              </p14:xfrm>
            </p:contentPart>
          </mc:Choice>
          <mc:Fallback>
            <p:pic>
              <p:nvPicPr>
                <p:cNvPr id="102" name="Ink 101">
                  <a:extLst>
                    <a:ext uri="{FF2B5EF4-FFF2-40B4-BE49-F238E27FC236}">
                      <a16:creationId xmlns:a16="http://schemas.microsoft.com/office/drawing/2014/main" id="{921AAD68-3F4F-1A81-1E73-354E443382B0}"/>
                    </a:ext>
                  </a:extLst>
                </p:cNvPr>
                <p:cNvPicPr/>
                <p:nvPr/>
              </p:nvPicPr>
              <p:blipFill>
                <a:blip r:embed="rId171"/>
                <a:stretch>
                  <a:fillRect/>
                </a:stretch>
              </p:blipFill>
              <p:spPr>
                <a:xfrm>
                  <a:off x="6264165" y="1568110"/>
                  <a:ext cx="39564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4" name="Ink 103">
                  <a:extLst>
                    <a:ext uri="{FF2B5EF4-FFF2-40B4-BE49-F238E27FC236}">
                      <a16:creationId xmlns:a16="http://schemas.microsoft.com/office/drawing/2014/main" id="{E92EE13F-3BF2-79FC-11BC-AA592E9824B8}"/>
                    </a:ext>
                  </a:extLst>
                </p14:cNvPr>
                <p14:cNvContentPartPr/>
                <p14:nvPr/>
              </p14:nvContentPartPr>
              <p14:xfrm>
                <a:off x="6504645" y="2171110"/>
                <a:ext cx="18000" cy="190080"/>
              </p14:xfrm>
            </p:contentPart>
          </mc:Choice>
          <mc:Fallback>
            <p:pic>
              <p:nvPicPr>
                <p:cNvPr id="104" name="Ink 103">
                  <a:extLst>
                    <a:ext uri="{FF2B5EF4-FFF2-40B4-BE49-F238E27FC236}">
                      <a16:creationId xmlns:a16="http://schemas.microsoft.com/office/drawing/2014/main" id="{E92EE13F-3BF2-79FC-11BC-AA592E9824B8}"/>
                    </a:ext>
                  </a:extLst>
                </p:cNvPr>
                <p:cNvPicPr/>
                <p:nvPr/>
              </p:nvPicPr>
              <p:blipFill>
                <a:blip r:embed="rId173"/>
                <a:stretch>
                  <a:fillRect/>
                </a:stretch>
              </p:blipFill>
              <p:spPr>
                <a:xfrm>
                  <a:off x="6498525" y="2164990"/>
                  <a:ext cx="3024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5" name="Ink 104">
                  <a:extLst>
                    <a:ext uri="{FF2B5EF4-FFF2-40B4-BE49-F238E27FC236}">
                      <a16:creationId xmlns:a16="http://schemas.microsoft.com/office/drawing/2014/main" id="{49D9D32B-AFA4-069C-66B8-A19F278E20F0}"/>
                    </a:ext>
                  </a:extLst>
                </p14:cNvPr>
                <p14:cNvContentPartPr/>
                <p14:nvPr/>
              </p14:nvContentPartPr>
              <p14:xfrm>
                <a:off x="6446325" y="2131150"/>
                <a:ext cx="202320" cy="223920"/>
              </p14:xfrm>
            </p:contentPart>
          </mc:Choice>
          <mc:Fallback>
            <p:pic>
              <p:nvPicPr>
                <p:cNvPr id="105" name="Ink 104">
                  <a:extLst>
                    <a:ext uri="{FF2B5EF4-FFF2-40B4-BE49-F238E27FC236}">
                      <a16:creationId xmlns:a16="http://schemas.microsoft.com/office/drawing/2014/main" id="{49D9D32B-AFA4-069C-66B8-A19F278E20F0}"/>
                    </a:ext>
                  </a:extLst>
                </p:cNvPr>
                <p:cNvPicPr/>
                <p:nvPr/>
              </p:nvPicPr>
              <p:blipFill>
                <a:blip r:embed="rId175"/>
                <a:stretch>
                  <a:fillRect/>
                </a:stretch>
              </p:blipFill>
              <p:spPr>
                <a:xfrm>
                  <a:off x="6440205" y="2125030"/>
                  <a:ext cx="21456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6" name="Ink 105">
                  <a:extLst>
                    <a:ext uri="{FF2B5EF4-FFF2-40B4-BE49-F238E27FC236}">
                      <a16:creationId xmlns:a16="http://schemas.microsoft.com/office/drawing/2014/main" id="{74A0FA2F-0770-A2FA-DF29-A30BAFD91B08}"/>
                    </a:ext>
                  </a:extLst>
                </p14:cNvPr>
                <p14:cNvContentPartPr/>
                <p14:nvPr/>
              </p14:nvContentPartPr>
              <p14:xfrm>
                <a:off x="6714885" y="2155990"/>
                <a:ext cx="125280" cy="169560"/>
              </p14:xfrm>
            </p:contentPart>
          </mc:Choice>
          <mc:Fallback>
            <p:pic>
              <p:nvPicPr>
                <p:cNvPr id="106" name="Ink 105">
                  <a:extLst>
                    <a:ext uri="{FF2B5EF4-FFF2-40B4-BE49-F238E27FC236}">
                      <a16:creationId xmlns:a16="http://schemas.microsoft.com/office/drawing/2014/main" id="{74A0FA2F-0770-A2FA-DF29-A30BAFD91B08}"/>
                    </a:ext>
                  </a:extLst>
                </p:cNvPr>
                <p:cNvPicPr/>
                <p:nvPr/>
              </p:nvPicPr>
              <p:blipFill>
                <a:blip r:embed="rId177"/>
                <a:stretch>
                  <a:fillRect/>
                </a:stretch>
              </p:blipFill>
              <p:spPr>
                <a:xfrm>
                  <a:off x="6708765" y="2149870"/>
                  <a:ext cx="13752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7" name="Ink 106">
                  <a:extLst>
                    <a:ext uri="{FF2B5EF4-FFF2-40B4-BE49-F238E27FC236}">
                      <a16:creationId xmlns:a16="http://schemas.microsoft.com/office/drawing/2014/main" id="{6AD122ED-E1C6-EF61-6433-235CF83847DA}"/>
                    </a:ext>
                  </a:extLst>
                </p14:cNvPr>
                <p14:cNvContentPartPr/>
                <p14:nvPr/>
              </p14:nvContentPartPr>
              <p14:xfrm>
                <a:off x="6906405" y="2168590"/>
                <a:ext cx="167400" cy="155880"/>
              </p14:xfrm>
            </p:contentPart>
          </mc:Choice>
          <mc:Fallback>
            <p:pic>
              <p:nvPicPr>
                <p:cNvPr id="107" name="Ink 106">
                  <a:extLst>
                    <a:ext uri="{FF2B5EF4-FFF2-40B4-BE49-F238E27FC236}">
                      <a16:creationId xmlns:a16="http://schemas.microsoft.com/office/drawing/2014/main" id="{6AD122ED-E1C6-EF61-6433-235CF83847DA}"/>
                    </a:ext>
                  </a:extLst>
                </p:cNvPr>
                <p:cNvPicPr/>
                <p:nvPr/>
              </p:nvPicPr>
              <p:blipFill>
                <a:blip r:embed="rId179"/>
                <a:stretch>
                  <a:fillRect/>
                </a:stretch>
              </p:blipFill>
              <p:spPr>
                <a:xfrm>
                  <a:off x="6900285" y="2162470"/>
                  <a:ext cx="17964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8" name="Ink 107">
                  <a:extLst>
                    <a:ext uri="{FF2B5EF4-FFF2-40B4-BE49-F238E27FC236}">
                      <a16:creationId xmlns:a16="http://schemas.microsoft.com/office/drawing/2014/main" id="{8604889F-3D92-3B9D-B92B-9E29102D917A}"/>
                    </a:ext>
                  </a:extLst>
                </p14:cNvPr>
                <p14:cNvContentPartPr/>
                <p14:nvPr/>
              </p14:nvContentPartPr>
              <p14:xfrm>
                <a:off x="6529485" y="2400070"/>
                <a:ext cx="381240" cy="220680"/>
              </p14:xfrm>
            </p:contentPart>
          </mc:Choice>
          <mc:Fallback>
            <p:pic>
              <p:nvPicPr>
                <p:cNvPr id="108" name="Ink 107">
                  <a:extLst>
                    <a:ext uri="{FF2B5EF4-FFF2-40B4-BE49-F238E27FC236}">
                      <a16:creationId xmlns:a16="http://schemas.microsoft.com/office/drawing/2014/main" id="{8604889F-3D92-3B9D-B92B-9E29102D917A}"/>
                    </a:ext>
                  </a:extLst>
                </p:cNvPr>
                <p:cNvPicPr/>
                <p:nvPr/>
              </p:nvPicPr>
              <p:blipFill>
                <a:blip r:embed="rId181"/>
                <a:stretch>
                  <a:fillRect/>
                </a:stretch>
              </p:blipFill>
              <p:spPr>
                <a:xfrm>
                  <a:off x="6523365" y="2393950"/>
                  <a:ext cx="39348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9" name="Ink 108">
                  <a:extLst>
                    <a:ext uri="{FF2B5EF4-FFF2-40B4-BE49-F238E27FC236}">
                      <a16:creationId xmlns:a16="http://schemas.microsoft.com/office/drawing/2014/main" id="{7D7FFF37-FFAB-5937-80AC-BAADE5EC9E48}"/>
                    </a:ext>
                  </a:extLst>
                </p14:cNvPr>
                <p14:cNvContentPartPr/>
                <p14:nvPr/>
              </p14:nvContentPartPr>
              <p14:xfrm>
                <a:off x="6966165" y="2475670"/>
                <a:ext cx="88200" cy="126360"/>
              </p14:xfrm>
            </p:contentPart>
          </mc:Choice>
          <mc:Fallback>
            <p:pic>
              <p:nvPicPr>
                <p:cNvPr id="109" name="Ink 108">
                  <a:extLst>
                    <a:ext uri="{FF2B5EF4-FFF2-40B4-BE49-F238E27FC236}">
                      <a16:creationId xmlns:a16="http://schemas.microsoft.com/office/drawing/2014/main" id="{7D7FFF37-FFAB-5937-80AC-BAADE5EC9E48}"/>
                    </a:ext>
                  </a:extLst>
                </p:cNvPr>
                <p:cNvPicPr/>
                <p:nvPr/>
              </p:nvPicPr>
              <p:blipFill>
                <a:blip r:embed="rId183"/>
                <a:stretch>
                  <a:fillRect/>
                </a:stretch>
              </p:blipFill>
              <p:spPr>
                <a:xfrm>
                  <a:off x="6960045" y="2469550"/>
                  <a:ext cx="10044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0" name="Ink 109">
                  <a:extLst>
                    <a:ext uri="{FF2B5EF4-FFF2-40B4-BE49-F238E27FC236}">
                      <a16:creationId xmlns:a16="http://schemas.microsoft.com/office/drawing/2014/main" id="{AE014DAD-010C-E21F-2DA8-70258643902F}"/>
                    </a:ext>
                  </a:extLst>
                </p14:cNvPr>
                <p14:cNvContentPartPr/>
                <p14:nvPr/>
              </p14:nvContentPartPr>
              <p14:xfrm>
                <a:off x="6892725" y="2428150"/>
                <a:ext cx="174240" cy="217080"/>
              </p14:xfrm>
            </p:contentPart>
          </mc:Choice>
          <mc:Fallback>
            <p:pic>
              <p:nvPicPr>
                <p:cNvPr id="110" name="Ink 109">
                  <a:extLst>
                    <a:ext uri="{FF2B5EF4-FFF2-40B4-BE49-F238E27FC236}">
                      <a16:creationId xmlns:a16="http://schemas.microsoft.com/office/drawing/2014/main" id="{AE014DAD-010C-E21F-2DA8-70258643902F}"/>
                    </a:ext>
                  </a:extLst>
                </p:cNvPr>
                <p:cNvPicPr/>
                <p:nvPr/>
              </p:nvPicPr>
              <p:blipFill>
                <a:blip r:embed="rId185"/>
                <a:stretch>
                  <a:fillRect/>
                </a:stretch>
              </p:blipFill>
              <p:spPr>
                <a:xfrm>
                  <a:off x="6886605" y="2422030"/>
                  <a:ext cx="18648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1" name="Ink 110">
                  <a:extLst>
                    <a:ext uri="{FF2B5EF4-FFF2-40B4-BE49-F238E27FC236}">
                      <a16:creationId xmlns:a16="http://schemas.microsoft.com/office/drawing/2014/main" id="{2975503E-9B68-E7FE-578C-C9C16C829A1D}"/>
                    </a:ext>
                  </a:extLst>
                </p14:cNvPr>
                <p14:cNvContentPartPr/>
                <p14:nvPr/>
              </p14:nvContentPartPr>
              <p14:xfrm>
                <a:off x="6329325" y="2014870"/>
                <a:ext cx="998280" cy="695880"/>
              </p14:xfrm>
            </p:contentPart>
          </mc:Choice>
          <mc:Fallback>
            <p:pic>
              <p:nvPicPr>
                <p:cNvPr id="111" name="Ink 110">
                  <a:extLst>
                    <a:ext uri="{FF2B5EF4-FFF2-40B4-BE49-F238E27FC236}">
                      <a16:creationId xmlns:a16="http://schemas.microsoft.com/office/drawing/2014/main" id="{2975503E-9B68-E7FE-578C-C9C16C829A1D}"/>
                    </a:ext>
                  </a:extLst>
                </p:cNvPr>
                <p:cNvPicPr/>
                <p:nvPr/>
              </p:nvPicPr>
              <p:blipFill>
                <a:blip r:embed="rId187"/>
                <a:stretch>
                  <a:fillRect/>
                </a:stretch>
              </p:blipFill>
              <p:spPr>
                <a:xfrm>
                  <a:off x="6323205" y="2008750"/>
                  <a:ext cx="1010520" cy="7081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3" name="Ink 112">
                  <a:extLst>
                    <a:ext uri="{FF2B5EF4-FFF2-40B4-BE49-F238E27FC236}">
                      <a16:creationId xmlns:a16="http://schemas.microsoft.com/office/drawing/2014/main" id="{8B73B426-6CFE-4507-EE13-8E8619B7B5B4}"/>
                    </a:ext>
                  </a:extLst>
                </p14:cNvPr>
                <p14:cNvContentPartPr/>
                <p14:nvPr/>
              </p14:nvContentPartPr>
              <p14:xfrm>
                <a:off x="4447245" y="1807870"/>
                <a:ext cx="783000" cy="124200"/>
              </p14:xfrm>
            </p:contentPart>
          </mc:Choice>
          <mc:Fallback>
            <p:pic>
              <p:nvPicPr>
                <p:cNvPr id="113" name="Ink 112">
                  <a:extLst>
                    <a:ext uri="{FF2B5EF4-FFF2-40B4-BE49-F238E27FC236}">
                      <a16:creationId xmlns:a16="http://schemas.microsoft.com/office/drawing/2014/main" id="{8B73B426-6CFE-4507-EE13-8E8619B7B5B4}"/>
                    </a:ext>
                  </a:extLst>
                </p:cNvPr>
                <p:cNvPicPr/>
                <p:nvPr/>
              </p:nvPicPr>
              <p:blipFill>
                <a:blip r:embed="rId189"/>
                <a:stretch>
                  <a:fillRect/>
                </a:stretch>
              </p:blipFill>
              <p:spPr>
                <a:xfrm>
                  <a:off x="4441125" y="1801750"/>
                  <a:ext cx="79524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4" name="Ink 113">
                  <a:extLst>
                    <a:ext uri="{FF2B5EF4-FFF2-40B4-BE49-F238E27FC236}">
                      <a16:creationId xmlns:a16="http://schemas.microsoft.com/office/drawing/2014/main" id="{7DD38FF4-17B7-8A41-20EA-FD5F586FD358}"/>
                    </a:ext>
                  </a:extLst>
                </p14:cNvPr>
                <p14:cNvContentPartPr/>
                <p14:nvPr/>
              </p14:nvContentPartPr>
              <p14:xfrm>
                <a:off x="4415565" y="1691230"/>
                <a:ext cx="197280" cy="244800"/>
              </p14:xfrm>
            </p:contentPart>
          </mc:Choice>
          <mc:Fallback>
            <p:pic>
              <p:nvPicPr>
                <p:cNvPr id="114" name="Ink 113">
                  <a:extLst>
                    <a:ext uri="{FF2B5EF4-FFF2-40B4-BE49-F238E27FC236}">
                      <a16:creationId xmlns:a16="http://schemas.microsoft.com/office/drawing/2014/main" id="{7DD38FF4-17B7-8A41-20EA-FD5F586FD358}"/>
                    </a:ext>
                  </a:extLst>
                </p:cNvPr>
                <p:cNvPicPr/>
                <p:nvPr/>
              </p:nvPicPr>
              <p:blipFill>
                <a:blip r:embed="rId191"/>
                <a:stretch>
                  <a:fillRect/>
                </a:stretch>
              </p:blipFill>
              <p:spPr>
                <a:xfrm>
                  <a:off x="4409445" y="1685110"/>
                  <a:ext cx="20952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5" name="Ink 114">
                  <a:extLst>
                    <a:ext uri="{FF2B5EF4-FFF2-40B4-BE49-F238E27FC236}">
                      <a16:creationId xmlns:a16="http://schemas.microsoft.com/office/drawing/2014/main" id="{F1899476-25AA-9EC0-DE2A-B62217DB00E2}"/>
                    </a:ext>
                  </a:extLst>
                </p14:cNvPr>
                <p14:cNvContentPartPr/>
                <p14:nvPr/>
              </p14:nvContentPartPr>
              <p14:xfrm>
                <a:off x="4386045" y="2209990"/>
                <a:ext cx="785520" cy="12600"/>
              </p14:xfrm>
            </p:contentPart>
          </mc:Choice>
          <mc:Fallback>
            <p:pic>
              <p:nvPicPr>
                <p:cNvPr id="115" name="Ink 114">
                  <a:extLst>
                    <a:ext uri="{FF2B5EF4-FFF2-40B4-BE49-F238E27FC236}">
                      <a16:creationId xmlns:a16="http://schemas.microsoft.com/office/drawing/2014/main" id="{F1899476-25AA-9EC0-DE2A-B62217DB00E2}"/>
                    </a:ext>
                  </a:extLst>
                </p:cNvPr>
                <p:cNvPicPr/>
                <p:nvPr/>
              </p:nvPicPr>
              <p:blipFill>
                <a:blip r:embed="rId193"/>
                <a:stretch>
                  <a:fillRect/>
                </a:stretch>
              </p:blipFill>
              <p:spPr>
                <a:xfrm>
                  <a:off x="4379925" y="2203870"/>
                  <a:ext cx="79776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6" name="Ink 115">
                  <a:extLst>
                    <a:ext uri="{FF2B5EF4-FFF2-40B4-BE49-F238E27FC236}">
                      <a16:creationId xmlns:a16="http://schemas.microsoft.com/office/drawing/2014/main" id="{5352F0FC-CE5B-4994-7226-4C3F5E85CC63}"/>
                    </a:ext>
                  </a:extLst>
                </p14:cNvPr>
                <p14:cNvContentPartPr/>
                <p14:nvPr/>
              </p14:nvContentPartPr>
              <p14:xfrm>
                <a:off x="5059245" y="2114950"/>
                <a:ext cx="169920" cy="196920"/>
              </p14:xfrm>
            </p:contentPart>
          </mc:Choice>
          <mc:Fallback>
            <p:pic>
              <p:nvPicPr>
                <p:cNvPr id="116" name="Ink 115">
                  <a:extLst>
                    <a:ext uri="{FF2B5EF4-FFF2-40B4-BE49-F238E27FC236}">
                      <a16:creationId xmlns:a16="http://schemas.microsoft.com/office/drawing/2014/main" id="{5352F0FC-CE5B-4994-7226-4C3F5E85CC63}"/>
                    </a:ext>
                  </a:extLst>
                </p:cNvPr>
                <p:cNvPicPr/>
                <p:nvPr/>
              </p:nvPicPr>
              <p:blipFill>
                <a:blip r:embed="rId195"/>
                <a:stretch>
                  <a:fillRect/>
                </a:stretch>
              </p:blipFill>
              <p:spPr>
                <a:xfrm>
                  <a:off x="5053125" y="2108830"/>
                  <a:ext cx="18216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8" name="Ink 117">
                  <a:extLst>
                    <a:ext uri="{FF2B5EF4-FFF2-40B4-BE49-F238E27FC236}">
                      <a16:creationId xmlns:a16="http://schemas.microsoft.com/office/drawing/2014/main" id="{D5BF753E-EC49-AAF6-C8FC-293F43150D1C}"/>
                    </a:ext>
                  </a:extLst>
                </p14:cNvPr>
                <p14:cNvContentPartPr/>
                <p14:nvPr/>
              </p14:nvContentPartPr>
              <p14:xfrm>
                <a:off x="9271965" y="1217470"/>
                <a:ext cx="409320" cy="250560"/>
              </p14:xfrm>
            </p:contentPart>
          </mc:Choice>
          <mc:Fallback>
            <p:pic>
              <p:nvPicPr>
                <p:cNvPr id="118" name="Ink 117">
                  <a:extLst>
                    <a:ext uri="{FF2B5EF4-FFF2-40B4-BE49-F238E27FC236}">
                      <a16:creationId xmlns:a16="http://schemas.microsoft.com/office/drawing/2014/main" id="{D5BF753E-EC49-AAF6-C8FC-293F43150D1C}"/>
                    </a:ext>
                  </a:extLst>
                </p:cNvPr>
                <p:cNvPicPr/>
                <p:nvPr/>
              </p:nvPicPr>
              <p:blipFill>
                <a:blip r:embed="rId197"/>
                <a:stretch>
                  <a:fillRect/>
                </a:stretch>
              </p:blipFill>
              <p:spPr>
                <a:xfrm>
                  <a:off x="9265845" y="1211350"/>
                  <a:ext cx="42156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9" name="Ink 118">
                  <a:extLst>
                    <a:ext uri="{FF2B5EF4-FFF2-40B4-BE49-F238E27FC236}">
                      <a16:creationId xmlns:a16="http://schemas.microsoft.com/office/drawing/2014/main" id="{0EFF80B6-2E94-AFF6-DDA2-3A84903AD71E}"/>
                    </a:ext>
                  </a:extLst>
                </p14:cNvPr>
                <p14:cNvContentPartPr/>
                <p14:nvPr/>
              </p14:nvContentPartPr>
              <p14:xfrm>
                <a:off x="9749325" y="1176790"/>
                <a:ext cx="159480" cy="273240"/>
              </p14:xfrm>
            </p:contentPart>
          </mc:Choice>
          <mc:Fallback>
            <p:pic>
              <p:nvPicPr>
                <p:cNvPr id="119" name="Ink 118">
                  <a:extLst>
                    <a:ext uri="{FF2B5EF4-FFF2-40B4-BE49-F238E27FC236}">
                      <a16:creationId xmlns:a16="http://schemas.microsoft.com/office/drawing/2014/main" id="{0EFF80B6-2E94-AFF6-DDA2-3A84903AD71E}"/>
                    </a:ext>
                  </a:extLst>
                </p:cNvPr>
                <p:cNvPicPr/>
                <p:nvPr/>
              </p:nvPicPr>
              <p:blipFill>
                <a:blip r:embed="rId199"/>
                <a:stretch>
                  <a:fillRect/>
                </a:stretch>
              </p:blipFill>
              <p:spPr>
                <a:xfrm>
                  <a:off x="9743205" y="1170670"/>
                  <a:ext cx="17172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0" name="Ink 119">
                  <a:extLst>
                    <a:ext uri="{FF2B5EF4-FFF2-40B4-BE49-F238E27FC236}">
                      <a16:creationId xmlns:a16="http://schemas.microsoft.com/office/drawing/2014/main" id="{6D86F08C-31A5-5B0D-23A2-7048C57E5DBE}"/>
                    </a:ext>
                  </a:extLst>
                </p14:cNvPr>
                <p14:cNvContentPartPr/>
                <p14:nvPr/>
              </p14:nvContentPartPr>
              <p14:xfrm>
                <a:off x="10120485" y="1074910"/>
                <a:ext cx="847440" cy="343440"/>
              </p14:xfrm>
            </p:contentPart>
          </mc:Choice>
          <mc:Fallback>
            <p:pic>
              <p:nvPicPr>
                <p:cNvPr id="120" name="Ink 119">
                  <a:extLst>
                    <a:ext uri="{FF2B5EF4-FFF2-40B4-BE49-F238E27FC236}">
                      <a16:creationId xmlns:a16="http://schemas.microsoft.com/office/drawing/2014/main" id="{6D86F08C-31A5-5B0D-23A2-7048C57E5DBE}"/>
                    </a:ext>
                  </a:extLst>
                </p:cNvPr>
                <p:cNvPicPr/>
                <p:nvPr/>
              </p:nvPicPr>
              <p:blipFill>
                <a:blip r:embed="rId201"/>
                <a:stretch>
                  <a:fillRect/>
                </a:stretch>
              </p:blipFill>
              <p:spPr>
                <a:xfrm>
                  <a:off x="10114365" y="1068790"/>
                  <a:ext cx="85968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1" name="Ink 120">
                  <a:extLst>
                    <a:ext uri="{FF2B5EF4-FFF2-40B4-BE49-F238E27FC236}">
                      <a16:creationId xmlns:a16="http://schemas.microsoft.com/office/drawing/2014/main" id="{B7B51439-3DFF-0495-D47A-B3C34B78F5E3}"/>
                    </a:ext>
                  </a:extLst>
                </p14:cNvPr>
                <p14:cNvContentPartPr/>
                <p14:nvPr/>
              </p14:nvContentPartPr>
              <p14:xfrm>
                <a:off x="11008605" y="1092190"/>
                <a:ext cx="200160" cy="321480"/>
              </p14:xfrm>
            </p:contentPart>
          </mc:Choice>
          <mc:Fallback>
            <p:pic>
              <p:nvPicPr>
                <p:cNvPr id="121" name="Ink 120">
                  <a:extLst>
                    <a:ext uri="{FF2B5EF4-FFF2-40B4-BE49-F238E27FC236}">
                      <a16:creationId xmlns:a16="http://schemas.microsoft.com/office/drawing/2014/main" id="{B7B51439-3DFF-0495-D47A-B3C34B78F5E3}"/>
                    </a:ext>
                  </a:extLst>
                </p:cNvPr>
                <p:cNvPicPr/>
                <p:nvPr/>
              </p:nvPicPr>
              <p:blipFill>
                <a:blip r:embed="rId203"/>
                <a:stretch>
                  <a:fillRect/>
                </a:stretch>
              </p:blipFill>
              <p:spPr>
                <a:xfrm>
                  <a:off x="11002485" y="1086070"/>
                  <a:ext cx="21240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2" name="Ink 121">
                  <a:extLst>
                    <a:ext uri="{FF2B5EF4-FFF2-40B4-BE49-F238E27FC236}">
                      <a16:creationId xmlns:a16="http://schemas.microsoft.com/office/drawing/2014/main" id="{78DD5BF0-3751-A813-EB05-DC216991B12F}"/>
                    </a:ext>
                  </a:extLst>
                </p14:cNvPr>
                <p14:cNvContentPartPr/>
                <p14:nvPr/>
              </p14:nvContentPartPr>
              <p14:xfrm>
                <a:off x="11223525" y="1195870"/>
                <a:ext cx="106560" cy="210240"/>
              </p14:xfrm>
            </p:contentPart>
          </mc:Choice>
          <mc:Fallback>
            <p:pic>
              <p:nvPicPr>
                <p:cNvPr id="122" name="Ink 121">
                  <a:extLst>
                    <a:ext uri="{FF2B5EF4-FFF2-40B4-BE49-F238E27FC236}">
                      <a16:creationId xmlns:a16="http://schemas.microsoft.com/office/drawing/2014/main" id="{78DD5BF0-3751-A813-EB05-DC216991B12F}"/>
                    </a:ext>
                  </a:extLst>
                </p:cNvPr>
                <p:cNvPicPr/>
                <p:nvPr/>
              </p:nvPicPr>
              <p:blipFill>
                <a:blip r:embed="rId205"/>
                <a:stretch>
                  <a:fillRect/>
                </a:stretch>
              </p:blipFill>
              <p:spPr>
                <a:xfrm>
                  <a:off x="11217405" y="1189750"/>
                  <a:ext cx="11880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3" name="Ink 122">
                  <a:extLst>
                    <a:ext uri="{FF2B5EF4-FFF2-40B4-BE49-F238E27FC236}">
                      <a16:creationId xmlns:a16="http://schemas.microsoft.com/office/drawing/2014/main" id="{BBC8A3D1-BBAC-C8B2-6263-E624FFF944C3}"/>
                    </a:ext>
                  </a:extLst>
                </p14:cNvPr>
                <p14:cNvContentPartPr/>
                <p14:nvPr/>
              </p14:nvContentPartPr>
              <p14:xfrm>
                <a:off x="9220125" y="839470"/>
                <a:ext cx="3002040" cy="1053720"/>
              </p14:xfrm>
            </p:contentPart>
          </mc:Choice>
          <mc:Fallback>
            <p:pic>
              <p:nvPicPr>
                <p:cNvPr id="123" name="Ink 122">
                  <a:extLst>
                    <a:ext uri="{FF2B5EF4-FFF2-40B4-BE49-F238E27FC236}">
                      <a16:creationId xmlns:a16="http://schemas.microsoft.com/office/drawing/2014/main" id="{BBC8A3D1-BBAC-C8B2-6263-E624FFF944C3}"/>
                    </a:ext>
                  </a:extLst>
                </p:cNvPr>
                <p:cNvPicPr/>
                <p:nvPr/>
              </p:nvPicPr>
              <p:blipFill>
                <a:blip r:embed="rId207"/>
                <a:stretch>
                  <a:fillRect/>
                </a:stretch>
              </p:blipFill>
              <p:spPr>
                <a:xfrm>
                  <a:off x="9214005" y="833350"/>
                  <a:ext cx="3014280" cy="10659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5" name="Ink 124">
                  <a:extLst>
                    <a:ext uri="{FF2B5EF4-FFF2-40B4-BE49-F238E27FC236}">
                      <a16:creationId xmlns:a16="http://schemas.microsoft.com/office/drawing/2014/main" id="{9E3D7051-043A-0072-E866-8BF37714ABDC}"/>
                    </a:ext>
                  </a:extLst>
                </p14:cNvPr>
                <p14:cNvContentPartPr/>
                <p14:nvPr/>
              </p14:nvContentPartPr>
              <p14:xfrm>
                <a:off x="9698205" y="2339230"/>
                <a:ext cx="142560" cy="648720"/>
              </p14:xfrm>
            </p:contentPart>
          </mc:Choice>
          <mc:Fallback>
            <p:pic>
              <p:nvPicPr>
                <p:cNvPr id="125" name="Ink 124">
                  <a:extLst>
                    <a:ext uri="{FF2B5EF4-FFF2-40B4-BE49-F238E27FC236}">
                      <a16:creationId xmlns:a16="http://schemas.microsoft.com/office/drawing/2014/main" id="{9E3D7051-043A-0072-E866-8BF37714ABDC}"/>
                    </a:ext>
                  </a:extLst>
                </p:cNvPr>
                <p:cNvPicPr/>
                <p:nvPr/>
              </p:nvPicPr>
              <p:blipFill>
                <a:blip r:embed="rId209"/>
                <a:stretch>
                  <a:fillRect/>
                </a:stretch>
              </p:blipFill>
              <p:spPr>
                <a:xfrm>
                  <a:off x="9692085" y="2333110"/>
                  <a:ext cx="154800" cy="6609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6" name="Ink 125">
                  <a:extLst>
                    <a:ext uri="{FF2B5EF4-FFF2-40B4-BE49-F238E27FC236}">
                      <a16:creationId xmlns:a16="http://schemas.microsoft.com/office/drawing/2014/main" id="{ABB1B176-0D8D-2174-3E7D-5DD93CA1021E}"/>
                    </a:ext>
                  </a:extLst>
                </p14:cNvPr>
                <p14:cNvContentPartPr/>
                <p14:nvPr/>
              </p14:nvContentPartPr>
              <p14:xfrm>
                <a:off x="9730965" y="2368750"/>
                <a:ext cx="212400" cy="211320"/>
              </p14:xfrm>
            </p:contentPart>
          </mc:Choice>
          <mc:Fallback>
            <p:pic>
              <p:nvPicPr>
                <p:cNvPr id="126" name="Ink 125">
                  <a:extLst>
                    <a:ext uri="{FF2B5EF4-FFF2-40B4-BE49-F238E27FC236}">
                      <a16:creationId xmlns:a16="http://schemas.microsoft.com/office/drawing/2014/main" id="{ABB1B176-0D8D-2174-3E7D-5DD93CA1021E}"/>
                    </a:ext>
                  </a:extLst>
                </p:cNvPr>
                <p:cNvPicPr/>
                <p:nvPr/>
              </p:nvPicPr>
              <p:blipFill>
                <a:blip r:embed="rId211"/>
                <a:stretch>
                  <a:fillRect/>
                </a:stretch>
              </p:blipFill>
              <p:spPr>
                <a:xfrm>
                  <a:off x="9724845" y="2362630"/>
                  <a:ext cx="22464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7" name="Ink 126">
                  <a:extLst>
                    <a:ext uri="{FF2B5EF4-FFF2-40B4-BE49-F238E27FC236}">
                      <a16:creationId xmlns:a16="http://schemas.microsoft.com/office/drawing/2014/main" id="{5ACE3544-5DB8-D3C0-983F-3133DBB37342}"/>
                    </a:ext>
                  </a:extLst>
                </p14:cNvPr>
                <p14:cNvContentPartPr/>
                <p14:nvPr/>
              </p14:nvContentPartPr>
              <p14:xfrm>
                <a:off x="10190685" y="2376310"/>
                <a:ext cx="56520" cy="598320"/>
              </p14:xfrm>
            </p:contentPart>
          </mc:Choice>
          <mc:Fallback>
            <p:pic>
              <p:nvPicPr>
                <p:cNvPr id="127" name="Ink 126">
                  <a:extLst>
                    <a:ext uri="{FF2B5EF4-FFF2-40B4-BE49-F238E27FC236}">
                      <a16:creationId xmlns:a16="http://schemas.microsoft.com/office/drawing/2014/main" id="{5ACE3544-5DB8-D3C0-983F-3133DBB37342}"/>
                    </a:ext>
                  </a:extLst>
                </p:cNvPr>
                <p:cNvPicPr/>
                <p:nvPr/>
              </p:nvPicPr>
              <p:blipFill>
                <a:blip r:embed="rId213"/>
                <a:stretch>
                  <a:fillRect/>
                </a:stretch>
              </p:blipFill>
              <p:spPr>
                <a:xfrm>
                  <a:off x="10184565" y="2370190"/>
                  <a:ext cx="68760" cy="6105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8" name="Ink 127">
                  <a:extLst>
                    <a:ext uri="{FF2B5EF4-FFF2-40B4-BE49-F238E27FC236}">
                      <a16:creationId xmlns:a16="http://schemas.microsoft.com/office/drawing/2014/main" id="{F5D01BD8-9284-A7B5-CB18-CF65754A68E0}"/>
                    </a:ext>
                  </a:extLst>
                </p14:cNvPr>
                <p14:cNvContentPartPr/>
                <p14:nvPr/>
              </p14:nvContentPartPr>
              <p14:xfrm>
                <a:off x="10064685" y="2836750"/>
                <a:ext cx="252720" cy="95040"/>
              </p14:xfrm>
            </p:contentPart>
          </mc:Choice>
          <mc:Fallback>
            <p:pic>
              <p:nvPicPr>
                <p:cNvPr id="128" name="Ink 127">
                  <a:extLst>
                    <a:ext uri="{FF2B5EF4-FFF2-40B4-BE49-F238E27FC236}">
                      <a16:creationId xmlns:a16="http://schemas.microsoft.com/office/drawing/2014/main" id="{F5D01BD8-9284-A7B5-CB18-CF65754A68E0}"/>
                    </a:ext>
                  </a:extLst>
                </p:cNvPr>
                <p:cNvPicPr/>
                <p:nvPr/>
              </p:nvPicPr>
              <p:blipFill>
                <a:blip r:embed="rId215"/>
                <a:stretch>
                  <a:fillRect/>
                </a:stretch>
              </p:blipFill>
              <p:spPr>
                <a:xfrm>
                  <a:off x="10058565" y="2830630"/>
                  <a:ext cx="26496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0" name="Ink 129">
                  <a:extLst>
                    <a:ext uri="{FF2B5EF4-FFF2-40B4-BE49-F238E27FC236}">
                      <a16:creationId xmlns:a16="http://schemas.microsoft.com/office/drawing/2014/main" id="{81F79538-F632-50E1-807F-8D289FC97721}"/>
                    </a:ext>
                  </a:extLst>
                </p14:cNvPr>
                <p14:cNvContentPartPr/>
                <p14:nvPr/>
              </p14:nvContentPartPr>
              <p14:xfrm>
                <a:off x="5255805" y="5909710"/>
                <a:ext cx="1331280" cy="21240"/>
              </p14:xfrm>
            </p:contentPart>
          </mc:Choice>
          <mc:Fallback>
            <p:pic>
              <p:nvPicPr>
                <p:cNvPr id="130" name="Ink 129">
                  <a:extLst>
                    <a:ext uri="{FF2B5EF4-FFF2-40B4-BE49-F238E27FC236}">
                      <a16:creationId xmlns:a16="http://schemas.microsoft.com/office/drawing/2014/main" id="{81F79538-F632-50E1-807F-8D289FC97721}"/>
                    </a:ext>
                  </a:extLst>
                </p:cNvPr>
                <p:cNvPicPr/>
                <p:nvPr/>
              </p:nvPicPr>
              <p:blipFill>
                <a:blip r:embed="rId217"/>
                <a:stretch>
                  <a:fillRect/>
                </a:stretch>
              </p:blipFill>
              <p:spPr>
                <a:xfrm>
                  <a:off x="5249685" y="5903590"/>
                  <a:ext cx="134352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1" name="Ink 130">
                  <a:extLst>
                    <a:ext uri="{FF2B5EF4-FFF2-40B4-BE49-F238E27FC236}">
                      <a16:creationId xmlns:a16="http://schemas.microsoft.com/office/drawing/2014/main" id="{C90D3FC1-2893-9C69-3928-4569B7151035}"/>
                    </a:ext>
                  </a:extLst>
                </p14:cNvPr>
                <p14:cNvContentPartPr/>
                <p14:nvPr/>
              </p14:nvContentPartPr>
              <p14:xfrm>
                <a:off x="5195685" y="5897830"/>
                <a:ext cx="1348560" cy="115560"/>
              </p14:xfrm>
            </p:contentPart>
          </mc:Choice>
          <mc:Fallback>
            <p:pic>
              <p:nvPicPr>
                <p:cNvPr id="131" name="Ink 130">
                  <a:extLst>
                    <a:ext uri="{FF2B5EF4-FFF2-40B4-BE49-F238E27FC236}">
                      <a16:creationId xmlns:a16="http://schemas.microsoft.com/office/drawing/2014/main" id="{C90D3FC1-2893-9C69-3928-4569B7151035}"/>
                    </a:ext>
                  </a:extLst>
                </p:cNvPr>
                <p:cNvPicPr/>
                <p:nvPr/>
              </p:nvPicPr>
              <p:blipFill>
                <a:blip r:embed="rId219"/>
                <a:stretch>
                  <a:fillRect/>
                </a:stretch>
              </p:blipFill>
              <p:spPr>
                <a:xfrm>
                  <a:off x="5189565" y="5891710"/>
                  <a:ext cx="136080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3" name="Ink 132">
                  <a:extLst>
                    <a:ext uri="{FF2B5EF4-FFF2-40B4-BE49-F238E27FC236}">
                      <a16:creationId xmlns:a16="http://schemas.microsoft.com/office/drawing/2014/main" id="{B7075B9A-B0DA-E702-7248-52450B319736}"/>
                    </a:ext>
                  </a:extLst>
                </p14:cNvPr>
                <p14:cNvContentPartPr/>
                <p14:nvPr/>
              </p14:nvContentPartPr>
              <p14:xfrm>
                <a:off x="3148725" y="2571430"/>
                <a:ext cx="226800" cy="354960"/>
              </p14:xfrm>
            </p:contentPart>
          </mc:Choice>
          <mc:Fallback>
            <p:pic>
              <p:nvPicPr>
                <p:cNvPr id="133" name="Ink 132">
                  <a:extLst>
                    <a:ext uri="{FF2B5EF4-FFF2-40B4-BE49-F238E27FC236}">
                      <a16:creationId xmlns:a16="http://schemas.microsoft.com/office/drawing/2014/main" id="{B7075B9A-B0DA-E702-7248-52450B319736}"/>
                    </a:ext>
                  </a:extLst>
                </p:cNvPr>
                <p:cNvPicPr/>
                <p:nvPr/>
              </p:nvPicPr>
              <p:blipFill>
                <a:blip r:embed="rId221"/>
                <a:stretch>
                  <a:fillRect/>
                </a:stretch>
              </p:blipFill>
              <p:spPr>
                <a:xfrm>
                  <a:off x="3142605" y="2565310"/>
                  <a:ext cx="23904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4" name="Ink 133">
                  <a:extLst>
                    <a:ext uri="{FF2B5EF4-FFF2-40B4-BE49-F238E27FC236}">
                      <a16:creationId xmlns:a16="http://schemas.microsoft.com/office/drawing/2014/main" id="{05136DA7-BDAA-7947-60C0-80D5A5AAE217}"/>
                    </a:ext>
                  </a:extLst>
                </p14:cNvPr>
                <p14:cNvContentPartPr/>
                <p14:nvPr/>
              </p14:nvContentPartPr>
              <p14:xfrm>
                <a:off x="3422685" y="2746390"/>
                <a:ext cx="121320" cy="130680"/>
              </p14:xfrm>
            </p:contentPart>
          </mc:Choice>
          <mc:Fallback>
            <p:pic>
              <p:nvPicPr>
                <p:cNvPr id="134" name="Ink 133">
                  <a:extLst>
                    <a:ext uri="{FF2B5EF4-FFF2-40B4-BE49-F238E27FC236}">
                      <a16:creationId xmlns:a16="http://schemas.microsoft.com/office/drawing/2014/main" id="{05136DA7-BDAA-7947-60C0-80D5A5AAE217}"/>
                    </a:ext>
                  </a:extLst>
                </p:cNvPr>
                <p:cNvPicPr/>
                <p:nvPr/>
              </p:nvPicPr>
              <p:blipFill>
                <a:blip r:embed="rId223"/>
                <a:stretch>
                  <a:fillRect/>
                </a:stretch>
              </p:blipFill>
              <p:spPr>
                <a:xfrm>
                  <a:off x="3416565" y="2740270"/>
                  <a:ext cx="13356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5" name="Ink 134">
                  <a:extLst>
                    <a:ext uri="{FF2B5EF4-FFF2-40B4-BE49-F238E27FC236}">
                      <a16:creationId xmlns:a16="http://schemas.microsoft.com/office/drawing/2014/main" id="{FD3565B6-8D1F-97D0-0B55-DA0D10425EAB}"/>
                    </a:ext>
                  </a:extLst>
                </p14:cNvPr>
                <p14:cNvContentPartPr/>
                <p14:nvPr/>
              </p14:nvContentPartPr>
              <p14:xfrm>
                <a:off x="3569205" y="2685190"/>
                <a:ext cx="137880" cy="215640"/>
              </p14:xfrm>
            </p:contentPart>
          </mc:Choice>
          <mc:Fallback>
            <p:pic>
              <p:nvPicPr>
                <p:cNvPr id="135" name="Ink 134">
                  <a:extLst>
                    <a:ext uri="{FF2B5EF4-FFF2-40B4-BE49-F238E27FC236}">
                      <a16:creationId xmlns:a16="http://schemas.microsoft.com/office/drawing/2014/main" id="{FD3565B6-8D1F-97D0-0B55-DA0D10425EAB}"/>
                    </a:ext>
                  </a:extLst>
                </p:cNvPr>
                <p:cNvPicPr/>
                <p:nvPr/>
              </p:nvPicPr>
              <p:blipFill>
                <a:blip r:embed="rId225"/>
                <a:stretch>
                  <a:fillRect/>
                </a:stretch>
              </p:blipFill>
              <p:spPr>
                <a:xfrm>
                  <a:off x="3563085" y="2679070"/>
                  <a:ext cx="15012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6" name="Ink 135">
                  <a:extLst>
                    <a:ext uri="{FF2B5EF4-FFF2-40B4-BE49-F238E27FC236}">
                      <a16:creationId xmlns:a16="http://schemas.microsoft.com/office/drawing/2014/main" id="{10C4EDA9-A844-36FE-70A7-AA336EDCDE21}"/>
                    </a:ext>
                  </a:extLst>
                </p14:cNvPr>
                <p14:cNvContentPartPr/>
                <p14:nvPr/>
              </p14:nvContentPartPr>
              <p14:xfrm>
                <a:off x="6812445" y="3016030"/>
                <a:ext cx="198000" cy="300960"/>
              </p14:xfrm>
            </p:contentPart>
          </mc:Choice>
          <mc:Fallback>
            <p:pic>
              <p:nvPicPr>
                <p:cNvPr id="136" name="Ink 135">
                  <a:extLst>
                    <a:ext uri="{FF2B5EF4-FFF2-40B4-BE49-F238E27FC236}">
                      <a16:creationId xmlns:a16="http://schemas.microsoft.com/office/drawing/2014/main" id="{10C4EDA9-A844-36FE-70A7-AA336EDCDE21}"/>
                    </a:ext>
                  </a:extLst>
                </p:cNvPr>
                <p:cNvPicPr/>
                <p:nvPr/>
              </p:nvPicPr>
              <p:blipFill>
                <a:blip r:embed="rId227"/>
                <a:stretch>
                  <a:fillRect/>
                </a:stretch>
              </p:blipFill>
              <p:spPr>
                <a:xfrm>
                  <a:off x="6806325" y="3009910"/>
                  <a:ext cx="21024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7" name="Ink 136">
                  <a:extLst>
                    <a:ext uri="{FF2B5EF4-FFF2-40B4-BE49-F238E27FC236}">
                      <a16:creationId xmlns:a16="http://schemas.microsoft.com/office/drawing/2014/main" id="{C3B91885-858A-7374-38EF-7B84410E7DA3}"/>
                    </a:ext>
                  </a:extLst>
                </p14:cNvPr>
                <p14:cNvContentPartPr/>
                <p14:nvPr/>
              </p14:nvContentPartPr>
              <p14:xfrm>
                <a:off x="7048965" y="3105310"/>
                <a:ext cx="127440" cy="142200"/>
              </p14:xfrm>
            </p:contentPart>
          </mc:Choice>
          <mc:Fallback>
            <p:pic>
              <p:nvPicPr>
                <p:cNvPr id="137" name="Ink 136">
                  <a:extLst>
                    <a:ext uri="{FF2B5EF4-FFF2-40B4-BE49-F238E27FC236}">
                      <a16:creationId xmlns:a16="http://schemas.microsoft.com/office/drawing/2014/main" id="{C3B91885-858A-7374-38EF-7B84410E7DA3}"/>
                    </a:ext>
                  </a:extLst>
                </p:cNvPr>
                <p:cNvPicPr/>
                <p:nvPr/>
              </p:nvPicPr>
              <p:blipFill>
                <a:blip r:embed="rId229"/>
                <a:stretch>
                  <a:fillRect/>
                </a:stretch>
              </p:blipFill>
              <p:spPr>
                <a:xfrm>
                  <a:off x="7042845" y="3099190"/>
                  <a:ext cx="13968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8" name="Ink 137">
                  <a:extLst>
                    <a:ext uri="{FF2B5EF4-FFF2-40B4-BE49-F238E27FC236}">
                      <a16:creationId xmlns:a16="http://schemas.microsoft.com/office/drawing/2014/main" id="{F743CC8C-B00F-FA7B-300E-40D1FFBC9335}"/>
                    </a:ext>
                  </a:extLst>
                </p14:cNvPr>
                <p14:cNvContentPartPr/>
                <p14:nvPr/>
              </p14:nvContentPartPr>
              <p14:xfrm>
                <a:off x="7260285" y="3026110"/>
                <a:ext cx="169200" cy="229680"/>
              </p14:xfrm>
            </p:contentPart>
          </mc:Choice>
          <mc:Fallback>
            <p:pic>
              <p:nvPicPr>
                <p:cNvPr id="138" name="Ink 137">
                  <a:extLst>
                    <a:ext uri="{FF2B5EF4-FFF2-40B4-BE49-F238E27FC236}">
                      <a16:creationId xmlns:a16="http://schemas.microsoft.com/office/drawing/2014/main" id="{F743CC8C-B00F-FA7B-300E-40D1FFBC9335}"/>
                    </a:ext>
                  </a:extLst>
                </p:cNvPr>
                <p:cNvPicPr/>
                <p:nvPr/>
              </p:nvPicPr>
              <p:blipFill>
                <a:blip r:embed="rId231"/>
                <a:stretch>
                  <a:fillRect/>
                </a:stretch>
              </p:blipFill>
              <p:spPr>
                <a:xfrm>
                  <a:off x="7254165" y="3019990"/>
                  <a:ext cx="18144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0" name="Ink 139">
                  <a:extLst>
                    <a:ext uri="{FF2B5EF4-FFF2-40B4-BE49-F238E27FC236}">
                      <a16:creationId xmlns:a16="http://schemas.microsoft.com/office/drawing/2014/main" id="{04E7E53C-A565-7AA5-14E0-7764673D3F55}"/>
                    </a:ext>
                  </a:extLst>
                </p14:cNvPr>
                <p14:cNvContentPartPr/>
                <p14:nvPr/>
              </p14:nvContentPartPr>
              <p14:xfrm>
                <a:off x="3942165" y="3058510"/>
                <a:ext cx="649080" cy="487800"/>
              </p14:xfrm>
            </p:contentPart>
          </mc:Choice>
          <mc:Fallback>
            <p:pic>
              <p:nvPicPr>
                <p:cNvPr id="140" name="Ink 139">
                  <a:extLst>
                    <a:ext uri="{FF2B5EF4-FFF2-40B4-BE49-F238E27FC236}">
                      <a16:creationId xmlns:a16="http://schemas.microsoft.com/office/drawing/2014/main" id="{04E7E53C-A565-7AA5-14E0-7764673D3F55}"/>
                    </a:ext>
                  </a:extLst>
                </p:cNvPr>
                <p:cNvPicPr/>
                <p:nvPr/>
              </p:nvPicPr>
              <p:blipFill>
                <a:blip r:embed="rId233"/>
                <a:stretch>
                  <a:fillRect/>
                </a:stretch>
              </p:blipFill>
              <p:spPr>
                <a:xfrm>
                  <a:off x="3936045" y="3052390"/>
                  <a:ext cx="661320" cy="5000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1" name="Ink 140">
                  <a:extLst>
                    <a:ext uri="{FF2B5EF4-FFF2-40B4-BE49-F238E27FC236}">
                      <a16:creationId xmlns:a16="http://schemas.microsoft.com/office/drawing/2014/main" id="{9847B4D5-0414-775A-3E57-A8986D2DF89D}"/>
                    </a:ext>
                  </a:extLst>
                </p14:cNvPr>
                <p14:cNvContentPartPr/>
                <p14:nvPr/>
              </p14:nvContentPartPr>
              <p14:xfrm>
                <a:off x="5136285" y="3323830"/>
                <a:ext cx="565920" cy="353520"/>
              </p14:xfrm>
            </p:contentPart>
          </mc:Choice>
          <mc:Fallback>
            <p:pic>
              <p:nvPicPr>
                <p:cNvPr id="141" name="Ink 140">
                  <a:extLst>
                    <a:ext uri="{FF2B5EF4-FFF2-40B4-BE49-F238E27FC236}">
                      <a16:creationId xmlns:a16="http://schemas.microsoft.com/office/drawing/2014/main" id="{9847B4D5-0414-775A-3E57-A8986D2DF89D}"/>
                    </a:ext>
                  </a:extLst>
                </p:cNvPr>
                <p:cNvPicPr/>
                <p:nvPr/>
              </p:nvPicPr>
              <p:blipFill>
                <a:blip r:embed="rId235"/>
                <a:stretch>
                  <a:fillRect/>
                </a:stretch>
              </p:blipFill>
              <p:spPr>
                <a:xfrm>
                  <a:off x="5130165" y="3317710"/>
                  <a:ext cx="578160" cy="365760"/>
                </a:xfrm>
                <a:prstGeom prst="rect">
                  <a:avLst/>
                </a:prstGeom>
              </p:spPr>
            </p:pic>
          </mc:Fallback>
        </mc:AlternateContent>
      </p:grpSp>
    </p:spTree>
    <p:extLst>
      <p:ext uri="{BB962C8B-B14F-4D97-AF65-F5344CB8AC3E}">
        <p14:creationId xmlns:p14="http://schemas.microsoft.com/office/powerpoint/2010/main" val="356907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Cloud Foundry Environment</a:t>
            </a:r>
          </a:p>
        </p:txBody>
      </p:sp>
      <p:pic>
        <p:nvPicPr>
          <p:cNvPr id="3074" name="Picture 2" descr="What is SAP Cloud Foundry, SAP Neo &amp; SAP Kyma (SAP BTP)? – A blog about SAP">
            <a:extLst>
              <a:ext uri="{FF2B5EF4-FFF2-40B4-BE49-F238E27FC236}">
                <a16:creationId xmlns:a16="http://schemas.microsoft.com/office/drawing/2014/main" id="{CE105DA6-2925-0D48-E01A-89497EFA45B0}"/>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17247"/>
          <a:stretch/>
        </p:blipFill>
        <p:spPr bwMode="auto">
          <a:xfrm>
            <a:off x="333772" y="1332180"/>
            <a:ext cx="9753600" cy="46891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484CE8A-C878-B370-F229-E88C3BB43234}"/>
              </a:ext>
            </a:extLst>
          </p:cNvPr>
          <p:cNvSpPr/>
          <p:nvPr/>
        </p:nvSpPr>
        <p:spPr>
          <a:xfrm>
            <a:off x="2710036" y="1476196"/>
            <a:ext cx="1080120" cy="1628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24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Tools to Setup</a:t>
            </a:r>
          </a:p>
        </p:txBody>
      </p:sp>
      <p:sp>
        <p:nvSpPr>
          <p:cNvPr id="6" name="TextBox 5">
            <a:extLst>
              <a:ext uri="{FF2B5EF4-FFF2-40B4-BE49-F238E27FC236}">
                <a16:creationId xmlns:a16="http://schemas.microsoft.com/office/drawing/2014/main" id="{6A0A19D8-C3C6-3EAF-E522-A7A51752E39E}"/>
              </a:ext>
            </a:extLst>
          </p:cNvPr>
          <p:cNvSpPr txBox="1"/>
          <p:nvPr/>
        </p:nvSpPr>
        <p:spPr>
          <a:xfrm>
            <a:off x="169734" y="908720"/>
            <a:ext cx="11665296" cy="2862322"/>
          </a:xfrm>
          <a:prstGeom prst="rect">
            <a:avLst/>
          </a:prstGeom>
          <a:noFill/>
        </p:spPr>
        <p:txBody>
          <a:bodyPr wrap="square">
            <a:spAutoFit/>
          </a:bodyPr>
          <a:lstStyle/>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Git Setup - </a:t>
            </a: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2"/>
              </a:rPr>
              <a:t>https://git-scm.com/downloads</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CF CLI (Command Line Interface) Tool – allows to communicate/connect to CF</a:t>
            </a:r>
          </a:p>
          <a:p>
            <a:pPr marL="609493" marR="0" lvl="1"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3"/>
              </a:rPr>
              <a:t>https://github.com/cloudfoundry/cli/wiki/V6-CLI-Installation-Guide</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3. Microsoft VS Code - </a:t>
            </a:r>
            <a:r>
              <a:rPr kumimoji="0" lang="en-US" sz="1800" b="0" i="0" u="none" strike="noStrike" kern="1200" cap="none" spc="0" normalizeH="0" baseline="0" noProof="0" dirty="0">
                <a:ln>
                  <a:noFill/>
                </a:ln>
                <a:solidFill>
                  <a:schemeClr val="bg1"/>
                </a:solidFill>
                <a:effectLst/>
                <a:uLnTx/>
                <a:uFillTx/>
                <a:latin typeface="Segoe UI"/>
                <a:ea typeface="+mn-ea"/>
                <a:cs typeface="+mn-cs"/>
                <a:hlinkClick r:id="rId4"/>
              </a:rPr>
              <a:t>https://code.visualstudio.com/download</a:t>
            </a: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mc:AlternateContent xmlns:mc="http://schemas.openxmlformats.org/markup-compatibility/2006">
        <mc:Choice xmlns:p14="http://schemas.microsoft.com/office/powerpoint/2010/main" Requires="p14">
          <p:contentPart p14:bwMode="auto" r:id="rId5">
            <p14:nvContentPartPr>
              <p14:cNvPr id="28" name="Ink 27">
                <a:extLst>
                  <a:ext uri="{FF2B5EF4-FFF2-40B4-BE49-F238E27FC236}">
                    <a16:creationId xmlns:a16="http://schemas.microsoft.com/office/drawing/2014/main" id="{26BD09F8-AC5C-82AF-A4A8-41EE8948E284}"/>
                  </a:ext>
                </a:extLst>
              </p14:cNvPr>
              <p14:cNvContentPartPr/>
              <p14:nvPr/>
            </p14:nvContentPartPr>
            <p14:xfrm>
              <a:off x="-206835" y="3457750"/>
              <a:ext cx="61920" cy="227160"/>
            </p14:xfrm>
          </p:contentPart>
        </mc:Choice>
        <mc:Fallback>
          <p:pic>
            <p:nvPicPr>
              <p:cNvPr id="28" name="Ink 27">
                <a:extLst>
                  <a:ext uri="{FF2B5EF4-FFF2-40B4-BE49-F238E27FC236}">
                    <a16:creationId xmlns:a16="http://schemas.microsoft.com/office/drawing/2014/main" id="{26BD09F8-AC5C-82AF-A4A8-41EE8948E284}"/>
                  </a:ext>
                </a:extLst>
              </p:cNvPr>
              <p:cNvPicPr/>
              <p:nvPr/>
            </p:nvPicPr>
            <p:blipFill>
              <a:blip r:embed="rId6"/>
              <a:stretch>
                <a:fillRect/>
              </a:stretch>
            </p:blipFill>
            <p:spPr>
              <a:xfrm>
                <a:off x="-212955" y="3451630"/>
                <a:ext cx="7416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04" name="Ink 203">
                <a:extLst>
                  <a:ext uri="{FF2B5EF4-FFF2-40B4-BE49-F238E27FC236}">
                    <a16:creationId xmlns:a16="http://schemas.microsoft.com/office/drawing/2014/main" id="{6CDFA9A9-626B-B01C-A675-27E93BB6D204}"/>
                  </a:ext>
                </a:extLst>
              </p14:cNvPr>
              <p14:cNvContentPartPr/>
              <p14:nvPr/>
            </p14:nvContentPartPr>
            <p14:xfrm>
              <a:off x="10475085" y="2690230"/>
              <a:ext cx="127440" cy="118080"/>
            </p14:xfrm>
          </p:contentPart>
        </mc:Choice>
        <mc:Fallback>
          <p:pic>
            <p:nvPicPr>
              <p:cNvPr id="204" name="Ink 203">
                <a:extLst>
                  <a:ext uri="{FF2B5EF4-FFF2-40B4-BE49-F238E27FC236}">
                    <a16:creationId xmlns:a16="http://schemas.microsoft.com/office/drawing/2014/main" id="{6CDFA9A9-626B-B01C-A675-27E93BB6D204}"/>
                  </a:ext>
                </a:extLst>
              </p:cNvPr>
              <p:cNvPicPr/>
              <p:nvPr/>
            </p:nvPicPr>
            <p:blipFill>
              <a:blip r:embed="rId8"/>
              <a:stretch>
                <a:fillRect/>
              </a:stretch>
            </p:blipFill>
            <p:spPr>
              <a:xfrm>
                <a:off x="10468965" y="2684110"/>
                <a:ext cx="13968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2" name="Ink 131">
                <a:extLst>
                  <a:ext uri="{FF2B5EF4-FFF2-40B4-BE49-F238E27FC236}">
                    <a16:creationId xmlns:a16="http://schemas.microsoft.com/office/drawing/2014/main" id="{C406006B-5D9C-0383-A5FE-273579F8B0B4}"/>
                  </a:ext>
                </a:extLst>
              </p14:cNvPr>
              <p14:cNvContentPartPr/>
              <p14:nvPr/>
            </p14:nvContentPartPr>
            <p14:xfrm>
              <a:off x="11853525" y="5128870"/>
              <a:ext cx="191160" cy="360"/>
            </p14:xfrm>
          </p:contentPart>
        </mc:Choice>
        <mc:Fallback>
          <p:pic>
            <p:nvPicPr>
              <p:cNvPr id="132" name="Ink 131">
                <a:extLst>
                  <a:ext uri="{FF2B5EF4-FFF2-40B4-BE49-F238E27FC236}">
                    <a16:creationId xmlns:a16="http://schemas.microsoft.com/office/drawing/2014/main" id="{C406006B-5D9C-0383-A5FE-273579F8B0B4}"/>
                  </a:ext>
                </a:extLst>
              </p:cNvPr>
              <p:cNvPicPr/>
              <p:nvPr/>
            </p:nvPicPr>
            <p:blipFill>
              <a:blip r:embed="rId10"/>
              <a:stretch>
                <a:fillRect/>
              </a:stretch>
            </p:blipFill>
            <p:spPr>
              <a:xfrm>
                <a:off x="11847405" y="5122750"/>
                <a:ext cx="203400" cy="12600"/>
              </a:xfrm>
              <a:prstGeom prst="rect">
                <a:avLst/>
              </a:prstGeom>
            </p:spPr>
          </p:pic>
        </mc:Fallback>
      </mc:AlternateContent>
      <p:grpSp>
        <p:nvGrpSpPr>
          <p:cNvPr id="253" name="Group 252">
            <a:extLst>
              <a:ext uri="{FF2B5EF4-FFF2-40B4-BE49-F238E27FC236}">
                <a16:creationId xmlns:a16="http://schemas.microsoft.com/office/drawing/2014/main" id="{1D8C1996-648B-F1F5-D895-F54129C7B243}"/>
              </a:ext>
            </a:extLst>
          </p:cNvPr>
          <p:cNvGrpSpPr/>
          <p:nvPr/>
        </p:nvGrpSpPr>
        <p:grpSpPr>
          <a:xfrm>
            <a:off x="-260475" y="143950"/>
            <a:ext cx="11732400" cy="6404760"/>
            <a:chOff x="-260475" y="143950"/>
            <a:chExt cx="11732400" cy="6404760"/>
          </a:xfrm>
        </p:grpSpPr>
        <mc:AlternateContent xmlns:mc="http://schemas.openxmlformats.org/markup-compatibility/2006">
          <mc:Choice xmlns:p14="http://schemas.microsoft.com/office/powerpoint/2010/main" Requires="p14">
            <p:contentPart p14:bwMode="auto" r:id="rId11">
              <p14:nvContentPartPr>
                <p14:cNvPr id="105" name="Ink 104">
                  <a:extLst>
                    <a:ext uri="{FF2B5EF4-FFF2-40B4-BE49-F238E27FC236}">
                      <a16:creationId xmlns:a16="http://schemas.microsoft.com/office/drawing/2014/main" id="{1A105D07-525F-93B0-964E-9096202EFBFD}"/>
                    </a:ext>
                  </a:extLst>
                </p14:cNvPr>
                <p14:cNvContentPartPr/>
                <p14:nvPr/>
              </p14:nvContentPartPr>
              <p14:xfrm>
                <a:off x="6597525" y="5195470"/>
                <a:ext cx="1568520" cy="857520"/>
              </p14:xfrm>
            </p:contentPart>
          </mc:Choice>
          <mc:Fallback>
            <p:pic>
              <p:nvPicPr>
                <p:cNvPr id="105" name="Ink 104">
                  <a:extLst>
                    <a:ext uri="{FF2B5EF4-FFF2-40B4-BE49-F238E27FC236}">
                      <a16:creationId xmlns:a16="http://schemas.microsoft.com/office/drawing/2014/main" id="{1A105D07-525F-93B0-964E-9096202EFBFD}"/>
                    </a:ext>
                  </a:extLst>
                </p:cNvPr>
                <p:cNvPicPr/>
                <p:nvPr/>
              </p:nvPicPr>
              <p:blipFill>
                <a:blip r:embed="rId12"/>
                <a:stretch>
                  <a:fillRect/>
                </a:stretch>
              </p:blipFill>
              <p:spPr>
                <a:xfrm>
                  <a:off x="6591405" y="5189350"/>
                  <a:ext cx="1580760" cy="8697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6" name="Ink 105">
                  <a:extLst>
                    <a:ext uri="{FF2B5EF4-FFF2-40B4-BE49-F238E27FC236}">
                      <a16:creationId xmlns:a16="http://schemas.microsoft.com/office/drawing/2014/main" id="{EA8B35EC-5697-A103-1E59-775ADE870C77}"/>
                    </a:ext>
                  </a:extLst>
                </p14:cNvPr>
                <p14:cNvContentPartPr/>
                <p14:nvPr/>
              </p14:nvContentPartPr>
              <p14:xfrm>
                <a:off x="6891285" y="5215630"/>
                <a:ext cx="1538640" cy="755640"/>
              </p14:xfrm>
            </p:contentPart>
          </mc:Choice>
          <mc:Fallback>
            <p:pic>
              <p:nvPicPr>
                <p:cNvPr id="106" name="Ink 105">
                  <a:extLst>
                    <a:ext uri="{FF2B5EF4-FFF2-40B4-BE49-F238E27FC236}">
                      <a16:creationId xmlns:a16="http://schemas.microsoft.com/office/drawing/2014/main" id="{EA8B35EC-5697-A103-1E59-775ADE870C77}"/>
                    </a:ext>
                  </a:extLst>
                </p:cNvPr>
                <p:cNvPicPr/>
                <p:nvPr/>
              </p:nvPicPr>
              <p:blipFill>
                <a:blip r:embed="rId14"/>
                <a:stretch>
                  <a:fillRect/>
                </a:stretch>
              </p:blipFill>
              <p:spPr>
                <a:xfrm>
                  <a:off x="6885165" y="5209510"/>
                  <a:ext cx="1550880" cy="7678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7" name="Ink 106">
                  <a:extLst>
                    <a:ext uri="{FF2B5EF4-FFF2-40B4-BE49-F238E27FC236}">
                      <a16:creationId xmlns:a16="http://schemas.microsoft.com/office/drawing/2014/main" id="{33F1299B-6F01-77E3-B392-040F69923438}"/>
                    </a:ext>
                  </a:extLst>
                </p14:cNvPr>
                <p14:cNvContentPartPr/>
                <p14:nvPr/>
              </p14:nvContentPartPr>
              <p14:xfrm>
                <a:off x="6953565" y="5420110"/>
                <a:ext cx="231120" cy="267840"/>
              </p14:xfrm>
            </p:contentPart>
          </mc:Choice>
          <mc:Fallback>
            <p:pic>
              <p:nvPicPr>
                <p:cNvPr id="107" name="Ink 106">
                  <a:extLst>
                    <a:ext uri="{FF2B5EF4-FFF2-40B4-BE49-F238E27FC236}">
                      <a16:creationId xmlns:a16="http://schemas.microsoft.com/office/drawing/2014/main" id="{33F1299B-6F01-77E3-B392-040F69923438}"/>
                    </a:ext>
                  </a:extLst>
                </p:cNvPr>
                <p:cNvPicPr/>
                <p:nvPr/>
              </p:nvPicPr>
              <p:blipFill>
                <a:blip r:embed="rId16"/>
                <a:stretch>
                  <a:fillRect/>
                </a:stretch>
              </p:blipFill>
              <p:spPr>
                <a:xfrm>
                  <a:off x="6947445" y="5413990"/>
                  <a:ext cx="24336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08" name="Ink 107">
                  <a:extLst>
                    <a:ext uri="{FF2B5EF4-FFF2-40B4-BE49-F238E27FC236}">
                      <a16:creationId xmlns:a16="http://schemas.microsoft.com/office/drawing/2014/main" id="{2E5ED832-DC1B-0DC4-1393-F69DB3EE0FB5}"/>
                    </a:ext>
                  </a:extLst>
                </p14:cNvPr>
                <p14:cNvContentPartPr/>
                <p14:nvPr/>
              </p14:nvContentPartPr>
              <p14:xfrm>
                <a:off x="7320765" y="5473750"/>
                <a:ext cx="516240" cy="225000"/>
              </p14:xfrm>
            </p:contentPart>
          </mc:Choice>
          <mc:Fallback>
            <p:pic>
              <p:nvPicPr>
                <p:cNvPr id="108" name="Ink 107">
                  <a:extLst>
                    <a:ext uri="{FF2B5EF4-FFF2-40B4-BE49-F238E27FC236}">
                      <a16:creationId xmlns:a16="http://schemas.microsoft.com/office/drawing/2014/main" id="{2E5ED832-DC1B-0DC4-1393-F69DB3EE0FB5}"/>
                    </a:ext>
                  </a:extLst>
                </p:cNvPr>
                <p:cNvPicPr/>
                <p:nvPr/>
              </p:nvPicPr>
              <p:blipFill>
                <a:blip r:embed="rId18"/>
                <a:stretch>
                  <a:fillRect/>
                </a:stretch>
              </p:blipFill>
              <p:spPr>
                <a:xfrm>
                  <a:off x="7314645" y="5467630"/>
                  <a:ext cx="52848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9" name="Ink 108">
                  <a:extLst>
                    <a:ext uri="{FF2B5EF4-FFF2-40B4-BE49-F238E27FC236}">
                      <a16:creationId xmlns:a16="http://schemas.microsoft.com/office/drawing/2014/main" id="{5CE3D8DE-FE01-C0BF-FAC4-260A8B0E35C3}"/>
                    </a:ext>
                  </a:extLst>
                </p14:cNvPr>
                <p14:cNvContentPartPr/>
                <p14:nvPr/>
              </p14:nvContentPartPr>
              <p14:xfrm>
                <a:off x="7840245" y="5515870"/>
                <a:ext cx="101520" cy="270720"/>
              </p14:xfrm>
            </p:contentPart>
          </mc:Choice>
          <mc:Fallback>
            <p:pic>
              <p:nvPicPr>
                <p:cNvPr id="109" name="Ink 108">
                  <a:extLst>
                    <a:ext uri="{FF2B5EF4-FFF2-40B4-BE49-F238E27FC236}">
                      <a16:creationId xmlns:a16="http://schemas.microsoft.com/office/drawing/2014/main" id="{5CE3D8DE-FE01-C0BF-FAC4-260A8B0E35C3}"/>
                    </a:ext>
                  </a:extLst>
                </p:cNvPr>
                <p:cNvPicPr/>
                <p:nvPr/>
              </p:nvPicPr>
              <p:blipFill>
                <a:blip r:embed="rId20"/>
                <a:stretch>
                  <a:fillRect/>
                </a:stretch>
              </p:blipFill>
              <p:spPr>
                <a:xfrm>
                  <a:off x="7834125" y="5509750"/>
                  <a:ext cx="11376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0" name="Ink 109">
                  <a:extLst>
                    <a:ext uri="{FF2B5EF4-FFF2-40B4-BE49-F238E27FC236}">
                      <a16:creationId xmlns:a16="http://schemas.microsoft.com/office/drawing/2014/main" id="{62783561-F29F-B1B3-B659-636A43D75E7C}"/>
                    </a:ext>
                  </a:extLst>
                </p14:cNvPr>
                <p14:cNvContentPartPr/>
                <p14:nvPr/>
              </p14:nvContentPartPr>
              <p14:xfrm>
                <a:off x="7086405" y="4351630"/>
                <a:ext cx="923400" cy="772200"/>
              </p14:xfrm>
            </p:contentPart>
          </mc:Choice>
          <mc:Fallback>
            <p:pic>
              <p:nvPicPr>
                <p:cNvPr id="110" name="Ink 109">
                  <a:extLst>
                    <a:ext uri="{FF2B5EF4-FFF2-40B4-BE49-F238E27FC236}">
                      <a16:creationId xmlns:a16="http://schemas.microsoft.com/office/drawing/2014/main" id="{62783561-F29F-B1B3-B659-636A43D75E7C}"/>
                    </a:ext>
                  </a:extLst>
                </p:cNvPr>
                <p:cNvPicPr/>
                <p:nvPr/>
              </p:nvPicPr>
              <p:blipFill>
                <a:blip r:embed="rId22"/>
                <a:stretch>
                  <a:fillRect/>
                </a:stretch>
              </p:blipFill>
              <p:spPr>
                <a:xfrm>
                  <a:off x="7080285" y="4345510"/>
                  <a:ext cx="935640" cy="7844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11" name="Ink 110">
                  <a:extLst>
                    <a:ext uri="{FF2B5EF4-FFF2-40B4-BE49-F238E27FC236}">
                      <a16:creationId xmlns:a16="http://schemas.microsoft.com/office/drawing/2014/main" id="{980E3FB7-E03E-3C1A-B53B-5858A58DEFE5}"/>
                    </a:ext>
                  </a:extLst>
                </p14:cNvPr>
                <p14:cNvContentPartPr/>
                <p14:nvPr/>
              </p14:nvContentPartPr>
              <p14:xfrm>
                <a:off x="7309605" y="4722790"/>
                <a:ext cx="199080" cy="137520"/>
              </p14:xfrm>
            </p:contentPart>
          </mc:Choice>
          <mc:Fallback>
            <p:pic>
              <p:nvPicPr>
                <p:cNvPr id="111" name="Ink 110">
                  <a:extLst>
                    <a:ext uri="{FF2B5EF4-FFF2-40B4-BE49-F238E27FC236}">
                      <a16:creationId xmlns:a16="http://schemas.microsoft.com/office/drawing/2014/main" id="{980E3FB7-E03E-3C1A-B53B-5858A58DEFE5}"/>
                    </a:ext>
                  </a:extLst>
                </p:cNvPr>
                <p:cNvPicPr/>
                <p:nvPr/>
              </p:nvPicPr>
              <p:blipFill>
                <a:blip r:embed="rId24"/>
                <a:stretch>
                  <a:fillRect/>
                </a:stretch>
              </p:blipFill>
              <p:spPr>
                <a:xfrm>
                  <a:off x="7303485" y="4716670"/>
                  <a:ext cx="21132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12" name="Ink 111">
                  <a:extLst>
                    <a:ext uri="{FF2B5EF4-FFF2-40B4-BE49-F238E27FC236}">
                      <a16:creationId xmlns:a16="http://schemas.microsoft.com/office/drawing/2014/main" id="{1C8E5154-2821-A9B7-B7D6-3A7ACCADD07D}"/>
                    </a:ext>
                  </a:extLst>
                </p14:cNvPr>
                <p14:cNvContentPartPr/>
                <p14:nvPr/>
              </p14:nvContentPartPr>
              <p14:xfrm>
                <a:off x="7592565" y="4749790"/>
                <a:ext cx="71280" cy="122400"/>
              </p14:xfrm>
            </p:contentPart>
          </mc:Choice>
          <mc:Fallback>
            <p:pic>
              <p:nvPicPr>
                <p:cNvPr id="112" name="Ink 111">
                  <a:extLst>
                    <a:ext uri="{FF2B5EF4-FFF2-40B4-BE49-F238E27FC236}">
                      <a16:creationId xmlns:a16="http://schemas.microsoft.com/office/drawing/2014/main" id="{1C8E5154-2821-A9B7-B7D6-3A7ACCADD07D}"/>
                    </a:ext>
                  </a:extLst>
                </p:cNvPr>
                <p:cNvPicPr/>
                <p:nvPr/>
              </p:nvPicPr>
              <p:blipFill>
                <a:blip r:embed="rId26"/>
                <a:stretch>
                  <a:fillRect/>
                </a:stretch>
              </p:blipFill>
              <p:spPr>
                <a:xfrm>
                  <a:off x="7586445" y="4743670"/>
                  <a:ext cx="8352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13" name="Ink 112">
                  <a:extLst>
                    <a:ext uri="{FF2B5EF4-FFF2-40B4-BE49-F238E27FC236}">
                      <a16:creationId xmlns:a16="http://schemas.microsoft.com/office/drawing/2014/main" id="{7DF1DCEA-BBD3-AC77-7140-1CA7CE508107}"/>
                    </a:ext>
                  </a:extLst>
                </p14:cNvPr>
                <p14:cNvContentPartPr/>
                <p14:nvPr/>
              </p14:nvContentPartPr>
              <p14:xfrm>
                <a:off x="7732965" y="4723150"/>
                <a:ext cx="74520" cy="149040"/>
              </p14:xfrm>
            </p:contentPart>
          </mc:Choice>
          <mc:Fallback>
            <p:pic>
              <p:nvPicPr>
                <p:cNvPr id="113" name="Ink 112">
                  <a:extLst>
                    <a:ext uri="{FF2B5EF4-FFF2-40B4-BE49-F238E27FC236}">
                      <a16:creationId xmlns:a16="http://schemas.microsoft.com/office/drawing/2014/main" id="{7DF1DCEA-BBD3-AC77-7140-1CA7CE508107}"/>
                    </a:ext>
                  </a:extLst>
                </p:cNvPr>
                <p:cNvPicPr/>
                <p:nvPr/>
              </p:nvPicPr>
              <p:blipFill>
                <a:blip r:embed="rId28"/>
                <a:stretch>
                  <a:fillRect/>
                </a:stretch>
              </p:blipFill>
              <p:spPr>
                <a:xfrm>
                  <a:off x="7726845" y="4717030"/>
                  <a:ext cx="8676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15" name="Ink 114">
                  <a:extLst>
                    <a:ext uri="{FF2B5EF4-FFF2-40B4-BE49-F238E27FC236}">
                      <a16:creationId xmlns:a16="http://schemas.microsoft.com/office/drawing/2014/main" id="{87C8759D-F112-D3AA-EF5E-13D5BE3D8431}"/>
                    </a:ext>
                  </a:extLst>
                </p14:cNvPr>
                <p14:cNvContentPartPr/>
                <p14:nvPr/>
              </p14:nvContentPartPr>
              <p14:xfrm>
                <a:off x="8727285" y="5207350"/>
                <a:ext cx="1860120" cy="938160"/>
              </p14:xfrm>
            </p:contentPart>
          </mc:Choice>
          <mc:Fallback>
            <p:pic>
              <p:nvPicPr>
                <p:cNvPr id="115" name="Ink 114">
                  <a:extLst>
                    <a:ext uri="{FF2B5EF4-FFF2-40B4-BE49-F238E27FC236}">
                      <a16:creationId xmlns:a16="http://schemas.microsoft.com/office/drawing/2014/main" id="{87C8759D-F112-D3AA-EF5E-13D5BE3D8431}"/>
                    </a:ext>
                  </a:extLst>
                </p:cNvPr>
                <p:cNvPicPr/>
                <p:nvPr/>
              </p:nvPicPr>
              <p:blipFill>
                <a:blip r:embed="rId30"/>
                <a:stretch>
                  <a:fillRect/>
                </a:stretch>
              </p:blipFill>
              <p:spPr>
                <a:xfrm>
                  <a:off x="8721165" y="5201230"/>
                  <a:ext cx="1872360" cy="9504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17" name="Ink 116">
                  <a:extLst>
                    <a:ext uri="{FF2B5EF4-FFF2-40B4-BE49-F238E27FC236}">
                      <a16:creationId xmlns:a16="http://schemas.microsoft.com/office/drawing/2014/main" id="{B8EAD400-6ADE-9443-E859-5E0B24DBA878}"/>
                    </a:ext>
                  </a:extLst>
                </p14:cNvPr>
                <p14:cNvContentPartPr/>
                <p14:nvPr/>
              </p14:nvContentPartPr>
              <p14:xfrm>
                <a:off x="9227685" y="5496790"/>
                <a:ext cx="114840" cy="382680"/>
              </p14:xfrm>
            </p:contentPart>
          </mc:Choice>
          <mc:Fallback>
            <p:pic>
              <p:nvPicPr>
                <p:cNvPr id="117" name="Ink 116">
                  <a:extLst>
                    <a:ext uri="{FF2B5EF4-FFF2-40B4-BE49-F238E27FC236}">
                      <a16:creationId xmlns:a16="http://schemas.microsoft.com/office/drawing/2014/main" id="{B8EAD400-6ADE-9443-E859-5E0B24DBA878}"/>
                    </a:ext>
                  </a:extLst>
                </p:cNvPr>
                <p:cNvPicPr/>
                <p:nvPr/>
              </p:nvPicPr>
              <p:blipFill>
                <a:blip r:embed="rId32"/>
                <a:stretch>
                  <a:fillRect/>
                </a:stretch>
              </p:blipFill>
              <p:spPr>
                <a:xfrm>
                  <a:off x="9221565" y="5490670"/>
                  <a:ext cx="127080" cy="3949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18" name="Ink 117">
                  <a:extLst>
                    <a:ext uri="{FF2B5EF4-FFF2-40B4-BE49-F238E27FC236}">
                      <a16:creationId xmlns:a16="http://schemas.microsoft.com/office/drawing/2014/main" id="{7F42FCDE-5120-F324-4F16-1686A9FE7025}"/>
                    </a:ext>
                  </a:extLst>
                </p14:cNvPr>
                <p14:cNvContentPartPr/>
                <p14:nvPr/>
              </p14:nvContentPartPr>
              <p14:xfrm>
                <a:off x="9361605" y="5626750"/>
                <a:ext cx="138600" cy="257760"/>
              </p14:xfrm>
            </p:contentPart>
          </mc:Choice>
          <mc:Fallback>
            <p:pic>
              <p:nvPicPr>
                <p:cNvPr id="118" name="Ink 117">
                  <a:extLst>
                    <a:ext uri="{FF2B5EF4-FFF2-40B4-BE49-F238E27FC236}">
                      <a16:creationId xmlns:a16="http://schemas.microsoft.com/office/drawing/2014/main" id="{7F42FCDE-5120-F324-4F16-1686A9FE7025}"/>
                    </a:ext>
                  </a:extLst>
                </p:cNvPr>
                <p:cNvPicPr/>
                <p:nvPr/>
              </p:nvPicPr>
              <p:blipFill>
                <a:blip r:embed="rId34"/>
                <a:stretch>
                  <a:fillRect/>
                </a:stretch>
              </p:blipFill>
              <p:spPr>
                <a:xfrm>
                  <a:off x="9355485" y="5620630"/>
                  <a:ext cx="15084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19" name="Ink 118">
                  <a:extLst>
                    <a:ext uri="{FF2B5EF4-FFF2-40B4-BE49-F238E27FC236}">
                      <a16:creationId xmlns:a16="http://schemas.microsoft.com/office/drawing/2014/main" id="{7100DFDC-ACA8-C01F-D2E6-C4F12E6F1660}"/>
                    </a:ext>
                  </a:extLst>
                </p14:cNvPr>
                <p14:cNvContentPartPr/>
                <p14:nvPr/>
              </p14:nvContentPartPr>
              <p14:xfrm>
                <a:off x="9573645" y="5518030"/>
                <a:ext cx="45360" cy="297000"/>
              </p14:xfrm>
            </p:contentPart>
          </mc:Choice>
          <mc:Fallback>
            <p:pic>
              <p:nvPicPr>
                <p:cNvPr id="119" name="Ink 118">
                  <a:extLst>
                    <a:ext uri="{FF2B5EF4-FFF2-40B4-BE49-F238E27FC236}">
                      <a16:creationId xmlns:a16="http://schemas.microsoft.com/office/drawing/2014/main" id="{7100DFDC-ACA8-C01F-D2E6-C4F12E6F1660}"/>
                    </a:ext>
                  </a:extLst>
                </p:cNvPr>
                <p:cNvPicPr/>
                <p:nvPr/>
              </p:nvPicPr>
              <p:blipFill>
                <a:blip r:embed="rId36"/>
                <a:stretch>
                  <a:fillRect/>
                </a:stretch>
              </p:blipFill>
              <p:spPr>
                <a:xfrm>
                  <a:off x="9567525" y="5511910"/>
                  <a:ext cx="5760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21" name="Ink 120">
                  <a:extLst>
                    <a:ext uri="{FF2B5EF4-FFF2-40B4-BE49-F238E27FC236}">
                      <a16:creationId xmlns:a16="http://schemas.microsoft.com/office/drawing/2014/main" id="{2EAC0F78-3E5E-FC0F-EB65-1FB32D7B6A28}"/>
                    </a:ext>
                  </a:extLst>
                </p14:cNvPr>
                <p14:cNvContentPartPr/>
                <p14:nvPr/>
              </p14:nvContentPartPr>
              <p14:xfrm>
                <a:off x="9557805" y="5510470"/>
                <a:ext cx="651240" cy="290880"/>
              </p14:xfrm>
            </p:contentPart>
          </mc:Choice>
          <mc:Fallback>
            <p:pic>
              <p:nvPicPr>
                <p:cNvPr id="121" name="Ink 120">
                  <a:extLst>
                    <a:ext uri="{FF2B5EF4-FFF2-40B4-BE49-F238E27FC236}">
                      <a16:creationId xmlns:a16="http://schemas.microsoft.com/office/drawing/2014/main" id="{2EAC0F78-3E5E-FC0F-EB65-1FB32D7B6A28}"/>
                    </a:ext>
                  </a:extLst>
                </p:cNvPr>
                <p:cNvPicPr/>
                <p:nvPr/>
              </p:nvPicPr>
              <p:blipFill>
                <a:blip r:embed="rId38"/>
                <a:stretch>
                  <a:fillRect/>
                </a:stretch>
              </p:blipFill>
              <p:spPr>
                <a:xfrm>
                  <a:off x="9551685" y="5504350"/>
                  <a:ext cx="66348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22" name="Ink 121">
                  <a:extLst>
                    <a:ext uri="{FF2B5EF4-FFF2-40B4-BE49-F238E27FC236}">
                      <a16:creationId xmlns:a16="http://schemas.microsoft.com/office/drawing/2014/main" id="{2525D647-AF5A-FED9-2B4F-3D621AE5D7B4}"/>
                    </a:ext>
                  </a:extLst>
                </p14:cNvPr>
                <p14:cNvContentPartPr/>
                <p14:nvPr/>
              </p14:nvContentPartPr>
              <p14:xfrm>
                <a:off x="9955605" y="5880910"/>
                <a:ext cx="102600" cy="180360"/>
              </p14:xfrm>
            </p:contentPart>
          </mc:Choice>
          <mc:Fallback>
            <p:pic>
              <p:nvPicPr>
                <p:cNvPr id="122" name="Ink 121">
                  <a:extLst>
                    <a:ext uri="{FF2B5EF4-FFF2-40B4-BE49-F238E27FC236}">
                      <a16:creationId xmlns:a16="http://schemas.microsoft.com/office/drawing/2014/main" id="{2525D647-AF5A-FED9-2B4F-3D621AE5D7B4}"/>
                    </a:ext>
                  </a:extLst>
                </p:cNvPr>
                <p:cNvPicPr/>
                <p:nvPr/>
              </p:nvPicPr>
              <p:blipFill>
                <a:blip r:embed="rId40"/>
                <a:stretch>
                  <a:fillRect/>
                </a:stretch>
              </p:blipFill>
              <p:spPr>
                <a:xfrm>
                  <a:off x="9949485" y="5874790"/>
                  <a:ext cx="11484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23" name="Ink 122">
                  <a:extLst>
                    <a:ext uri="{FF2B5EF4-FFF2-40B4-BE49-F238E27FC236}">
                      <a16:creationId xmlns:a16="http://schemas.microsoft.com/office/drawing/2014/main" id="{EEBF2454-FE05-6CB3-E5AC-61CF14CB1241}"/>
                    </a:ext>
                  </a:extLst>
                </p14:cNvPr>
                <p14:cNvContentPartPr/>
                <p14:nvPr/>
              </p14:nvContentPartPr>
              <p14:xfrm>
                <a:off x="10093485" y="5943190"/>
                <a:ext cx="88560" cy="82080"/>
              </p14:xfrm>
            </p:contentPart>
          </mc:Choice>
          <mc:Fallback>
            <p:pic>
              <p:nvPicPr>
                <p:cNvPr id="123" name="Ink 122">
                  <a:extLst>
                    <a:ext uri="{FF2B5EF4-FFF2-40B4-BE49-F238E27FC236}">
                      <a16:creationId xmlns:a16="http://schemas.microsoft.com/office/drawing/2014/main" id="{EEBF2454-FE05-6CB3-E5AC-61CF14CB1241}"/>
                    </a:ext>
                  </a:extLst>
                </p:cNvPr>
                <p:cNvPicPr/>
                <p:nvPr/>
              </p:nvPicPr>
              <p:blipFill>
                <a:blip r:embed="rId42"/>
                <a:stretch>
                  <a:fillRect/>
                </a:stretch>
              </p:blipFill>
              <p:spPr>
                <a:xfrm>
                  <a:off x="10087365" y="5937070"/>
                  <a:ext cx="10080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25" name="Ink 124">
                  <a:extLst>
                    <a:ext uri="{FF2B5EF4-FFF2-40B4-BE49-F238E27FC236}">
                      <a16:creationId xmlns:a16="http://schemas.microsoft.com/office/drawing/2014/main" id="{497511CA-3A07-0FE1-8046-3D3A9609E0F4}"/>
                    </a:ext>
                  </a:extLst>
                </p14:cNvPr>
                <p14:cNvContentPartPr/>
                <p14:nvPr/>
              </p14:nvContentPartPr>
              <p14:xfrm>
                <a:off x="9283485" y="4369990"/>
                <a:ext cx="1092600" cy="742320"/>
              </p14:xfrm>
            </p:contentPart>
          </mc:Choice>
          <mc:Fallback>
            <p:pic>
              <p:nvPicPr>
                <p:cNvPr id="125" name="Ink 124">
                  <a:extLst>
                    <a:ext uri="{FF2B5EF4-FFF2-40B4-BE49-F238E27FC236}">
                      <a16:creationId xmlns:a16="http://schemas.microsoft.com/office/drawing/2014/main" id="{497511CA-3A07-0FE1-8046-3D3A9609E0F4}"/>
                    </a:ext>
                  </a:extLst>
                </p:cNvPr>
                <p:cNvPicPr/>
                <p:nvPr/>
              </p:nvPicPr>
              <p:blipFill>
                <a:blip r:embed="rId44"/>
                <a:stretch>
                  <a:fillRect/>
                </a:stretch>
              </p:blipFill>
              <p:spPr>
                <a:xfrm>
                  <a:off x="9277365" y="4363870"/>
                  <a:ext cx="1104840" cy="7545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26" name="Ink 125">
                  <a:extLst>
                    <a:ext uri="{FF2B5EF4-FFF2-40B4-BE49-F238E27FC236}">
                      <a16:creationId xmlns:a16="http://schemas.microsoft.com/office/drawing/2014/main" id="{F4295404-D9DE-C211-28B8-8999B46DFA58}"/>
                    </a:ext>
                  </a:extLst>
                </p14:cNvPr>
                <p14:cNvContentPartPr/>
                <p14:nvPr/>
              </p14:nvContentPartPr>
              <p14:xfrm>
                <a:off x="9634845" y="4657630"/>
                <a:ext cx="126360" cy="233640"/>
              </p14:xfrm>
            </p:contentPart>
          </mc:Choice>
          <mc:Fallback>
            <p:pic>
              <p:nvPicPr>
                <p:cNvPr id="126" name="Ink 125">
                  <a:extLst>
                    <a:ext uri="{FF2B5EF4-FFF2-40B4-BE49-F238E27FC236}">
                      <a16:creationId xmlns:a16="http://schemas.microsoft.com/office/drawing/2014/main" id="{F4295404-D9DE-C211-28B8-8999B46DFA58}"/>
                    </a:ext>
                  </a:extLst>
                </p:cNvPr>
                <p:cNvPicPr/>
                <p:nvPr/>
              </p:nvPicPr>
              <p:blipFill>
                <a:blip r:embed="rId46"/>
                <a:stretch>
                  <a:fillRect/>
                </a:stretch>
              </p:blipFill>
              <p:spPr>
                <a:xfrm>
                  <a:off x="9628725" y="4651510"/>
                  <a:ext cx="13860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27" name="Ink 126">
                  <a:extLst>
                    <a:ext uri="{FF2B5EF4-FFF2-40B4-BE49-F238E27FC236}">
                      <a16:creationId xmlns:a16="http://schemas.microsoft.com/office/drawing/2014/main" id="{FE2191A7-C457-6F7E-FA73-9439B892A38A}"/>
                    </a:ext>
                  </a:extLst>
                </p14:cNvPr>
                <p14:cNvContentPartPr/>
                <p14:nvPr/>
              </p14:nvContentPartPr>
              <p14:xfrm>
                <a:off x="9756885" y="4767430"/>
                <a:ext cx="154080" cy="240840"/>
              </p14:xfrm>
            </p:contentPart>
          </mc:Choice>
          <mc:Fallback>
            <p:pic>
              <p:nvPicPr>
                <p:cNvPr id="127" name="Ink 126">
                  <a:extLst>
                    <a:ext uri="{FF2B5EF4-FFF2-40B4-BE49-F238E27FC236}">
                      <a16:creationId xmlns:a16="http://schemas.microsoft.com/office/drawing/2014/main" id="{FE2191A7-C457-6F7E-FA73-9439B892A38A}"/>
                    </a:ext>
                  </a:extLst>
                </p:cNvPr>
                <p:cNvPicPr/>
                <p:nvPr/>
              </p:nvPicPr>
              <p:blipFill>
                <a:blip r:embed="rId48"/>
                <a:stretch>
                  <a:fillRect/>
                </a:stretch>
              </p:blipFill>
              <p:spPr>
                <a:xfrm>
                  <a:off x="9750765" y="4761310"/>
                  <a:ext cx="16632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28" name="Ink 127">
                  <a:extLst>
                    <a:ext uri="{FF2B5EF4-FFF2-40B4-BE49-F238E27FC236}">
                      <a16:creationId xmlns:a16="http://schemas.microsoft.com/office/drawing/2014/main" id="{A4954511-BCA7-7301-3BF1-3A6B629685D4}"/>
                    </a:ext>
                  </a:extLst>
                </p14:cNvPr>
                <p14:cNvContentPartPr/>
                <p14:nvPr/>
              </p14:nvContentPartPr>
              <p14:xfrm>
                <a:off x="8164605" y="4789750"/>
                <a:ext cx="1359720" cy="731880"/>
              </p14:xfrm>
            </p:contentPart>
          </mc:Choice>
          <mc:Fallback>
            <p:pic>
              <p:nvPicPr>
                <p:cNvPr id="128" name="Ink 127">
                  <a:extLst>
                    <a:ext uri="{FF2B5EF4-FFF2-40B4-BE49-F238E27FC236}">
                      <a16:creationId xmlns:a16="http://schemas.microsoft.com/office/drawing/2014/main" id="{A4954511-BCA7-7301-3BF1-3A6B629685D4}"/>
                    </a:ext>
                  </a:extLst>
                </p:cNvPr>
                <p:cNvPicPr/>
                <p:nvPr/>
              </p:nvPicPr>
              <p:blipFill>
                <a:blip r:embed="rId50"/>
                <a:stretch>
                  <a:fillRect/>
                </a:stretch>
              </p:blipFill>
              <p:spPr>
                <a:xfrm>
                  <a:off x="8158485" y="4783630"/>
                  <a:ext cx="1371960" cy="7441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29" name="Ink 128">
                  <a:extLst>
                    <a:ext uri="{FF2B5EF4-FFF2-40B4-BE49-F238E27FC236}">
                      <a16:creationId xmlns:a16="http://schemas.microsoft.com/office/drawing/2014/main" id="{1CABE2BC-771C-C4A0-F1C7-849AE3A0B98A}"/>
                    </a:ext>
                  </a:extLst>
                </p14:cNvPr>
                <p14:cNvContentPartPr/>
                <p14:nvPr/>
              </p14:nvContentPartPr>
              <p14:xfrm>
                <a:off x="6739005" y="5964430"/>
                <a:ext cx="43560" cy="14760"/>
              </p14:xfrm>
            </p:contentPart>
          </mc:Choice>
          <mc:Fallback>
            <p:pic>
              <p:nvPicPr>
                <p:cNvPr id="129" name="Ink 128">
                  <a:extLst>
                    <a:ext uri="{FF2B5EF4-FFF2-40B4-BE49-F238E27FC236}">
                      <a16:creationId xmlns:a16="http://schemas.microsoft.com/office/drawing/2014/main" id="{1CABE2BC-771C-C4A0-F1C7-849AE3A0B98A}"/>
                    </a:ext>
                  </a:extLst>
                </p:cNvPr>
                <p:cNvPicPr/>
                <p:nvPr/>
              </p:nvPicPr>
              <p:blipFill>
                <a:blip r:embed="rId52"/>
                <a:stretch>
                  <a:fillRect/>
                </a:stretch>
              </p:blipFill>
              <p:spPr>
                <a:xfrm>
                  <a:off x="6732885" y="5958310"/>
                  <a:ext cx="5580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30" name="Ink 129">
                  <a:extLst>
                    <a:ext uri="{FF2B5EF4-FFF2-40B4-BE49-F238E27FC236}">
                      <a16:creationId xmlns:a16="http://schemas.microsoft.com/office/drawing/2014/main" id="{2B9510F3-720F-EC3D-C160-4ADC5DF7CB05}"/>
                    </a:ext>
                  </a:extLst>
                </p14:cNvPr>
                <p14:cNvContentPartPr/>
                <p14:nvPr/>
              </p14:nvContentPartPr>
              <p14:xfrm>
                <a:off x="6532365" y="5025910"/>
                <a:ext cx="74520" cy="18720"/>
              </p14:xfrm>
            </p:contentPart>
          </mc:Choice>
          <mc:Fallback>
            <p:pic>
              <p:nvPicPr>
                <p:cNvPr id="130" name="Ink 129">
                  <a:extLst>
                    <a:ext uri="{FF2B5EF4-FFF2-40B4-BE49-F238E27FC236}">
                      <a16:creationId xmlns:a16="http://schemas.microsoft.com/office/drawing/2014/main" id="{2B9510F3-720F-EC3D-C160-4ADC5DF7CB05}"/>
                    </a:ext>
                  </a:extLst>
                </p:cNvPr>
                <p:cNvPicPr/>
                <p:nvPr/>
              </p:nvPicPr>
              <p:blipFill>
                <a:blip r:embed="rId54"/>
                <a:stretch>
                  <a:fillRect/>
                </a:stretch>
              </p:blipFill>
              <p:spPr>
                <a:xfrm>
                  <a:off x="6526245" y="5019790"/>
                  <a:ext cx="867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39" name="Ink 138">
                  <a:extLst>
                    <a:ext uri="{FF2B5EF4-FFF2-40B4-BE49-F238E27FC236}">
                      <a16:creationId xmlns:a16="http://schemas.microsoft.com/office/drawing/2014/main" id="{7C26E65A-EB40-DADA-6179-5F7A46CB45D3}"/>
                    </a:ext>
                  </a:extLst>
                </p14:cNvPr>
                <p14:cNvContentPartPr/>
                <p14:nvPr/>
              </p14:nvContentPartPr>
              <p14:xfrm>
                <a:off x="6503205" y="6169270"/>
                <a:ext cx="259560" cy="310680"/>
              </p14:xfrm>
            </p:contentPart>
          </mc:Choice>
          <mc:Fallback>
            <p:pic>
              <p:nvPicPr>
                <p:cNvPr id="139" name="Ink 138">
                  <a:extLst>
                    <a:ext uri="{FF2B5EF4-FFF2-40B4-BE49-F238E27FC236}">
                      <a16:creationId xmlns:a16="http://schemas.microsoft.com/office/drawing/2014/main" id="{7C26E65A-EB40-DADA-6179-5F7A46CB45D3}"/>
                    </a:ext>
                  </a:extLst>
                </p:cNvPr>
                <p:cNvPicPr/>
                <p:nvPr/>
              </p:nvPicPr>
              <p:blipFill>
                <a:blip r:embed="rId56"/>
                <a:stretch>
                  <a:fillRect/>
                </a:stretch>
              </p:blipFill>
              <p:spPr>
                <a:xfrm>
                  <a:off x="6497085" y="6163150"/>
                  <a:ext cx="27180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40" name="Ink 139">
                  <a:extLst>
                    <a:ext uri="{FF2B5EF4-FFF2-40B4-BE49-F238E27FC236}">
                      <a16:creationId xmlns:a16="http://schemas.microsoft.com/office/drawing/2014/main" id="{65C255FE-B053-241C-00AE-199FDF02830A}"/>
                    </a:ext>
                  </a:extLst>
                </p14:cNvPr>
                <p14:cNvContentPartPr/>
                <p14:nvPr/>
              </p14:nvContentPartPr>
              <p14:xfrm>
                <a:off x="6601125" y="6097630"/>
                <a:ext cx="140760" cy="184320"/>
              </p14:xfrm>
            </p:contentPart>
          </mc:Choice>
          <mc:Fallback>
            <p:pic>
              <p:nvPicPr>
                <p:cNvPr id="140" name="Ink 139">
                  <a:extLst>
                    <a:ext uri="{FF2B5EF4-FFF2-40B4-BE49-F238E27FC236}">
                      <a16:creationId xmlns:a16="http://schemas.microsoft.com/office/drawing/2014/main" id="{65C255FE-B053-241C-00AE-199FDF02830A}"/>
                    </a:ext>
                  </a:extLst>
                </p:cNvPr>
                <p:cNvPicPr/>
                <p:nvPr/>
              </p:nvPicPr>
              <p:blipFill>
                <a:blip r:embed="rId58"/>
                <a:stretch>
                  <a:fillRect/>
                </a:stretch>
              </p:blipFill>
              <p:spPr>
                <a:xfrm>
                  <a:off x="6595005" y="6091510"/>
                  <a:ext cx="15300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29" name="Ink 28">
                  <a:extLst>
                    <a:ext uri="{FF2B5EF4-FFF2-40B4-BE49-F238E27FC236}">
                      <a16:creationId xmlns:a16="http://schemas.microsoft.com/office/drawing/2014/main" id="{4BDEA24D-0676-E3B6-EDAD-F4DE51812427}"/>
                    </a:ext>
                  </a:extLst>
                </p14:cNvPr>
                <p14:cNvContentPartPr/>
                <p14:nvPr/>
              </p14:nvContentPartPr>
              <p14:xfrm>
                <a:off x="-260475" y="3948070"/>
                <a:ext cx="855360" cy="2489040"/>
              </p14:xfrm>
            </p:contentPart>
          </mc:Choice>
          <mc:Fallback>
            <p:pic>
              <p:nvPicPr>
                <p:cNvPr id="29" name="Ink 28">
                  <a:extLst>
                    <a:ext uri="{FF2B5EF4-FFF2-40B4-BE49-F238E27FC236}">
                      <a16:creationId xmlns:a16="http://schemas.microsoft.com/office/drawing/2014/main" id="{4BDEA24D-0676-E3B6-EDAD-F4DE51812427}"/>
                    </a:ext>
                  </a:extLst>
                </p:cNvPr>
                <p:cNvPicPr/>
                <p:nvPr/>
              </p:nvPicPr>
              <p:blipFill>
                <a:blip r:embed="rId60"/>
                <a:stretch>
                  <a:fillRect/>
                </a:stretch>
              </p:blipFill>
              <p:spPr>
                <a:xfrm>
                  <a:off x="-266595" y="3941950"/>
                  <a:ext cx="867600" cy="25012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0" name="Ink 29">
                  <a:extLst>
                    <a:ext uri="{FF2B5EF4-FFF2-40B4-BE49-F238E27FC236}">
                      <a16:creationId xmlns:a16="http://schemas.microsoft.com/office/drawing/2014/main" id="{02F68D9C-1513-0C82-FE21-B64A2B438CCF}"/>
                    </a:ext>
                  </a:extLst>
                </p14:cNvPr>
                <p14:cNvContentPartPr/>
                <p14:nvPr/>
              </p14:nvContentPartPr>
              <p14:xfrm>
                <a:off x="549525" y="5404630"/>
                <a:ext cx="1487520" cy="788760"/>
              </p14:xfrm>
            </p:contentPart>
          </mc:Choice>
          <mc:Fallback>
            <p:pic>
              <p:nvPicPr>
                <p:cNvPr id="30" name="Ink 29">
                  <a:extLst>
                    <a:ext uri="{FF2B5EF4-FFF2-40B4-BE49-F238E27FC236}">
                      <a16:creationId xmlns:a16="http://schemas.microsoft.com/office/drawing/2014/main" id="{02F68D9C-1513-0C82-FE21-B64A2B438CCF}"/>
                    </a:ext>
                  </a:extLst>
                </p:cNvPr>
                <p:cNvPicPr/>
                <p:nvPr/>
              </p:nvPicPr>
              <p:blipFill>
                <a:blip r:embed="rId62"/>
                <a:stretch>
                  <a:fillRect/>
                </a:stretch>
              </p:blipFill>
              <p:spPr>
                <a:xfrm>
                  <a:off x="543405" y="5398510"/>
                  <a:ext cx="1499760" cy="8010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63" name="Ink 62">
                  <a:extLst>
                    <a:ext uri="{FF2B5EF4-FFF2-40B4-BE49-F238E27FC236}">
                      <a16:creationId xmlns:a16="http://schemas.microsoft.com/office/drawing/2014/main" id="{4DAA10D7-4DC2-4EE1-8EE9-50F1B3A0D279}"/>
                    </a:ext>
                  </a:extLst>
                </p14:cNvPr>
                <p14:cNvContentPartPr/>
                <p14:nvPr/>
              </p14:nvContentPartPr>
              <p14:xfrm>
                <a:off x="958845" y="5637910"/>
                <a:ext cx="284040" cy="244800"/>
              </p14:xfrm>
            </p:contentPart>
          </mc:Choice>
          <mc:Fallback>
            <p:pic>
              <p:nvPicPr>
                <p:cNvPr id="63" name="Ink 62">
                  <a:extLst>
                    <a:ext uri="{FF2B5EF4-FFF2-40B4-BE49-F238E27FC236}">
                      <a16:creationId xmlns:a16="http://schemas.microsoft.com/office/drawing/2014/main" id="{4DAA10D7-4DC2-4EE1-8EE9-50F1B3A0D279}"/>
                    </a:ext>
                  </a:extLst>
                </p:cNvPr>
                <p:cNvPicPr/>
                <p:nvPr/>
              </p:nvPicPr>
              <p:blipFill>
                <a:blip r:embed="rId64"/>
                <a:stretch>
                  <a:fillRect/>
                </a:stretch>
              </p:blipFill>
              <p:spPr>
                <a:xfrm>
                  <a:off x="952725" y="5631790"/>
                  <a:ext cx="29628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64" name="Ink 63">
                  <a:extLst>
                    <a:ext uri="{FF2B5EF4-FFF2-40B4-BE49-F238E27FC236}">
                      <a16:creationId xmlns:a16="http://schemas.microsoft.com/office/drawing/2014/main" id="{9265CDB6-C83A-6292-4E80-9F8740B18470}"/>
                    </a:ext>
                  </a:extLst>
                </p14:cNvPr>
                <p14:cNvContentPartPr/>
                <p14:nvPr/>
              </p14:nvContentPartPr>
              <p14:xfrm>
                <a:off x="1337925" y="5653030"/>
                <a:ext cx="311040" cy="189360"/>
              </p14:xfrm>
            </p:contentPart>
          </mc:Choice>
          <mc:Fallback>
            <p:pic>
              <p:nvPicPr>
                <p:cNvPr id="64" name="Ink 63">
                  <a:extLst>
                    <a:ext uri="{FF2B5EF4-FFF2-40B4-BE49-F238E27FC236}">
                      <a16:creationId xmlns:a16="http://schemas.microsoft.com/office/drawing/2014/main" id="{9265CDB6-C83A-6292-4E80-9F8740B18470}"/>
                    </a:ext>
                  </a:extLst>
                </p:cNvPr>
                <p:cNvPicPr/>
                <p:nvPr/>
              </p:nvPicPr>
              <p:blipFill>
                <a:blip r:embed="rId66"/>
                <a:stretch>
                  <a:fillRect/>
                </a:stretch>
              </p:blipFill>
              <p:spPr>
                <a:xfrm>
                  <a:off x="1331805" y="5646910"/>
                  <a:ext cx="32328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65" name="Ink 64">
                  <a:extLst>
                    <a:ext uri="{FF2B5EF4-FFF2-40B4-BE49-F238E27FC236}">
                      <a16:creationId xmlns:a16="http://schemas.microsoft.com/office/drawing/2014/main" id="{31660076-29E0-8804-49F8-ED0561D83AF3}"/>
                    </a:ext>
                  </a:extLst>
                </p14:cNvPr>
                <p14:cNvContentPartPr/>
                <p14:nvPr/>
              </p14:nvContentPartPr>
              <p14:xfrm>
                <a:off x="809085" y="4503190"/>
                <a:ext cx="970920" cy="782640"/>
              </p14:xfrm>
            </p:contentPart>
          </mc:Choice>
          <mc:Fallback>
            <p:pic>
              <p:nvPicPr>
                <p:cNvPr id="65" name="Ink 64">
                  <a:extLst>
                    <a:ext uri="{FF2B5EF4-FFF2-40B4-BE49-F238E27FC236}">
                      <a16:creationId xmlns:a16="http://schemas.microsoft.com/office/drawing/2014/main" id="{31660076-29E0-8804-49F8-ED0561D83AF3}"/>
                    </a:ext>
                  </a:extLst>
                </p:cNvPr>
                <p:cNvPicPr/>
                <p:nvPr/>
              </p:nvPicPr>
              <p:blipFill>
                <a:blip r:embed="rId68"/>
                <a:stretch>
                  <a:fillRect/>
                </a:stretch>
              </p:blipFill>
              <p:spPr>
                <a:xfrm>
                  <a:off x="802965" y="4497070"/>
                  <a:ext cx="983160" cy="7948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66" name="Ink 65">
                  <a:extLst>
                    <a:ext uri="{FF2B5EF4-FFF2-40B4-BE49-F238E27FC236}">
                      <a16:creationId xmlns:a16="http://schemas.microsoft.com/office/drawing/2014/main" id="{2E9159D6-690D-D344-9582-72A681EE28E9}"/>
                    </a:ext>
                  </a:extLst>
                </p14:cNvPr>
                <p14:cNvContentPartPr/>
                <p14:nvPr/>
              </p14:nvContentPartPr>
              <p14:xfrm>
                <a:off x="1042005" y="4786150"/>
                <a:ext cx="175680" cy="226080"/>
              </p14:xfrm>
            </p:contentPart>
          </mc:Choice>
          <mc:Fallback>
            <p:pic>
              <p:nvPicPr>
                <p:cNvPr id="66" name="Ink 65">
                  <a:extLst>
                    <a:ext uri="{FF2B5EF4-FFF2-40B4-BE49-F238E27FC236}">
                      <a16:creationId xmlns:a16="http://schemas.microsoft.com/office/drawing/2014/main" id="{2E9159D6-690D-D344-9582-72A681EE28E9}"/>
                    </a:ext>
                  </a:extLst>
                </p:cNvPr>
                <p:cNvPicPr/>
                <p:nvPr/>
              </p:nvPicPr>
              <p:blipFill>
                <a:blip r:embed="rId70"/>
                <a:stretch>
                  <a:fillRect/>
                </a:stretch>
              </p:blipFill>
              <p:spPr>
                <a:xfrm>
                  <a:off x="1035885" y="4780030"/>
                  <a:ext cx="18792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68" name="Ink 67">
                  <a:extLst>
                    <a:ext uri="{FF2B5EF4-FFF2-40B4-BE49-F238E27FC236}">
                      <a16:creationId xmlns:a16="http://schemas.microsoft.com/office/drawing/2014/main" id="{D2842A59-C37B-F818-3FED-EE23BB171F50}"/>
                    </a:ext>
                  </a:extLst>
                </p14:cNvPr>
                <p14:cNvContentPartPr/>
                <p14:nvPr/>
              </p14:nvContentPartPr>
              <p14:xfrm>
                <a:off x="1087005" y="4800190"/>
                <a:ext cx="273960" cy="190440"/>
              </p14:xfrm>
            </p:contentPart>
          </mc:Choice>
          <mc:Fallback>
            <p:pic>
              <p:nvPicPr>
                <p:cNvPr id="68" name="Ink 67">
                  <a:extLst>
                    <a:ext uri="{FF2B5EF4-FFF2-40B4-BE49-F238E27FC236}">
                      <a16:creationId xmlns:a16="http://schemas.microsoft.com/office/drawing/2014/main" id="{D2842A59-C37B-F818-3FED-EE23BB171F50}"/>
                    </a:ext>
                  </a:extLst>
                </p:cNvPr>
                <p:cNvPicPr/>
                <p:nvPr/>
              </p:nvPicPr>
              <p:blipFill>
                <a:blip r:embed="rId72"/>
                <a:stretch>
                  <a:fillRect/>
                </a:stretch>
              </p:blipFill>
              <p:spPr>
                <a:xfrm>
                  <a:off x="1080885" y="4794070"/>
                  <a:ext cx="28620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76" name="Ink 75">
                  <a:extLst>
                    <a:ext uri="{FF2B5EF4-FFF2-40B4-BE49-F238E27FC236}">
                      <a16:creationId xmlns:a16="http://schemas.microsoft.com/office/drawing/2014/main" id="{CF1E12BA-39F7-93EC-F7EC-A92FCCAAAF56}"/>
                    </a:ext>
                  </a:extLst>
                </p14:cNvPr>
                <p14:cNvContentPartPr/>
                <p14:nvPr/>
              </p14:nvContentPartPr>
              <p14:xfrm>
                <a:off x="1398765" y="4779310"/>
                <a:ext cx="120600" cy="195120"/>
              </p14:xfrm>
            </p:contentPart>
          </mc:Choice>
          <mc:Fallback>
            <p:pic>
              <p:nvPicPr>
                <p:cNvPr id="76" name="Ink 75">
                  <a:extLst>
                    <a:ext uri="{FF2B5EF4-FFF2-40B4-BE49-F238E27FC236}">
                      <a16:creationId xmlns:a16="http://schemas.microsoft.com/office/drawing/2014/main" id="{CF1E12BA-39F7-93EC-F7EC-A92FCCAAAF56}"/>
                    </a:ext>
                  </a:extLst>
                </p:cNvPr>
                <p:cNvPicPr/>
                <p:nvPr/>
              </p:nvPicPr>
              <p:blipFill>
                <a:blip r:embed="rId74"/>
                <a:stretch>
                  <a:fillRect/>
                </a:stretch>
              </p:blipFill>
              <p:spPr>
                <a:xfrm>
                  <a:off x="1392645" y="4773190"/>
                  <a:ext cx="13284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77" name="Ink 76">
                  <a:extLst>
                    <a:ext uri="{FF2B5EF4-FFF2-40B4-BE49-F238E27FC236}">
                      <a16:creationId xmlns:a16="http://schemas.microsoft.com/office/drawing/2014/main" id="{665106DB-1C95-C11C-74BD-000ADC67EE5C}"/>
                    </a:ext>
                  </a:extLst>
                </p14:cNvPr>
                <p14:cNvContentPartPr/>
                <p14:nvPr/>
              </p14:nvContentPartPr>
              <p14:xfrm>
                <a:off x="1450245" y="4753390"/>
                <a:ext cx="140760" cy="188280"/>
              </p14:xfrm>
            </p:contentPart>
          </mc:Choice>
          <mc:Fallback>
            <p:pic>
              <p:nvPicPr>
                <p:cNvPr id="77" name="Ink 76">
                  <a:extLst>
                    <a:ext uri="{FF2B5EF4-FFF2-40B4-BE49-F238E27FC236}">
                      <a16:creationId xmlns:a16="http://schemas.microsoft.com/office/drawing/2014/main" id="{665106DB-1C95-C11C-74BD-000ADC67EE5C}"/>
                    </a:ext>
                  </a:extLst>
                </p:cNvPr>
                <p:cNvPicPr/>
                <p:nvPr/>
              </p:nvPicPr>
              <p:blipFill>
                <a:blip r:embed="rId76"/>
                <a:stretch>
                  <a:fillRect/>
                </a:stretch>
              </p:blipFill>
              <p:spPr>
                <a:xfrm>
                  <a:off x="1444125" y="4747270"/>
                  <a:ext cx="15300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78" name="Ink 77">
                  <a:extLst>
                    <a:ext uri="{FF2B5EF4-FFF2-40B4-BE49-F238E27FC236}">
                      <a16:creationId xmlns:a16="http://schemas.microsoft.com/office/drawing/2014/main" id="{BE93DCC1-40D8-0ADB-C689-FA934FC982A4}"/>
                    </a:ext>
                  </a:extLst>
                </p14:cNvPr>
                <p14:cNvContentPartPr/>
                <p14:nvPr/>
              </p14:nvContentPartPr>
              <p14:xfrm>
                <a:off x="1768125" y="4868590"/>
                <a:ext cx="389160" cy="5040"/>
              </p14:xfrm>
            </p:contentPart>
          </mc:Choice>
          <mc:Fallback>
            <p:pic>
              <p:nvPicPr>
                <p:cNvPr id="78" name="Ink 77">
                  <a:extLst>
                    <a:ext uri="{FF2B5EF4-FFF2-40B4-BE49-F238E27FC236}">
                      <a16:creationId xmlns:a16="http://schemas.microsoft.com/office/drawing/2014/main" id="{BE93DCC1-40D8-0ADB-C689-FA934FC982A4}"/>
                    </a:ext>
                  </a:extLst>
                </p:cNvPr>
                <p:cNvPicPr/>
                <p:nvPr/>
              </p:nvPicPr>
              <p:blipFill>
                <a:blip r:embed="rId78"/>
                <a:stretch>
                  <a:fillRect/>
                </a:stretch>
              </p:blipFill>
              <p:spPr>
                <a:xfrm>
                  <a:off x="1762005" y="4862470"/>
                  <a:ext cx="401400" cy="172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80" name="Ink 79">
                  <a:extLst>
                    <a:ext uri="{FF2B5EF4-FFF2-40B4-BE49-F238E27FC236}">
                      <a16:creationId xmlns:a16="http://schemas.microsoft.com/office/drawing/2014/main" id="{D7641B1D-400F-6ABB-E204-30B29B6228C9}"/>
                    </a:ext>
                  </a:extLst>
                </p14:cNvPr>
                <p14:cNvContentPartPr/>
                <p14:nvPr/>
              </p14:nvContentPartPr>
              <p14:xfrm>
                <a:off x="2398125" y="5375470"/>
                <a:ext cx="1649160" cy="820440"/>
              </p14:xfrm>
            </p:contentPart>
          </mc:Choice>
          <mc:Fallback>
            <p:pic>
              <p:nvPicPr>
                <p:cNvPr id="80" name="Ink 79">
                  <a:extLst>
                    <a:ext uri="{FF2B5EF4-FFF2-40B4-BE49-F238E27FC236}">
                      <a16:creationId xmlns:a16="http://schemas.microsoft.com/office/drawing/2014/main" id="{D7641B1D-400F-6ABB-E204-30B29B6228C9}"/>
                    </a:ext>
                  </a:extLst>
                </p:cNvPr>
                <p:cNvPicPr/>
                <p:nvPr/>
              </p:nvPicPr>
              <p:blipFill>
                <a:blip r:embed="rId80"/>
                <a:stretch>
                  <a:fillRect/>
                </a:stretch>
              </p:blipFill>
              <p:spPr>
                <a:xfrm>
                  <a:off x="2392005" y="5369350"/>
                  <a:ext cx="1661400" cy="8326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81" name="Ink 80">
                  <a:extLst>
                    <a:ext uri="{FF2B5EF4-FFF2-40B4-BE49-F238E27FC236}">
                      <a16:creationId xmlns:a16="http://schemas.microsoft.com/office/drawing/2014/main" id="{A057F8B7-4318-14DB-9271-36DE2646A89F}"/>
                    </a:ext>
                  </a:extLst>
                </p14:cNvPr>
                <p14:cNvContentPartPr/>
                <p14:nvPr/>
              </p14:nvContentPartPr>
              <p14:xfrm>
                <a:off x="2888445" y="5582830"/>
                <a:ext cx="210600" cy="322920"/>
              </p14:xfrm>
            </p:contentPart>
          </mc:Choice>
          <mc:Fallback>
            <p:pic>
              <p:nvPicPr>
                <p:cNvPr id="81" name="Ink 80">
                  <a:extLst>
                    <a:ext uri="{FF2B5EF4-FFF2-40B4-BE49-F238E27FC236}">
                      <a16:creationId xmlns:a16="http://schemas.microsoft.com/office/drawing/2014/main" id="{A057F8B7-4318-14DB-9271-36DE2646A89F}"/>
                    </a:ext>
                  </a:extLst>
                </p:cNvPr>
                <p:cNvPicPr/>
                <p:nvPr/>
              </p:nvPicPr>
              <p:blipFill>
                <a:blip r:embed="rId82"/>
                <a:stretch>
                  <a:fillRect/>
                </a:stretch>
              </p:blipFill>
              <p:spPr>
                <a:xfrm>
                  <a:off x="2882325" y="5576710"/>
                  <a:ext cx="22284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82" name="Ink 81">
                  <a:extLst>
                    <a:ext uri="{FF2B5EF4-FFF2-40B4-BE49-F238E27FC236}">
                      <a16:creationId xmlns:a16="http://schemas.microsoft.com/office/drawing/2014/main" id="{31877F56-840B-75DC-5539-55E43CF38228}"/>
                    </a:ext>
                  </a:extLst>
                </p14:cNvPr>
                <p14:cNvContentPartPr/>
                <p14:nvPr/>
              </p14:nvContentPartPr>
              <p14:xfrm>
                <a:off x="3154485" y="5578510"/>
                <a:ext cx="177120" cy="295200"/>
              </p14:xfrm>
            </p:contentPart>
          </mc:Choice>
          <mc:Fallback>
            <p:pic>
              <p:nvPicPr>
                <p:cNvPr id="82" name="Ink 81">
                  <a:extLst>
                    <a:ext uri="{FF2B5EF4-FFF2-40B4-BE49-F238E27FC236}">
                      <a16:creationId xmlns:a16="http://schemas.microsoft.com/office/drawing/2014/main" id="{31877F56-840B-75DC-5539-55E43CF38228}"/>
                    </a:ext>
                  </a:extLst>
                </p:cNvPr>
                <p:cNvPicPr/>
                <p:nvPr/>
              </p:nvPicPr>
              <p:blipFill>
                <a:blip r:embed="rId84"/>
                <a:stretch>
                  <a:fillRect/>
                </a:stretch>
              </p:blipFill>
              <p:spPr>
                <a:xfrm>
                  <a:off x="3148365" y="5572390"/>
                  <a:ext cx="18936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83" name="Ink 82">
                  <a:extLst>
                    <a:ext uri="{FF2B5EF4-FFF2-40B4-BE49-F238E27FC236}">
                      <a16:creationId xmlns:a16="http://schemas.microsoft.com/office/drawing/2014/main" id="{1C2BE973-7A39-68EF-A5EB-AC1FF59A1F2A}"/>
                    </a:ext>
                  </a:extLst>
                </p14:cNvPr>
                <p14:cNvContentPartPr/>
                <p14:nvPr/>
              </p14:nvContentPartPr>
              <p14:xfrm>
                <a:off x="3406485" y="5602630"/>
                <a:ext cx="124200" cy="235080"/>
              </p14:xfrm>
            </p:contentPart>
          </mc:Choice>
          <mc:Fallback>
            <p:pic>
              <p:nvPicPr>
                <p:cNvPr id="83" name="Ink 82">
                  <a:extLst>
                    <a:ext uri="{FF2B5EF4-FFF2-40B4-BE49-F238E27FC236}">
                      <a16:creationId xmlns:a16="http://schemas.microsoft.com/office/drawing/2014/main" id="{1C2BE973-7A39-68EF-A5EB-AC1FF59A1F2A}"/>
                    </a:ext>
                  </a:extLst>
                </p:cNvPr>
                <p:cNvPicPr/>
                <p:nvPr/>
              </p:nvPicPr>
              <p:blipFill>
                <a:blip r:embed="rId86"/>
                <a:stretch>
                  <a:fillRect/>
                </a:stretch>
              </p:blipFill>
              <p:spPr>
                <a:xfrm>
                  <a:off x="3400365" y="5596510"/>
                  <a:ext cx="13644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84" name="Ink 83">
                  <a:extLst>
                    <a:ext uri="{FF2B5EF4-FFF2-40B4-BE49-F238E27FC236}">
                      <a16:creationId xmlns:a16="http://schemas.microsoft.com/office/drawing/2014/main" id="{325418B5-F509-90B6-A77B-11047EB43A19}"/>
                    </a:ext>
                  </a:extLst>
                </p14:cNvPr>
                <p14:cNvContentPartPr/>
                <p14:nvPr/>
              </p14:nvContentPartPr>
              <p14:xfrm>
                <a:off x="3396765" y="5724310"/>
                <a:ext cx="147240" cy="22680"/>
              </p14:xfrm>
            </p:contentPart>
          </mc:Choice>
          <mc:Fallback>
            <p:pic>
              <p:nvPicPr>
                <p:cNvPr id="84" name="Ink 83">
                  <a:extLst>
                    <a:ext uri="{FF2B5EF4-FFF2-40B4-BE49-F238E27FC236}">
                      <a16:creationId xmlns:a16="http://schemas.microsoft.com/office/drawing/2014/main" id="{325418B5-F509-90B6-A77B-11047EB43A19}"/>
                    </a:ext>
                  </a:extLst>
                </p:cNvPr>
                <p:cNvPicPr/>
                <p:nvPr/>
              </p:nvPicPr>
              <p:blipFill>
                <a:blip r:embed="rId88"/>
                <a:stretch>
                  <a:fillRect/>
                </a:stretch>
              </p:blipFill>
              <p:spPr>
                <a:xfrm>
                  <a:off x="3390645" y="5718190"/>
                  <a:ext cx="15948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85" name="Ink 84">
                  <a:extLst>
                    <a:ext uri="{FF2B5EF4-FFF2-40B4-BE49-F238E27FC236}">
                      <a16:creationId xmlns:a16="http://schemas.microsoft.com/office/drawing/2014/main" id="{45262296-EAF9-1BA6-5F92-5A9895ABEFAF}"/>
                    </a:ext>
                  </a:extLst>
                </p14:cNvPr>
                <p14:cNvContentPartPr/>
                <p14:nvPr/>
              </p14:nvContentPartPr>
              <p14:xfrm>
                <a:off x="2984565" y="4547110"/>
                <a:ext cx="964080" cy="769320"/>
              </p14:xfrm>
            </p:contentPart>
          </mc:Choice>
          <mc:Fallback>
            <p:pic>
              <p:nvPicPr>
                <p:cNvPr id="85" name="Ink 84">
                  <a:extLst>
                    <a:ext uri="{FF2B5EF4-FFF2-40B4-BE49-F238E27FC236}">
                      <a16:creationId xmlns:a16="http://schemas.microsoft.com/office/drawing/2014/main" id="{45262296-EAF9-1BA6-5F92-5A9895ABEFAF}"/>
                    </a:ext>
                  </a:extLst>
                </p:cNvPr>
                <p:cNvPicPr/>
                <p:nvPr/>
              </p:nvPicPr>
              <p:blipFill>
                <a:blip r:embed="rId90"/>
                <a:stretch>
                  <a:fillRect/>
                </a:stretch>
              </p:blipFill>
              <p:spPr>
                <a:xfrm>
                  <a:off x="2978445" y="4540990"/>
                  <a:ext cx="976320" cy="7815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86" name="Ink 85">
                  <a:extLst>
                    <a:ext uri="{FF2B5EF4-FFF2-40B4-BE49-F238E27FC236}">
                      <a16:creationId xmlns:a16="http://schemas.microsoft.com/office/drawing/2014/main" id="{161D5B59-E755-B823-A4D3-0622A4D0F615}"/>
                    </a:ext>
                  </a:extLst>
                </p14:cNvPr>
                <p14:cNvContentPartPr/>
                <p14:nvPr/>
              </p14:nvContentPartPr>
              <p14:xfrm>
                <a:off x="3167805" y="4810630"/>
                <a:ext cx="171360" cy="275040"/>
              </p14:xfrm>
            </p:contentPart>
          </mc:Choice>
          <mc:Fallback>
            <p:pic>
              <p:nvPicPr>
                <p:cNvPr id="86" name="Ink 85">
                  <a:extLst>
                    <a:ext uri="{FF2B5EF4-FFF2-40B4-BE49-F238E27FC236}">
                      <a16:creationId xmlns:a16="http://schemas.microsoft.com/office/drawing/2014/main" id="{161D5B59-E755-B823-A4D3-0622A4D0F615}"/>
                    </a:ext>
                  </a:extLst>
                </p:cNvPr>
                <p:cNvPicPr/>
                <p:nvPr/>
              </p:nvPicPr>
              <p:blipFill>
                <a:blip r:embed="rId92"/>
                <a:stretch>
                  <a:fillRect/>
                </a:stretch>
              </p:blipFill>
              <p:spPr>
                <a:xfrm>
                  <a:off x="3161685" y="4804510"/>
                  <a:ext cx="18360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87" name="Ink 86">
                  <a:extLst>
                    <a:ext uri="{FF2B5EF4-FFF2-40B4-BE49-F238E27FC236}">
                      <a16:creationId xmlns:a16="http://schemas.microsoft.com/office/drawing/2014/main" id="{C43E8139-DBFE-9E0D-B8E8-484E7BB9A6E7}"/>
                    </a:ext>
                  </a:extLst>
                </p14:cNvPr>
                <p14:cNvContentPartPr/>
                <p14:nvPr/>
              </p14:nvContentPartPr>
              <p14:xfrm>
                <a:off x="3377685" y="4922590"/>
                <a:ext cx="91080" cy="121320"/>
              </p14:xfrm>
            </p:contentPart>
          </mc:Choice>
          <mc:Fallback>
            <p:pic>
              <p:nvPicPr>
                <p:cNvPr id="87" name="Ink 86">
                  <a:extLst>
                    <a:ext uri="{FF2B5EF4-FFF2-40B4-BE49-F238E27FC236}">
                      <a16:creationId xmlns:a16="http://schemas.microsoft.com/office/drawing/2014/main" id="{C43E8139-DBFE-9E0D-B8E8-484E7BB9A6E7}"/>
                    </a:ext>
                  </a:extLst>
                </p:cNvPr>
                <p:cNvPicPr/>
                <p:nvPr/>
              </p:nvPicPr>
              <p:blipFill>
                <a:blip r:embed="rId94"/>
                <a:stretch>
                  <a:fillRect/>
                </a:stretch>
              </p:blipFill>
              <p:spPr>
                <a:xfrm>
                  <a:off x="3371565" y="4916470"/>
                  <a:ext cx="10332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88" name="Ink 87">
                  <a:extLst>
                    <a:ext uri="{FF2B5EF4-FFF2-40B4-BE49-F238E27FC236}">
                      <a16:creationId xmlns:a16="http://schemas.microsoft.com/office/drawing/2014/main" id="{E4D08599-4EE1-619D-C724-9556AFB79D57}"/>
                    </a:ext>
                  </a:extLst>
                </p14:cNvPr>
                <p14:cNvContentPartPr/>
                <p14:nvPr/>
              </p14:nvContentPartPr>
              <p14:xfrm>
                <a:off x="3510885" y="4919350"/>
                <a:ext cx="92160" cy="105840"/>
              </p14:xfrm>
            </p:contentPart>
          </mc:Choice>
          <mc:Fallback>
            <p:pic>
              <p:nvPicPr>
                <p:cNvPr id="88" name="Ink 87">
                  <a:extLst>
                    <a:ext uri="{FF2B5EF4-FFF2-40B4-BE49-F238E27FC236}">
                      <a16:creationId xmlns:a16="http://schemas.microsoft.com/office/drawing/2014/main" id="{E4D08599-4EE1-619D-C724-9556AFB79D57}"/>
                    </a:ext>
                  </a:extLst>
                </p:cNvPr>
                <p:cNvPicPr/>
                <p:nvPr/>
              </p:nvPicPr>
              <p:blipFill>
                <a:blip r:embed="rId96"/>
                <a:stretch>
                  <a:fillRect/>
                </a:stretch>
              </p:blipFill>
              <p:spPr>
                <a:xfrm>
                  <a:off x="3504765" y="4913230"/>
                  <a:ext cx="10440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89" name="Ink 88">
                  <a:extLst>
                    <a:ext uri="{FF2B5EF4-FFF2-40B4-BE49-F238E27FC236}">
                      <a16:creationId xmlns:a16="http://schemas.microsoft.com/office/drawing/2014/main" id="{44655C5E-100C-7ACE-8BAB-9EF8C6663C14}"/>
                    </a:ext>
                  </a:extLst>
                </p14:cNvPr>
                <p14:cNvContentPartPr/>
                <p14:nvPr/>
              </p14:nvContentPartPr>
              <p14:xfrm>
                <a:off x="3640485" y="4927990"/>
                <a:ext cx="98280" cy="95400"/>
              </p14:xfrm>
            </p:contentPart>
          </mc:Choice>
          <mc:Fallback>
            <p:pic>
              <p:nvPicPr>
                <p:cNvPr id="89" name="Ink 88">
                  <a:extLst>
                    <a:ext uri="{FF2B5EF4-FFF2-40B4-BE49-F238E27FC236}">
                      <a16:creationId xmlns:a16="http://schemas.microsoft.com/office/drawing/2014/main" id="{44655C5E-100C-7ACE-8BAB-9EF8C6663C14}"/>
                    </a:ext>
                  </a:extLst>
                </p:cNvPr>
                <p:cNvPicPr/>
                <p:nvPr/>
              </p:nvPicPr>
              <p:blipFill>
                <a:blip r:embed="rId98"/>
                <a:stretch>
                  <a:fillRect/>
                </a:stretch>
              </p:blipFill>
              <p:spPr>
                <a:xfrm>
                  <a:off x="3634365" y="4921870"/>
                  <a:ext cx="11052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33" name="Ink 132">
                  <a:extLst>
                    <a:ext uri="{FF2B5EF4-FFF2-40B4-BE49-F238E27FC236}">
                      <a16:creationId xmlns:a16="http://schemas.microsoft.com/office/drawing/2014/main" id="{DDB81A42-FCBD-9597-CAB0-F16950FE172A}"/>
                    </a:ext>
                  </a:extLst>
                </p14:cNvPr>
                <p14:cNvContentPartPr/>
                <p14:nvPr/>
              </p14:nvContentPartPr>
              <p14:xfrm>
                <a:off x="1499205" y="6254230"/>
                <a:ext cx="155160" cy="294480"/>
              </p14:xfrm>
            </p:contentPart>
          </mc:Choice>
          <mc:Fallback>
            <p:pic>
              <p:nvPicPr>
                <p:cNvPr id="133" name="Ink 132">
                  <a:extLst>
                    <a:ext uri="{FF2B5EF4-FFF2-40B4-BE49-F238E27FC236}">
                      <a16:creationId xmlns:a16="http://schemas.microsoft.com/office/drawing/2014/main" id="{DDB81A42-FCBD-9597-CAB0-F16950FE172A}"/>
                    </a:ext>
                  </a:extLst>
                </p:cNvPr>
                <p:cNvPicPr/>
                <p:nvPr/>
              </p:nvPicPr>
              <p:blipFill>
                <a:blip r:embed="rId100"/>
                <a:stretch>
                  <a:fillRect/>
                </a:stretch>
              </p:blipFill>
              <p:spPr>
                <a:xfrm>
                  <a:off x="1493085" y="6248110"/>
                  <a:ext cx="16740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34" name="Ink 133">
                  <a:extLst>
                    <a:ext uri="{FF2B5EF4-FFF2-40B4-BE49-F238E27FC236}">
                      <a16:creationId xmlns:a16="http://schemas.microsoft.com/office/drawing/2014/main" id="{FE550A43-7427-A524-E9B4-29D134F1ED6C}"/>
                    </a:ext>
                  </a:extLst>
                </p14:cNvPr>
                <p14:cNvContentPartPr/>
                <p14:nvPr/>
              </p14:nvContentPartPr>
              <p14:xfrm>
                <a:off x="1532685" y="6191950"/>
                <a:ext cx="171000" cy="192960"/>
              </p14:xfrm>
            </p:contentPart>
          </mc:Choice>
          <mc:Fallback>
            <p:pic>
              <p:nvPicPr>
                <p:cNvPr id="134" name="Ink 133">
                  <a:extLst>
                    <a:ext uri="{FF2B5EF4-FFF2-40B4-BE49-F238E27FC236}">
                      <a16:creationId xmlns:a16="http://schemas.microsoft.com/office/drawing/2014/main" id="{FE550A43-7427-A524-E9B4-29D134F1ED6C}"/>
                    </a:ext>
                  </a:extLst>
                </p:cNvPr>
                <p:cNvPicPr/>
                <p:nvPr/>
              </p:nvPicPr>
              <p:blipFill>
                <a:blip r:embed="rId102"/>
                <a:stretch>
                  <a:fillRect/>
                </a:stretch>
              </p:blipFill>
              <p:spPr>
                <a:xfrm>
                  <a:off x="1526565" y="6185830"/>
                  <a:ext cx="18324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35" name="Ink 134">
                  <a:extLst>
                    <a:ext uri="{FF2B5EF4-FFF2-40B4-BE49-F238E27FC236}">
                      <a16:creationId xmlns:a16="http://schemas.microsoft.com/office/drawing/2014/main" id="{12E1CD90-2CEF-4084-4760-5B5AFD643BE2}"/>
                    </a:ext>
                  </a:extLst>
                </p14:cNvPr>
                <p14:cNvContentPartPr/>
                <p14:nvPr/>
              </p14:nvContentPartPr>
              <p14:xfrm>
                <a:off x="2585685" y="6250630"/>
                <a:ext cx="205920" cy="289800"/>
              </p14:xfrm>
            </p:contentPart>
          </mc:Choice>
          <mc:Fallback>
            <p:pic>
              <p:nvPicPr>
                <p:cNvPr id="135" name="Ink 134">
                  <a:extLst>
                    <a:ext uri="{FF2B5EF4-FFF2-40B4-BE49-F238E27FC236}">
                      <a16:creationId xmlns:a16="http://schemas.microsoft.com/office/drawing/2014/main" id="{12E1CD90-2CEF-4084-4760-5B5AFD643BE2}"/>
                    </a:ext>
                  </a:extLst>
                </p:cNvPr>
                <p:cNvPicPr/>
                <p:nvPr/>
              </p:nvPicPr>
              <p:blipFill>
                <a:blip r:embed="rId104"/>
                <a:stretch>
                  <a:fillRect/>
                </a:stretch>
              </p:blipFill>
              <p:spPr>
                <a:xfrm>
                  <a:off x="2579565" y="6244510"/>
                  <a:ext cx="21816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36" name="Ink 135">
                  <a:extLst>
                    <a:ext uri="{FF2B5EF4-FFF2-40B4-BE49-F238E27FC236}">
                      <a16:creationId xmlns:a16="http://schemas.microsoft.com/office/drawing/2014/main" id="{E15367F2-917D-A39C-D3A1-18D52AAE51B1}"/>
                    </a:ext>
                  </a:extLst>
                </p14:cNvPr>
                <p14:cNvContentPartPr/>
                <p14:nvPr/>
              </p14:nvContentPartPr>
              <p14:xfrm>
                <a:off x="2696925" y="6235510"/>
                <a:ext cx="138960" cy="146880"/>
              </p14:xfrm>
            </p:contentPart>
          </mc:Choice>
          <mc:Fallback>
            <p:pic>
              <p:nvPicPr>
                <p:cNvPr id="136" name="Ink 135">
                  <a:extLst>
                    <a:ext uri="{FF2B5EF4-FFF2-40B4-BE49-F238E27FC236}">
                      <a16:creationId xmlns:a16="http://schemas.microsoft.com/office/drawing/2014/main" id="{E15367F2-917D-A39C-D3A1-18D52AAE51B1}"/>
                    </a:ext>
                  </a:extLst>
                </p:cNvPr>
                <p:cNvPicPr/>
                <p:nvPr/>
              </p:nvPicPr>
              <p:blipFill>
                <a:blip r:embed="rId106"/>
                <a:stretch>
                  <a:fillRect/>
                </a:stretch>
              </p:blipFill>
              <p:spPr>
                <a:xfrm>
                  <a:off x="2690805" y="6229390"/>
                  <a:ext cx="15120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90" name="Ink 89">
                  <a:extLst>
                    <a:ext uri="{FF2B5EF4-FFF2-40B4-BE49-F238E27FC236}">
                      <a16:creationId xmlns:a16="http://schemas.microsoft.com/office/drawing/2014/main" id="{BC331101-4CB6-571B-A8F6-332692CEC818}"/>
                    </a:ext>
                  </a:extLst>
                </p14:cNvPr>
                <p14:cNvContentPartPr/>
                <p14:nvPr/>
              </p14:nvContentPartPr>
              <p14:xfrm>
                <a:off x="4501605" y="5398510"/>
                <a:ext cx="1420560" cy="682200"/>
              </p14:xfrm>
            </p:contentPart>
          </mc:Choice>
          <mc:Fallback>
            <p:pic>
              <p:nvPicPr>
                <p:cNvPr id="90" name="Ink 89">
                  <a:extLst>
                    <a:ext uri="{FF2B5EF4-FFF2-40B4-BE49-F238E27FC236}">
                      <a16:creationId xmlns:a16="http://schemas.microsoft.com/office/drawing/2014/main" id="{BC331101-4CB6-571B-A8F6-332692CEC818}"/>
                    </a:ext>
                  </a:extLst>
                </p:cNvPr>
                <p:cNvPicPr/>
                <p:nvPr/>
              </p:nvPicPr>
              <p:blipFill>
                <a:blip r:embed="rId108"/>
                <a:stretch>
                  <a:fillRect/>
                </a:stretch>
              </p:blipFill>
              <p:spPr>
                <a:xfrm>
                  <a:off x="4495485" y="5392390"/>
                  <a:ext cx="1432800" cy="6944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91" name="Ink 90">
                  <a:extLst>
                    <a:ext uri="{FF2B5EF4-FFF2-40B4-BE49-F238E27FC236}">
                      <a16:creationId xmlns:a16="http://schemas.microsoft.com/office/drawing/2014/main" id="{A2CB316B-A645-82E3-8B50-98D295BF17F8}"/>
                    </a:ext>
                  </a:extLst>
                </p14:cNvPr>
                <p14:cNvContentPartPr/>
                <p14:nvPr/>
              </p14:nvContentPartPr>
              <p14:xfrm>
                <a:off x="4630845" y="5297710"/>
                <a:ext cx="1545840" cy="813240"/>
              </p14:xfrm>
            </p:contentPart>
          </mc:Choice>
          <mc:Fallback>
            <p:pic>
              <p:nvPicPr>
                <p:cNvPr id="91" name="Ink 90">
                  <a:extLst>
                    <a:ext uri="{FF2B5EF4-FFF2-40B4-BE49-F238E27FC236}">
                      <a16:creationId xmlns:a16="http://schemas.microsoft.com/office/drawing/2014/main" id="{A2CB316B-A645-82E3-8B50-98D295BF17F8}"/>
                    </a:ext>
                  </a:extLst>
                </p:cNvPr>
                <p:cNvPicPr/>
                <p:nvPr/>
              </p:nvPicPr>
              <p:blipFill>
                <a:blip r:embed="rId110"/>
                <a:stretch>
                  <a:fillRect/>
                </a:stretch>
              </p:blipFill>
              <p:spPr>
                <a:xfrm>
                  <a:off x="4624725" y="5291590"/>
                  <a:ext cx="1558080" cy="8254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92" name="Ink 91">
                  <a:extLst>
                    <a:ext uri="{FF2B5EF4-FFF2-40B4-BE49-F238E27FC236}">
                      <a16:creationId xmlns:a16="http://schemas.microsoft.com/office/drawing/2014/main" id="{EE3FCB57-71B2-96B6-9710-A7E3E73A4E30}"/>
                    </a:ext>
                  </a:extLst>
                </p14:cNvPr>
                <p14:cNvContentPartPr/>
                <p14:nvPr/>
              </p14:nvContentPartPr>
              <p14:xfrm>
                <a:off x="5389365" y="5988910"/>
                <a:ext cx="5040" cy="12240"/>
              </p14:xfrm>
            </p:contentPart>
          </mc:Choice>
          <mc:Fallback>
            <p:pic>
              <p:nvPicPr>
                <p:cNvPr id="92" name="Ink 91">
                  <a:extLst>
                    <a:ext uri="{FF2B5EF4-FFF2-40B4-BE49-F238E27FC236}">
                      <a16:creationId xmlns:a16="http://schemas.microsoft.com/office/drawing/2014/main" id="{EE3FCB57-71B2-96B6-9710-A7E3E73A4E30}"/>
                    </a:ext>
                  </a:extLst>
                </p:cNvPr>
                <p:cNvPicPr/>
                <p:nvPr/>
              </p:nvPicPr>
              <p:blipFill>
                <a:blip r:embed="rId112"/>
                <a:stretch>
                  <a:fillRect/>
                </a:stretch>
              </p:blipFill>
              <p:spPr>
                <a:xfrm>
                  <a:off x="5383245" y="5982790"/>
                  <a:ext cx="1728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96" name="Ink 95">
                  <a:extLst>
                    <a:ext uri="{FF2B5EF4-FFF2-40B4-BE49-F238E27FC236}">
                      <a16:creationId xmlns:a16="http://schemas.microsoft.com/office/drawing/2014/main" id="{02294679-6776-7FDD-7424-33E57FAA6F10}"/>
                    </a:ext>
                  </a:extLst>
                </p14:cNvPr>
                <p14:cNvContentPartPr/>
                <p14:nvPr/>
              </p14:nvContentPartPr>
              <p14:xfrm>
                <a:off x="4905525" y="4381510"/>
                <a:ext cx="996840" cy="760320"/>
              </p14:xfrm>
            </p:contentPart>
          </mc:Choice>
          <mc:Fallback>
            <p:pic>
              <p:nvPicPr>
                <p:cNvPr id="96" name="Ink 95">
                  <a:extLst>
                    <a:ext uri="{FF2B5EF4-FFF2-40B4-BE49-F238E27FC236}">
                      <a16:creationId xmlns:a16="http://schemas.microsoft.com/office/drawing/2014/main" id="{02294679-6776-7FDD-7424-33E57FAA6F10}"/>
                    </a:ext>
                  </a:extLst>
                </p:cNvPr>
                <p:cNvPicPr/>
                <p:nvPr/>
              </p:nvPicPr>
              <p:blipFill>
                <a:blip r:embed="rId114"/>
                <a:stretch>
                  <a:fillRect/>
                </a:stretch>
              </p:blipFill>
              <p:spPr>
                <a:xfrm>
                  <a:off x="4899405" y="4375390"/>
                  <a:ext cx="1009080" cy="7725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97" name="Ink 96">
                  <a:extLst>
                    <a:ext uri="{FF2B5EF4-FFF2-40B4-BE49-F238E27FC236}">
                      <a16:creationId xmlns:a16="http://schemas.microsoft.com/office/drawing/2014/main" id="{7B634F13-508C-24A9-FDD4-11A9D27D8F4B}"/>
                    </a:ext>
                  </a:extLst>
                </p14:cNvPr>
                <p14:cNvContentPartPr/>
                <p14:nvPr/>
              </p14:nvContentPartPr>
              <p14:xfrm>
                <a:off x="5140965" y="4727830"/>
                <a:ext cx="184320" cy="189000"/>
              </p14:xfrm>
            </p:contentPart>
          </mc:Choice>
          <mc:Fallback>
            <p:pic>
              <p:nvPicPr>
                <p:cNvPr id="97" name="Ink 96">
                  <a:extLst>
                    <a:ext uri="{FF2B5EF4-FFF2-40B4-BE49-F238E27FC236}">
                      <a16:creationId xmlns:a16="http://schemas.microsoft.com/office/drawing/2014/main" id="{7B634F13-508C-24A9-FDD4-11A9D27D8F4B}"/>
                    </a:ext>
                  </a:extLst>
                </p:cNvPr>
                <p:cNvPicPr/>
                <p:nvPr/>
              </p:nvPicPr>
              <p:blipFill>
                <a:blip r:embed="rId116"/>
                <a:stretch>
                  <a:fillRect/>
                </a:stretch>
              </p:blipFill>
              <p:spPr>
                <a:xfrm>
                  <a:off x="5134845" y="4721710"/>
                  <a:ext cx="19656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98" name="Ink 97">
                  <a:extLst>
                    <a:ext uri="{FF2B5EF4-FFF2-40B4-BE49-F238E27FC236}">
                      <a16:creationId xmlns:a16="http://schemas.microsoft.com/office/drawing/2014/main" id="{085520AD-6411-089D-A464-813FDBE0E700}"/>
                    </a:ext>
                  </a:extLst>
                </p14:cNvPr>
                <p14:cNvContentPartPr/>
                <p14:nvPr/>
              </p14:nvContentPartPr>
              <p14:xfrm>
                <a:off x="5369565" y="4692550"/>
                <a:ext cx="142200" cy="195480"/>
              </p14:xfrm>
            </p:contentPart>
          </mc:Choice>
          <mc:Fallback>
            <p:pic>
              <p:nvPicPr>
                <p:cNvPr id="98" name="Ink 97">
                  <a:extLst>
                    <a:ext uri="{FF2B5EF4-FFF2-40B4-BE49-F238E27FC236}">
                      <a16:creationId xmlns:a16="http://schemas.microsoft.com/office/drawing/2014/main" id="{085520AD-6411-089D-A464-813FDBE0E700}"/>
                    </a:ext>
                  </a:extLst>
                </p:cNvPr>
                <p:cNvPicPr/>
                <p:nvPr/>
              </p:nvPicPr>
              <p:blipFill>
                <a:blip r:embed="rId118"/>
                <a:stretch>
                  <a:fillRect/>
                </a:stretch>
              </p:blipFill>
              <p:spPr>
                <a:xfrm>
                  <a:off x="5363445" y="4686430"/>
                  <a:ext cx="15444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99" name="Ink 98">
                  <a:extLst>
                    <a:ext uri="{FF2B5EF4-FFF2-40B4-BE49-F238E27FC236}">
                      <a16:creationId xmlns:a16="http://schemas.microsoft.com/office/drawing/2014/main" id="{DFFDA609-265F-4A4C-C85D-1777BA4ABA03}"/>
                    </a:ext>
                  </a:extLst>
                </p14:cNvPr>
                <p14:cNvContentPartPr/>
                <p14:nvPr/>
              </p14:nvContentPartPr>
              <p14:xfrm>
                <a:off x="4864125" y="5581750"/>
                <a:ext cx="232920" cy="273960"/>
              </p14:xfrm>
            </p:contentPart>
          </mc:Choice>
          <mc:Fallback>
            <p:pic>
              <p:nvPicPr>
                <p:cNvPr id="99" name="Ink 98">
                  <a:extLst>
                    <a:ext uri="{FF2B5EF4-FFF2-40B4-BE49-F238E27FC236}">
                      <a16:creationId xmlns:a16="http://schemas.microsoft.com/office/drawing/2014/main" id="{DFFDA609-265F-4A4C-C85D-1777BA4ABA03}"/>
                    </a:ext>
                  </a:extLst>
                </p:cNvPr>
                <p:cNvPicPr/>
                <p:nvPr/>
              </p:nvPicPr>
              <p:blipFill>
                <a:blip r:embed="rId120"/>
                <a:stretch>
                  <a:fillRect/>
                </a:stretch>
              </p:blipFill>
              <p:spPr>
                <a:xfrm>
                  <a:off x="4858005" y="5575630"/>
                  <a:ext cx="24516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00" name="Ink 99">
                  <a:extLst>
                    <a:ext uri="{FF2B5EF4-FFF2-40B4-BE49-F238E27FC236}">
                      <a16:creationId xmlns:a16="http://schemas.microsoft.com/office/drawing/2014/main" id="{07B7857D-3E84-2625-1A84-8D62F1B76569}"/>
                    </a:ext>
                  </a:extLst>
                </p14:cNvPr>
                <p14:cNvContentPartPr/>
                <p14:nvPr/>
              </p14:nvContentPartPr>
              <p14:xfrm>
                <a:off x="5128365" y="5554750"/>
                <a:ext cx="298440" cy="273240"/>
              </p14:xfrm>
            </p:contentPart>
          </mc:Choice>
          <mc:Fallback>
            <p:pic>
              <p:nvPicPr>
                <p:cNvPr id="100" name="Ink 99">
                  <a:extLst>
                    <a:ext uri="{FF2B5EF4-FFF2-40B4-BE49-F238E27FC236}">
                      <a16:creationId xmlns:a16="http://schemas.microsoft.com/office/drawing/2014/main" id="{07B7857D-3E84-2625-1A84-8D62F1B76569}"/>
                    </a:ext>
                  </a:extLst>
                </p:cNvPr>
                <p:cNvPicPr/>
                <p:nvPr/>
              </p:nvPicPr>
              <p:blipFill>
                <a:blip r:embed="rId122"/>
                <a:stretch>
                  <a:fillRect/>
                </a:stretch>
              </p:blipFill>
              <p:spPr>
                <a:xfrm>
                  <a:off x="5122245" y="5548630"/>
                  <a:ext cx="31068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01" name="Ink 100">
                  <a:extLst>
                    <a:ext uri="{FF2B5EF4-FFF2-40B4-BE49-F238E27FC236}">
                      <a16:creationId xmlns:a16="http://schemas.microsoft.com/office/drawing/2014/main" id="{F5E83ED7-AB1E-328D-3E98-2DA32476F75B}"/>
                    </a:ext>
                  </a:extLst>
                </p14:cNvPr>
                <p14:cNvContentPartPr/>
                <p14:nvPr/>
              </p14:nvContentPartPr>
              <p14:xfrm>
                <a:off x="5474325" y="5655910"/>
                <a:ext cx="169560" cy="270720"/>
              </p14:xfrm>
            </p:contentPart>
          </mc:Choice>
          <mc:Fallback>
            <p:pic>
              <p:nvPicPr>
                <p:cNvPr id="101" name="Ink 100">
                  <a:extLst>
                    <a:ext uri="{FF2B5EF4-FFF2-40B4-BE49-F238E27FC236}">
                      <a16:creationId xmlns:a16="http://schemas.microsoft.com/office/drawing/2014/main" id="{F5E83ED7-AB1E-328D-3E98-2DA32476F75B}"/>
                    </a:ext>
                  </a:extLst>
                </p:cNvPr>
                <p:cNvPicPr/>
                <p:nvPr/>
              </p:nvPicPr>
              <p:blipFill>
                <a:blip r:embed="rId124"/>
                <a:stretch>
                  <a:fillRect/>
                </a:stretch>
              </p:blipFill>
              <p:spPr>
                <a:xfrm>
                  <a:off x="5468205" y="5649790"/>
                  <a:ext cx="18180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02" name="Ink 101">
                  <a:extLst>
                    <a:ext uri="{FF2B5EF4-FFF2-40B4-BE49-F238E27FC236}">
                      <a16:creationId xmlns:a16="http://schemas.microsoft.com/office/drawing/2014/main" id="{94962CFC-703D-398C-38A0-91CD0F90C7EE}"/>
                    </a:ext>
                  </a:extLst>
                </p14:cNvPr>
                <p14:cNvContentPartPr/>
                <p14:nvPr/>
              </p14:nvContentPartPr>
              <p14:xfrm>
                <a:off x="5661885" y="5570950"/>
                <a:ext cx="15840" cy="13320"/>
              </p14:xfrm>
            </p:contentPart>
          </mc:Choice>
          <mc:Fallback>
            <p:pic>
              <p:nvPicPr>
                <p:cNvPr id="102" name="Ink 101">
                  <a:extLst>
                    <a:ext uri="{FF2B5EF4-FFF2-40B4-BE49-F238E27FC236}">
                      <a16:creationId xmlns:a16="http://schemas.microsoft.com/office/drawing/2014/main" id="{94962CFC-703D-398C-38A0-91CD0F90C7EE}"/>
                    </a:ext>
                  </a:extLst>
                </p:cNvPr>
                <p:cNvPicPr/>
                <p:nvPr/>
              </p:nvPicPr>
              <p:blipFill>
                <a:blip r:embed="rId126"/>
                <a:stretch>
                  <a:fillRect/>
                </a:stretch>
              </p:blipFill>
              <p:spPr>
                <a:xfrm>
                  <a:off x="5655765" y="5564830"/>
                  <a:ext cx="280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03" name="Ink 102">
                  <a:extLst>
                    <a:ext uri="{FF2B5EF4-FFF2-40B4-BE49-F238E27FC236}">
                      <a16:creationId xmlns:a16="http://schemas.microsoft.com/office/drawing/2014/main" id="{120B6A7D-3CAE-F8C2-D02B-63347D23A9E0}"/>
                    </a:ext>
                  </a:extLst>
                </p14:cNvPr>
                <p14:cNvContentPartPr/>
                <p14:nvPr/>
              </p14:nvContentPartPr>
              <p14:xfrm>
                <a:off x="5735325" y="5630710"/>
                <a:ext cx="90720" cy="213120"/>
              </p14:xfrm>
            </p:contentPart>
          </mc:Choice>
          <mc:Fallback>
            <p:pic>
              <p:nvPicPr>
                <p:cNvPr id="103" name="Ink 102">
                  <a:extLst>
                    <a:ext uri="{FF2B5EF4-FFF2-40B4-BE49-F238E27FC236}">
                      <a16:creationId xmlns:a16="http://schemas.microsoft.com/office/drawing/2014/main" id="{120B6A7D-3CAE-F8C2-D02B-63347D23A9E0}"/>
                    </a:ext>
                  </a:extLst>
                </p:cNvPr>
                <p:cNvPicPr/>
                <p:nvPr/>
              </p:nvPicPr>
              <p:blipFill>
                <a:blip r:embed="rId128"/>
                <a:stretch>
                  <a:fillRect/>
                </a:stretch>
              </p:blipFill>
              <p:spPr>
                <a:xfrm>
                  <a:off x="5729205" y="5624590"/>
                  <a:ext cx="10296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37" name="Ink 136">
                  <a:extLst>
                    <a:ext uri="{FF2B5EF4-FFF2-40B4-BE49-F238E27FC236}">
                      <a16:creationId xmlns:a16="http://schemas.microsoft.com/office/drawing/2014/main" id="{CA912DD6-ED73-EFC4-C3D8-892431A7B53C}"/>
                    </a:ext>
                  </a:extLst>
                </p14:cNvPr>
                <p14:cNvContentPartPr/>
                <p14:nvPr/>
              </p14:nvContentPartPr>
              <p14:xfrm>
                <a:off x="4735245" y="6065590"/>
                <a:ext cx="200520" cy="299520"/>
              </p14:xfrm>
            </p:contentPart>
          </mc:Choice>
          <mc:Fallback>
            <p:pic>
              <p:nvPicPr>
                <p:cNvPr id="137" name="Ink 136">
                  <a:extLst>
                    <a:ext uri="{FF2B5EF4-FFF2-40B4-BE49-F238E27FC236}">
                      <a16:creationId xmlns:a16="http://schemas.microsoft.com/office/drawing/2014/main" id="{CA912DD6-ED73-EFC4-C3D8-892431A7B53C}"/>
                    </a:ext>
                  </a:extLst>
                </p:cNvPr>
                <p:cNvPicPr/>
                <p:nvPr/>
              </p:nvPicPr>
              <p:blipFill>
                <a:blip r:embed="rId130"/>
                <a:stretch>
                  <a:fillRect/>
                </a:stretch>
              </p:blipFill>
              <p:spPr>
                <a:xfrm>
                  <a:off x="4729125" y="6059470"/>
                  <a:ext cx="21276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38" name="Ink 137">
                  <a:extLst>
                    <a:ext uri="{FF2B5EF4-FFF2-40B4-BE49-F238E27FC236}">
                      <a16:creationId xmlns:a16="http://schemas.microsoft.com/office/drawing/2014/main" id="{4EA124B0-0DDA-8F80-4B3F-25153F523171}"/>
                    </a:ext>
                  </a:extLst>
                </p14:cNvPr>
                <p14:cNvContentPartPr/>
                <p14:nvPr/>
              </p14:nvContentPartPr>
              <p14:xfrm>
                <a:off x="4816605" y="6051910"/>
                <a:ext cx="208080" cy="113040"/>
              </p14:xfrm>
            </p:contentPart>
          </mc:Choice>
          <mc:Fallback>
            <p:pic>
              <p:nvPicPr>
                <p:cNvPr id="138" name="Ink 137">
                  <a:extLst>
                    <a:ext uri="{FF2B5EF4-FFF2-40B4-BE49-F238E27FC236}">
                      <a16:creationId xmlns:a16="http://schemas.microsoft.com/office/drawing/2014/main" id="{4EA124B0-0DDA-8F80-4B3F-25153F523171}"/>
                    </a:ext>
                  </a:extLst>
                </p:cNvPr>
                <p:cNvPicPr/>
                <p:nvPr/>
              </p:nvPicPr>
              <p:blipFill>
                <a:blip r:embed="rId132"/>
                <a:stretch>
                  <a:fillRect/>
                </a:stretch>
              </p:blipFill>
              <p:spPr>
                <a:xfrm>
                  <a:off x="4810485" y="6045790"/>
                  <a:ext cx="22032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41" name="Ink 140">
                  <a:extLst>
                    <a:ext uri="{FF2B5EF4-FFF2-40B4-BE49-F238E27FC236}">
                      <a16:creationId xmlns:a16="http://schemas.microsoft.com/office/drawing/2014/main" id="{64DB3BBA-8EB7-420A-908E-C53F44689021}"/>
                    </a:ext>
                  </a:extLst>
                </p14:cNvPr>
                <p14:cNvContentPartPr/>
                <p14:nvPr/>
              </p14:nvContentPartPr>
              <p14:xfrm>
                <a:off x="6063285" y="4971550"/>
                <a:ext cx="16560" cy="15840"/>
              </p14:xfrm>
            </p:contentPart>
          </mc:Choice>
          <mc:Fallback>
            <p:pic>
              <p:nvPicPr>
                <p:cNvPr id="141" name="Ink 140">
                  <a:extLst>
                    <a:ext uri="{FF2B5EF4-FFF2-40B4-BE49-F238E27FC236}">
                      <a16:creationId xmlns:a16="http://schemas.microsoft.com/office/drawing/2014/main" id="{64DB3BBA-8EB7-420A-908E-C53F44689021}"/>
                    </a:ext>
                  </a:extLst>
                </p:cNvPr>
                <p:cNvPicPr/>
                <p:nvPr/>
              </p:nvPicPr>
              <p:blipFill>
                <a:blip r:embed="rId134"/>
                <a:stretch>
                  <a:fillRect/>
                </a:stretch>
              </p:blipFill>
              <p:spPr>
                <a:xfrm>
                  <a:off x="6057165" y="4965430"/>
                  <a:ext cx="288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46" name="Ink 145">
                  <a:extLst>
                    <a:ext uri="{FF2B5EF4-FFF2-40B4-BE49-F238E27FC236}">
                      <a16:creationId xmlns:a16="http://schemas.microsoft.com/office/drawing/2014/main" id="{852B46D5-EC72-3C3E-9301-EFA73766EBF7}"/>
                    </a:ext>
                  </a:extLst>
                </p14:cNvPr>
                <p14:cNvContentPartPr/>
                <p14:nvPr/>
              </p14:nvContentPartPr>
              <p14:xfrm>
                <a:off x="4417365" y="5268190"/>
                <a:ext cx="33840" cy="360"/>
              </p14:xfrm>
            </p:contentPart>
          </mc:Choice>
          <mc:Fallback>
            <p:pic>
              <p:nvPicPr>
                <p:cNvPr id="146" name="Ink 145">
                  <a:extLst>
                    <a:ext uri="{FF2B5EF4-FFF2-40B4-BE49-F238E27FC236}">
                      <a16:creationId xmlns:a16="http://schemas.microsoft.com/office/drawing/2014/main" id="{852B46D5-EC72-3C3E-9301-EFA73766EBF7}"/>
                    </a:ext>
                  </a:extLst>
                </p:cNvPr>
                <p:cNvPicPr/>
                <p:nvPr/>
              </p:nvPicPr>
              <p:blipFill>
                <a:blip r:embed="rId136"/>
                <a:stretch>
                  <a:fillRect/>
                </a:stretch>
              </p:blipFill>
              <p:spPr>
                <a:xfrm>
                  <a:off x="4411245" y="5262070"/>
                  <a:ext cx="4608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47" name="Ink 146">
                  <a:extLst>
                    <a:ext uri="{FF2B5EF4-FFF2-40B4-BE49-F238E27FC236}">
                      <a16:creationId xmlns:a16="http://schemas.microsoft.com/office/drawing/2014/main" id="{4B0BAD0E-BD4E-967E-C886-8CABB634E96A}"/>
                    </a:ext>
                  </a:extLst>
                </p14:cNvPr>
                <p14:cNvContentPartPr/>
                <p14:nvPr/>
              </p14:nvContentPartPr>
              <p14:xfrm>
                <a:off x="3421245" y="5231830"/>
                <a:ext cx="360" cy="360"/>
              </p14:xfrm>
            </p:contentPart>
          </mc:Choice>
          <mc:Fallback>
            <p:pic>
              <p:nvPicPr>
                <p:cNvPr id="147" name="Ink 146">
                  <a:extLst>
                    <a:ext uri="{FF2B5EF4-FFF2-40B4-BE49-F238E27FC236}">
                      <a16:creationId xmlns:a16="http://schemas.microsoft.com/office/drawing/2014/main" id="{4B0BAD0E-BD4E-967E-C886-8CABB634E96A}"/>
                    </a:ext>
                  </a:extLst>
                </p:cNvPr>
                <p:cNvPicPr/>
                <p:nvPr/>
              </p:nvPicPr>
              <p:blipFill>
                <a:blip r:embed="rId138"/>
                <a:stretch>
                  <a:fillRect/>
                </a:stretch>
              </p:blipFill>
              <p:spPr>
                <a:xfrm>
                  <a:off x="3415125" y="5225710"/>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48" name="Ink 147">
                  <a:extLst>
                    <a:ext uri="{FF2B5EF4-FFF2-40B4-BE49-F238E27FC236}">
                      <a16:creationId xmlns:a16="http://schemas.microsoft.com/office/drawing/2014/main" id="{BC5227E6-3866-31C5-F477-967E2BF90987}"/>
                    </a:ext>
                  </a:extLst>
                </p14:cNvPr>
                <p14:cNvContentPartPr/>
                <p14:nvPr/>
              </p14:nvContentPartPr>
              <p14:xfrm>
                <a:off x="3269685" y="5219950"/>
                <a:ext cx="145440" cy="18720"/>
              </p14:xfrm>
            </p:contentPart>
          </mc:Choice>
          <mc:Fallback>
            <p:pic>
              <p:nvPicPr>
                <p:cNvPr id="148" name="Ink 147">
                  <a:extLst>
                    <a:ext uri="{FF2B5EF4-FFF2-40B4-BE49-F238E27FC236}">
                      <a16:creationId xmlns:a16="http://schemas.microsoft.com/office/drawing/2014/main" id="{BC5227E6-3866-31C5-F477-967E2BF90987}"/>
                    </a:ext>
                  </a:extLst>
                </p:cNvPr>
                <p:cNvPicPr/>
                <p:nvPr/>
              </p:nvPicPr>
              <p:blipFill>
                <a:blip r:embed="rId140"/>
                <a:stretch>
                  <a:fillRect/>
                </a:stretch>
              </p:blipFill>
              <p:spPr>
                <a:xfrm>
                  <a:off x="3263565" y="5213830"/>
                  <a:ext cx="15768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50" name="Ink 149">
                  <a:extLst>
                    <a:ext uri="{FF2B5EF4-FFF2-40B4-BE49-F238E27FC236}">
                      <a16:creationId xmlns:a16="http://schemas.microsoft.com/office/drawing/2014/main" id="{8139A077-E5E8-B982-10ED-60DF8463B39A}"/>
                    </a:ext>
                  </a:extLst>
                </p14:cNvPr>
                <p14:cNvContentPartPr/>
                <p14:nvPr/>
              </p14:nvContentPartPr>
              <p14:xfrm>
                <a:off x="3845325" y="4718470"/>
                <a:ext cx="360" cy="5040"/>
              </p14:xfrm>
            </p:contentPart>
          </mc:Choice>
          <mc:Fallback>
            <p:pic>
              <p:nvPicPr>
                <p:cNvPr id="150" name="Ink 149">
                  <a:extLst>
                    <a:ext uri="{FF2B5EF4-FFF2-40B4-BE49-F238E27FC236}">
                      <a16:creationId xmlns:a16="http://schemas.microsoft.com/office/drawing/2014/main" id="{8139A077-E5E8-B982-10ED-60DF8463B39A}"/>
                    </a:ext>
                  </a:extLst>
                </p:cNvPr>
                <p:cNvPicPr/>
                <p:nvPr/>
              </p:nvPicPr>
              <p:blipFill>
                <a:blip r:embed="rId142"/>
                <a:stretch>
                  <a:fillRect/>
                </a:stretch>
              </p:blipFill>
              <p:spPr>
                <a:xfrm>
                  <a:off x="3839205" y="4712350"/>
                  <a:ext cx="12600" cy="172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51" name="Ink 150">
                  <a:extLst>
                    <a:ext uri="{FF2B5EF4-FFF2-40B4-BE49-F238E27FC236}">
                      <a16:creationId xmlns:a16="http://schemas.microsoft.com/office/drawing/2014/main" id="{36B05E81-9152-D6EA-E8A4-BE4759AC197E}"/>
                    </a:ext>
                  </a:extLst>
                </p14:cNvPr>
                <p14:cNvContentPartPr/>
                <p14:nvPr/>
              </p14:nvContentPartPr>
              <p14:xfrm>
                <a:off x="3857205" y="4674550"/>
                <a:ext cx="360" cy="24840"/>
              </p14:xfrm>
            </p:contentPart>
          </mc:Choice>
          <mc:Fallback>
            <p:pic>
              <p:nvPicPr>
                <p:cNvPr id="151" name="Ink 150">
                  <a:extLst>
                    <a:ext uri="{FF2B5EF4-FFF2-40B4-BE49-F238E27FC236}">
                      <a16:creationId xmlns:a16="http://schemas.microsoft.com/office/drawing/2014/main" id="{36B05E81-9152-D6EA-E8A4-BE4759AC197E}"/>
                    </a:ext>
                  </a:extLst>
                </p:cNvPr>
                <p:cNvPicPr/>
                <p:nvPr/>
              </p:nvPicPr>
              <p:blipFill>
                <a:blip r:embed="rId144"/>
                <a:stretch>
                  <a:fillRect/>
                </a:stretch>
              </p:blipFill>
              <p:spPr>
                <a:xfrm>
                  <a:off x="3851085" y="4668430"/>
                  <a:ext cx="126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52" name="Ink 151">
                  <a:extLst>
                    <a:ext uri="{FF2B5EF4-FFF2-40B4-BE49-F238E27FC236}">
                      <a16:creationId xmlns:a16="http://schemas.microsoft.com/office/drawing/2014/main" id="{89AEB119-8825-EC93-68EE-92A1D82B0932}"/>
                    </a:ext>
                  </a:extLst>
                </p14:cNvPr>
                <p14:cNvContentPartPr/>
                <p14:nvPr/>
              </p14:nvContentPartPr>
              <p14:xfrm>
                <a:off x="4055925" y="4015750"/>
                <a:ext cx="10080" cy="386640"/>
              </p14:xfrm>
            </p:contentPart>
          </mc:Choice>
          <mc:Fallback>
            <p:pic>
              <p:nvPicPr>
                <p:cNvPr id="152" name="Ink 151">
                  <a:extLst>
                    <a:ext uri="{FF2B5EF4-FFF2-40B4-BE49-F238E27FC236}">
                      <a16:creationId xmlns:a16="http://schemas.microsoft.com/office/drawing/2014/main" id="{89AEB119-8825-EC93-68EE-92A1D82B0932}"/>
                    </a:ext>
                  </a:extLst>
                </p:cNvPr>
                <p:cNvPicPr/>
                <p:nvPr/>
              </p:nvPicPr>
              <p:blipFill>
                <a:blip r:embed="rId146"/>
                <a:stretch>
                  <a:fillRect/>
                </a:stretch>
              </p:blipFill>
              <p:spPr>
                <a:xfrm>
                  <a:off x="4049805" y="4009630"/>
                  <a:ext cx="22320" cy="39888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53" name="Ink 152">
                  <a:extLst>
                    <a:ext uri="{FF2B5EF4-FFF2-40B4-BE49-F238E27FC236}">
                      <a16:creationId xmlns:a16="http://schemas.microsoft.com/office/drawing/2014/main" id="{CFE6E948-B162-6F56-783C-20AFDCF9377D}"/>
                    </a:ext>
                  </a:extLst>
                </p14:cNvPr>
                <p14:cNvContentPartPr/>
                <p14:nvPr/>
              </p14:nvContentPartPr>
              <p14:xfrm>
                <a:off x="1961805" y="3748270"/>
                <a:ext cx="1308240" cy="375480"/>
              </p14:xfrm>
            </p:contentPart>
          </mc:Choice>
          <mc:Fallback>
            <p:pic>
              <p:nvPicPr>
                <p:cNvPr id="153" name="Ink 152">
                  <a:extLst>
                    <a:ext uri="{FF2B5EF4-FFF2-40B4-BE49-F238E27FC236}">
                      <a16:creationId xmlns:a16="http://schemas.microsoft.com/office/drawing/2014/main" id="{CFE6E948-B162-6F56-783C-20AFDCF9377D}"/>
                    </a:ext>
                  </a:extLst>
                </p:cNvPr>
                <p:cNvPicPr/>
                <p:nvPr/>
              </p:nvPicPr>
              <p:blipFill>
                <a:blip r:embed="rId148"/>
                <a:stretch>
                  <a:fillRect/>
                </a:stretch>
              </p:blipFill>
              <p:spPr>
                <a:xfrm>
                  <a:off x="1955685" y="3742150"/>
                  <a:ext cx="132048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55" name="Ink 154">
                  <a:extLst>
                    <a:ext uri="{FF2B5EF4-FFF2-40B4-BE49-F238E27FC236}">
                      <a16:creationId xmlns:a16="http://schemas.microsoft.com/office/drawing/2014/main" id="{9A08A982-B8C1-3BEA-3A0F-A737B4018938}"/>
                    </a:ext>
                  </a:extLst>
                </p14:cNvPr>
                <p14:cNvContentPartPr/>
                <p14:nvPr/>
              </p14:nvContentPartPr>
              <p14:xfrm>
                <a:off x="3263565" y="4977670"/>
                <a:ext cx="6120" cy="175680"/>
              </p14:xfrm>
            </p:contentPart>
          </mc:Choice>
          <mc:Fallback>
            <p:pic>
              <p:nvPicPr>
                <p:cNvPr id="155" name="Ink 154">
                  <a:extLst>
                    <a:ext uri="{FF2B5EF4-FFF2-40B4-BE49-F238E27FC236}">
                      <a16:creationId xmlns:a16="http://schemas.microsoft.com/office/drawing/2014/main" id="{9A08A982-B8C1-3BEA-3A0F-A737B4018938}"/>
                    </a:ext>
                  </a:extLst>
                </p:cNvPr>
                <p:cNvPicPr/>
                <p:nvPr/>
              </p:nvPicPr>
              <p:blipFill>
                <a:blip r:embed="rId150"/>
                <a:stretch>
                  <a:fillRect/>
                </a:stretch>
              </p:blipFill>
              <p:spPr>
                <a:xfrm>
                  <a:off x="3257445" y="4971550"/>
                  <a:ext cx="1836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56" name="Ink 155">
                  <a:extLst>
                    <a:ext uri="{FF2B5EF4-FFF2-40B4-BE49-F238E27FC236}">
                      <a16:creationId xmlns:a16="http://schemas.microsoft.com/office/drawing/2014/main" id="{1DF60791-1D40-B564-8C90-961FAA64B81E}"/>
                    </a:ext>
                  </a:extLst>
                </p14:cNvPr>
                <p14:cNvContentPartPr/>
                <p14:nvPr/>
              </p14:nvContentPartPr>
              <p14:xfrm>
                <a:off x="2918685" y="2730910"/>
                <a:ext cx="321480" cy="1980720"/>
              </p14:xfrm>
            </p:contentPart>
          </mc:Choice>
          <mc:Fallback>
            <p:pic>
              <p:nvPicPr>
                <p:cNvPr id="156" name="Ink 155">
                  <a:extLst>
                    <a:ext uri="{FF2B5EF4-FFF2-40B4-BE49-F238E27FC236}">
                      <a16:creationId xmlns:a16="http://schemas.microsoft.com/office/drawing/2014/main" id="{1DF60791-1D40-B564-8C90-961FAA64B81E}"/>
                    </a:ext>
                  </a:extLst>
                </p:cNvPr>
                <p:cNvPicPr/>
                <p:nvPr/>
              </p:nvPicPr>
              <p:blipFill>
                <a:blip r:embed="rId152"/>
                <a:stretch>
                  <a:fillRect/>
                </a:stretch>
              </p:blipFill>
              <p:spPr>
                <a:xfrm>
                  <a:off x="2912565" y="2724790"/>
                  <a:ext cx="333720" cy="199296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57" name="Ink 156">
                  <a:extLst>
                    <a:ext uri="{FF2B5EF4-FFF2-40B4-BE49-F238E27FC236}">
                      <a16:creationId xmlns:a16="http://schemas.microsoft.com/office/drawing/2014/main" id="{375B1B07-A64F-297D-8FC1-C11D741F1B43}"/>
                    </a:ext>
                  </a:extLst>
                </p14:cNvPr>
                <p14:cNvContentPartPr/>
                <p14:nvPr/>
              </p14:nvContentPartPr>
              <p14:xfrm>
                <a:off x="2876565" y="2857270"/>
                <a:ext cx="1622160" cy="832680"/>
              </p14:xfrm>
            </p:contentPart>
          </mc:Choice>
          <mc:Fallback>
            <p:pic>
              <p:nvPicPr>
                <p:cNvPr id="157" name="Ink 156">
                  <a:extLst>
                    <a:ext uri="{FF2B5EF4-FFF2-40B4-BE49-F238E27FC236}">
                      <a16:creationId xmlns:a16="http://schemas.microsoft.com/office/drawing/2014/main" id="{375B1B07-A64F-297D-8FC1-C11D741F1B43}"/>
                    </a:ext>
                  </a:extLst>
                </p:cNvPr>
                <p:cNvPicPr/>
                <p:nvPr/>
              </p:nvPicPr>
              <p:blipFill>
                <a:blip r:embed="rId154"/>
                <a:stretch>
                  <a:fillRect/>
                </a:stretch>
              </p:blipFill>
              <p:spPr>
                <a:xfrm>
                  <a:off x="2870445" y="2851150"/>
                  <a:ext cx="1634400" cy="84492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58" name="Ink 157">
                  <a:extLst>
                    <a:ext uri="{FF2B5EF4-FFF2-40B4-BE49-F238E27FC236}">
                      <a16:creationId xmlns:a16="http://schemas.microsoft.com/office/drawing/2014/main" id="{60856FB5-51CF-DC2B-5BB4-AE28E34D2572}"/>
                    </a:ext>
                  </a:extLst>
                </p14:cNvPr>
                <p14:cNvContentPartPr/>
                <p14:nvPr/>
              </p14:nvContentPartPr>
              <p14:xfrm>
                <a:off x="2814645" y="3521110"/>
                <a:ext cx="1431000" cy="448560"/>
              </p14:xfrm>
            </p:contentPart>
          </mc:Choice>
          <mc:Fallback>
            <p:pic>
              <p:nvPicPr>
                <p:cNvPr id="158" name="Ink 157">
                  <a:extLst>
                    <a:ext uri="{FF2B5EF4-FFF2-40B4-BE49-F238E27FC236}">
                      <a16:creationId xmlns:a16="http://schemas.microsoft.com/office/drawing/2014/main" id="{60856FB5-51CF-DC2B-5BB4-AE28E34D2572}"/>
                    </a:ext>
                  </a:extLst>
                </p:cNvPr>
                <p:cNvPicPr/>
                <p:nvPr/>
              </p:nvPicPr>
              <p:blipFill>
                <a:blip r:embed="rId156"/>
                <a:stretch>
                  <a:fillRect/>
                </a:stretch>
              </p:blipFill>
              <p:spPr>
                <a:xfrm>
                  <a:off x="2808525" y="3514990"/>
                  <a:ext cx="1443240" cy="4608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59" name="Ink 158">
                  <a:extLst>
                    <a:ext uri="{FF2B5EF4-FFF2-40B4-BE49-F238E27FC236}">
                      <a16:creationId xmlns:a16="http://schemas.microsoft.com/office/drawing/2014/main" id="{645F3BFF-58BC-704D-4219-AB8973498276}"/>
                    </a:ext>
                  </a:extLst>
                </p14:cNvPr>
                <p14:cNvContentPartPr/>
                <p14:nvPr/>
              </p14:nvContentPartPr>
              <p14:xfrm>
                <a:off x="3339885" y="3142390"/>
                <a:ext cx="149760" cy="206280"/>
              </p14:xfrm>
            </p:contentPart>
          </mc:Choice>
          <mc:Fallback>
            <p:pic>
              <p:nvPicPr>
                <p:cNvPr id="159" name="Ink 158">
                  <a:extLst>
                    <a:ext uri="{FF2B5EF4-FFF2-40B4-BE49-F238E27FC236}">
                      <a16:creationId xmlns:a16="http://schemas.microsoft.com/office/drawing/2014/main" id="{645F3BFF-58BC-704D-4219-AB8973498276}"/>
                    </a:ext>
                  </a:extLst>
                </p:cNvPr>
                <p:cNvPicPr/>
                <p:nvPr/>
              </p:nvPicPr>
              <p:blipFill>
                <a:blip r:embed="rId158"/>
                <a:stretch>
                  <a:fillRect/>
                </a:stretch>
              </p:blipFill>
              <p:spPr>
                <a:xfrm>
                  <a:off x="3333765" y="3136270"/>
                  <a:ext cx="16200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60" name="Ink 159">
                  <a:extLst>
                    <a:ext uri="{FF2B5EF4-FFF2-40B4-BE49-F238E27FC236}">
                      <a16:creationId xmlns:a16="http://schemas.microsoft.com/office/drawing/2014/main" id="{2EDED57A-61ED-3DBC-23C6-672FBB0CC38B}"/>
                    </a:ext>
                  </a:extLst>
                </p14:cNvPr>
                <p14:cNvContentPartPr/>
                <p14:nvPr/>
              </p14:nvContentPartPr>
              <p14:xfrm>
                <a:off x="3520245" y="3136990"/>
                <a:ext cx="125280" cy="206640"/>
              </p14:xfrm>
            </p:contentPart>
          </mc:Choice>
          <mc:Fallback>
            <p:pic>
              <p:nvPicPr>
                <p:cNvPr id="160" name="Ink 159">
                  <a:extLst>
                    <a:ext uri="{FF2B5EF4-FFF2-40B4-BE49-F238E27FC236}">
                      <a16:creationId xmlns:a16="http://schemas.microsoft.com/office/drawing/2014/main" id="{2EDED57A-61ED-3DBC-23C6-672FBB0CC38B}"/>
                    </a:ext>
                  </a:extLst>
                </p:cNvPr>
                <p:cNvPicPr/>
                <p:nvPr/>
              </p:nvPicPr>
              <p:blipFill>
                <a:blip r:embed="rId160"/>
                <a:stretch>
                  <a:fillRect/>
                </a:stretch>
              </p:blipFill>
              <p:spPr>
                <a:xfrm>
                  <a:off x="3514125" y="3130870"/>
                  <a:ext cx="13752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61" name="Ink 160">
                  <a:extLst>
                    <a:ext uri="{FF2B5EF4-FFF2-40B4-BE49-F238E27FC236}">
                      <a16:creationId xmlns:a16="http://schemas.microsoft.com/office/drawing/2014/main" id="{E26FCAED-3544-009C-3EC3-E4F41A42B133}"/>
                    </a:ext>
                  </a:extLst>
                </p14:cNvPr>
                <p14:cNvContentPartPr/>
                <p14:nvPr/>
              </p14:nvContentPartPr>
              <p14:xfrm>
                <a:off x="3711405" y="3092350"/>
                <a:ext cx="461160" cy="222120"/>
              </p14:xfrm>
            </p:contentPart>
          </mc:Choice>
          <mc:Fallback>
            <p:pic>
              <p:nvPicPr>
                <p:cNvPr id="161" name="Ink 160">
                  <a:extLst>
                    <a:ext uri="{FF2B5EF4-FFF2-40B4-BE49-F238E27FC236}">
                      <a16:creationId xmlns:a16="http://schemas.microsoft.com/office/drawing/2014/main" id="{E26FCAED-3544-009C-3EC3-E4F41A42B133}"/>
                    </a:ext>
                  </a:extLst>
                </p:cNvPr>
                <p:cNvPicPr/>
                <p:nvPr/>
              </p:nvPicPr>
              <p:blipFill>
                <a:blip r:embed="rId162"/>
                <a:stretch>
                  <a:fillRect/>
                </a:stretch>
              </p:blipFill>
              <p:spPr>
                <a:xfrm>
                  <a:off x="3705285" y="3086230"/>
                  <a:ext cx="47340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63" name="Ink 162">
                  <a:extLst>
                    <a:ext uri="{FF2B5EF4-FFF2-40B4-BE49-F238E27FC236}">
                      <a16:creationId xmlns:a16="http://schemas.microsoft.com/office/drawing/2014/main" id="{0406534A-7210-2692-1C5F-E1606949B051}"/>
                    </a:ext>
                  </a:extLst>
                </p14:cNvPr>
                <p14:cNvContentPartPr/>
                <p14:nvPr/>
              </p14:nvContentPartPr>
              <p14:xfrm>
                <a:off x="3074925" y="2930350"/>
                <a:ext cx="352800" cy="214920"/>
              </p14:xfrm>
            </p:contentPart>
          </mc:Choice>
          <mc:Fallback>
            <p:pic>
              <p:nvPicPr>
                <p:cNvPr id="163" name="Ink 162">
                  <a:extLst>
                    <a:ext uri="{FF2B5EF4-FFF2-40B4-BE49-F238E27FC236}">
                      <a16:creationId xmlns:a16="http://schemas.microsoft.com/office/drawing/2014/main" id="{0406534A-7210-2692-1C5F-E1606949B051}"/>
                    </a:ext>
                  </a:extLst>
                </p:cNvPr>
                <p:cNvPicPr/>
                <p:nvPr/>
              </p:nvPicPr>
              <p:blipFill>
                <a:blip r:embed="rId164"/>
                <a:stretch>
                  <a:fillRect/>
                </a:stretch>
              </p:blipFill>
              <p:spPr>
                <a:xfrm>
                  <a:off x="3068805" y="2924230"/>
                  <a:ext cx="36504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64" name="Ink 163">
                  <a:extLst>
                    <a:ext uri="{FF2B5EF4-FFF2-40B4-BE49-F238E27FC236}">
                      <a16:creationId xmlns:a16="http://schemas.microsoft.com/office/drawing/2014/main" id="{1FAD299C-15BE-D8D2-F456-7446E69C575B}"/>
                    </a:ext>
                  </a:extLst>
                </p14:cNvPr>
                <p14:cNvContentPartPr/>
                <p14:nvPr/>
              </p14:nvContentPartPr>
              <p14:xfrm>
                <a:off x="2893485" y="2791750"/>
                <a:ext cx="591120" cy="381960"/>
              </p14:xfrm>
            </p:contentPart>
          </mc:Choice>
          <mc:Fallback>
            <p:pic>
              <p:nvPicPr>
                <p:cNvPr id="164" name="Ink 163">
                  <a:extLst>
                    <a:ext uri="{FF2B5EF4-FFF2-40B4-BE49-F238E27FC236}">
                      <a16:creationId xmlns:a16="http://schemas.microsoft.com/office/drawing/2014/main" id="{1FAD299C-15BE-D8D2-F456-7446E69C575B}"/>
                    </a:ext>
                  </a:extLst>
                </p:cNvPr>
                <p:cNvPicPr/>
                <p:nvPr/>
              </p:nvPicPr>
              <p:blipFill>
                <a:blip r:embed="rId166"/>
                <a:stretch>
                  <a:fillRect/>
                </a:stretch>
              </p:blipFill>
              <p:spPr>
                <a:xfrm>
                  <a:off x="2887365" y="2785630"/>
                  <a:ext cx="603360" cy="3942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66" name="Ink 165">
                  <a:extLst>
                    <a:ext uri="{FF2B5EF4-FFF2-40B4-BE49-F238E27FC236}">
                      <a16:creationId xmlns:a16="http://schemas.microsoft.com/office/drawing/2014/main" id="{031D42E2-CF4B-B8A7-5FD6-5D842C4F80E6}"/>
                    </a:ext>
                  </a:extLst>
                </p14:cNvPr>
                <p14:cNvContentPartPr/>
                <p14:nvPr/>
              </p14:nvContentPartPr>
              <p14:xfrm>
                <a:off x="1218045" y="3039070"/>
                <a:ext cx="720000" cy="476280"/>
              </p14:xfrm>
            </p:contentPart>
          </mc:Choice>
          <mc:Fallback>
            <p:pic>
              <p:nvPicPr>
                <p:cNvPr id="166" name="Ink 165">
                  <a:extLst>
                    <a:ext uri="{FF2B5EF4-FFF2-40B4-BE49-F238E27FC236}">
                      <a16:creationId xmlns:a16="http://schemas.microsoft.com/office/drawing/2014/main" id="{031D42E2-CF4B-B8A7-5FD6-5D842C4F80E6}"/>
                    </a:ext>
                  </a:extLst>
                </p:cNvPr>
                <p:cNvPicPr/>
                <p:nvPr/>
              </p:nvPicPr>
              <p:blipFill>
                <a:blip r:embed="rId168"/>
                <a:stretch>
                  <a:fillRect/>
                </a:stretch>
              </p:blipFill>
              <p:spPr>
                <a:xfrm>
                  <a:off x="1211925" y="3032950"/>
                  <a:ext cx="732240" cy="4885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67" name="Ink 166">
                  <a:extLst>
                    <a:ext uri="{FF2B5EF4-FFF2-40B4-BE49-F238E27FC236}">
                      <a16:creationId xmlns:a16="http://schemas.microsoft.com/office/drawing/2014/main" id="{F46111AB-2572-C60F-F9A6-8101E6CDDB89}"/>
                    </a:ext>
                  </a:extLst>
                </p14:cNvPr>
                <p14:cNvContentPartPr/>
                <p14:nvPr/>
              </p14:nvContentPartPr>
              <p14:xfrm>
                <a:off x="1913205" y="3297550"/>
                <a:ext cx="1010520" cy="191160"/>
              </p14:xfrm>
            </p:contentPart>
          </mc:Choice>
          <mc:Fallback>
            <p:pic>
              <p:nvPicPr>
                <p:cNvPr id="167" name="Ink 166">
                  <a:extLst>
                    <a:ext uri="{FF2B5EF4-FFF2-40B4-BE49-F238E27FC236}">
                      <a16:creationId xmlns:a16="http://schemas.microsoft.com/office/drawing/2014/main" id="{F46111AB-2572-C60F-F9A6-8101E6CDDB89}"/>
                    </a:ext>
                  </a:extLst>
                </p:cNvPr>
                <p:cNvPicPr/>
                <p:nvPr/>
              </p:nvPicPr>
              <p:blipFill>
                <a:blip r:embed="rId170"/>
                <a:stretch>
                  <a:fillRect/>
                </a:stretch>
              </p:blipFill>
              <p:spPr>
                <a:xfrm>
                  <a:off x="1907085" y="3291430"/>
                  <a:ext cx="102276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68" name="Ink 167">
                  <a:extLst>
                    <a:ext uri="{FF2B5EF4-FFF2-40B4-BE49-F238E27FC236}">
                      <a16:creationId xmlns:a16="http://schemas.microsoft.com/office/drawing/2014/main" id="{729D388C-9F4A-FCB1-ADFC-767BFFAA7CD6}"/>
                    </a:ext>
                  </a:extLst>
                </p14:cNvPr>
                <p14:cNvContentPartPr/>
                <p14:nvPr/>
              </p14:nvContentPartPr>
              <p14:xfrm>
                <a:off x="2860725" y="3269830"/>
                <a:ext cx="115560" cy="155880"/>
              </p14:xfrm>
            </p:contentPart>
          </mc:Choice>
          <mc:Fallback>
            <p:pic>
              <p:nvPicPr>
                <p:cNvPr id="168" name="Ink 167">
                  <a:extLst>
                    <a:ext uri="{FF2B5EF4-FFF2-40B4-BE49-F238E27FC236}">
                      <a16:creationId xmlns:a16="http://schemas.microsoft.com/office/drawing/2014/main" id="{729D388C-9F4A-FCB1-ADFC-767BFFAA7CD6}"/>
                    </a:ext>
                  </a:extLst>
                </p:cNvPr>
                <p:cNvPicPr/>
                <p:nvPr/>
              </p:nvPicPr>
              <p:blipFill>
                <a:blip r:embed="rId172"/>
                <a:stretch>
                  <a:fillRect/>
                </a:stretch>
              </p:blipFill>
              <p:spPr>
                <a:xfrm>
                  <a:off x="2854605" y="3263710"/>
                  <a:ext cx="12780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69" name="Ink 168">
                  <a:extLst>
                    <a:ext uri="{FF2B5EF4-FFF2-40B4-BE49-F238E27FC236}">
                      <a16:creationId xmlns:a16="http://schemas.microsoft.com/office/drawing/2014/main" id="{3B2CF596-C0C3-E7E3-1FCF-8C78E60BB8B9}"/>
                    </a:ext>
                  </a:extLst>
                </p14:cNvPr>
                <p14:cNvContentPartPr/>
                <p14:nvPr/>
              </p14:nvContentPartPr>
              <p14:xfrm>
                <a:off x="3051525" y="3316630"/>
                <a:ext cx="172080" cy="172440"/>
              </p14:xfrm>
            </p:contentPart>
          </mc:Choice>
          <mc:Fallback>
            <p:pic>
              <p:nvPicPr>
                <p:cNvPr id="169" name="Ink 168">
                  <a:extLst>
                    <a:ext uri="{FF2B5EF4-FFF2-40B4-BE49-F238E27FC236}">
                      <a16:creationId xmlns:a16="http://schemas.microsoft.com/office/drawing/2014/main" id="{3B2CF596-C0C3-E7E3-1FCF-8C78E60BB8B9}"/>
                    </a:ext>
                  </a:extLst>
                </p:cNvPr>
                <p:cNvPicPr/>
                <p:nvPr/>
              </p:nvPicPr>
              <p:blipFill>
                <a:blip r:embed="rId174"/>
                <a:stretch>
                  <a:fillRect/>
                </a:stretch>
              </p:blipFill>
              <p:spPr>
                <a:xfrm>
                  <a:off x="3045405" y="3310510"/>
                  <a:ext cx="18432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71" name="Ink 170">
                  <a:extLst>
                    <a:ext uri="{FF2B5EF4-FFF2-40B4-BE49-F238E27FC236}">
                      <a16:creationId xmlns:a16="http://schemas.microsoft.com/office/drawing/2014/main" id="{B343FD00-5F47-9587-2D02-A73036FC8FA8}"/>
                    </a:ext>
                  </a:extLst>
                </p14:cNvPr>
                <p14:cNvContentPartPr/>
                <p14:nvPr/>
              </p14:nvContentPartPr>
              <p14:xfrm>
                <a:off x="3608445" y="2941870"/>
                <a:ext cx="3946680" cy="392040"/>
              </p14:xfrm>
            </p:contentPart>
          </mc:Choice>
          <mc:Fallback>
            <p:pic>
              <p:nvPicPr>
                <p:cNvPr id="171" name="Ink 170">
                  <a:extLst>
                    <a:ext uri="{FF2B5EF4-FFF2-40B4-BE49-F238E27FC236}">
                      <a16:creationId xmlns:a16="http://schemas.microsoft.com/office/drawing/2014/main" id="{B343FD00-5F47-9587-2D02-A73036FC8FA8}"/>
                    </a:ext>
                  </a:extLst>
                </p:cNvPr>
                <p:cNvPicPr/>
                <p:nvPr/>
              </p:nvPicPr>
              <p:blipFill>
                <a:blip r:embed="rId176"/>
                <a:stretch>
                  <a:fillRect/>
                </a:stretch>
              </p:blipFill>
              <p:spPr>
                <a:xfrm>
                  <a:off x="3602325" y="2935750"/>
                  <a:ext cx="3958920" cy="40428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72" name="Ink 171">
                  <a:extLst>
                    <a:ext uri="{FF2B5EF4-FFF2-40B4-BE49-F238E27FC236}">
                      <a16:creationId xmlns:a16="http://schemas.microsoft.com/office/drawing/2014/main" id="{7ABCC772-E085-FDDD-E91F-BCF7A794CD3A}"/>
                    </a:ext>
                  </a:extLst>
                </p14:cNvPr>
                <p14:cNvContentPartPr/>
                <p14:nvPr/>
              </p14:nvContentPartPr>
              <p14:xfrm>
                <a:off x="7414725" y="3172990"/>
                <a:ext cx="194760" cy="160200"/>
              </p14:xfrm>
            </p:contentPart>
          </mc:Choice>
          <mc:Fallback>
            <p:pic>
              <p:nvPicPr>
                <p:cNvPr id="172" name="Ink 171">
                  <a:extLst>
                    <a:ext uri="{FF2B5EF4-FFF2-40B4-BE49-F238E27FC236}">
                      <a16:creationId xmlns:a16="http://schemas.microsoft.com/office/drawing/2014/main" id="{7ABCC772-E085-FDDD-E91F-BCF7A794CD3A}"/>
                    </a:ext>
                  </a:extLst>
                </p:cNvPr>
                <p:cNvPicPr/>
                <p:nvPr/>
              </p:nvPicPr>
              <p:blipFill>
                <a:blip r:embed="rId178"/>
                <a:stretch>
                  <a:fillRect/>
                </a:stretch>
              </p:blipFill>
              <p:spPr>
                <a:xfrm>
                  <a:off x="7408605" y="3166870"/>
                  <a:ext cx="20700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73" name="Ink 172">
                  <a:extLst>
                    <a:ext uri="{FF2B5EF4-FFF2-40B4-BE49-F238E27FC236}">
                      <a16:creationId xmlns:a16="http://schemas.microsoft.com/office/drawing/2014/main" id="{FB28397E-ACBF-BA79-015F-8CD4144C9D0C}"/>
                    </a:ext>
                  </a:extLst>
                </p14:cNvPr>
                <p14:cNvContentPartPr/>
                <p14:nvPr/>
              </p14:nvContentPartPr>
              <p14:xfrm>
                <a:off x="7604085" y="1763230"/>
                <a:ext cx="3867840" cy="2386080"/>
              </p14:xfrm>
            </p:contentPart>
          </mc:Choice>
          <mc:Fallback>
            <p:pic>
              <p:nvPicPr>
                <p:cNvPr id="173" name="Ink 172">
                  <a:extLst>
                    <a:ext uri="{FF2B5EF4-FFF2-40B4-BE49-F238E27FC236}">
                      <a16:creationId xmlns:a16="http://schemas.microsoft.com/office/drawing/2014/main" id="{FB28397E-ACBF-BA79-015F-8CD4144C9D0C}"/>
                    </a:ext>
                  </a:extLst>
                </p:cNvPr>
                <p:cNvPicPr/>
                <p:nvPr/>
              </p:nvPicPr>
              <p:blipFill>
                <a:blip r:embed="rId180"/>
                <a:stretch>
                  <a:fillRect/>
                </a:stretch>
              </p:blipFill>
              <p:spPr>
                <a:xfrm>
                  <a:off x="7597965" y="1757110"/>
                  <a:ext cx="3880080" cy="239832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74" name="Ink 173">
                  <a:extLst>
                    <a:ext uri="{FF2B5EF4-FFF2-40B4-BE49-F238E27FC236}">
                      <a16:creationId xmlns:a16="http://schemas.microsoft.com/office/drawing/2014/main" id="{A20CA175-7082-C8D6-21E5-CBEB2C9DAE3E}"/>
                    </a:ext>
                  </a:extLst>
                </p14:cNvPr>
                <p14:cNvContentPartPr/>
                <p14:nvPr/>
              </p14:nvContentPartPr>
              <p14:xfrm>
                <a:off x="10003485" y="3395830"/>
                <a:ext cx="209520" cy="275400"/>
              </p14:xfrm>
            </p:contentPart>
          </mc:Choice>
          <mc:Fallback>
            <p:pic>
              <p:nvPicPr>
                <p:cNvPr id="174" name="Ink 173">
                  <a:extLst>
                    <a:ext uri="{FF2B5EF4-FFF2-40B4-BE49-F238E27FC236}">
                      <a16:creationId xmlns:a16="http://schemas.microsoft.com/office/drawing/2014/main" id="{A20CA175-7082-C8D6-21E5-CBEB2C9DAE3E}"/>
                    </a:ext>
                  </a:extLst>
                </p:cNvPr>
                <p:cNvPicPr/>
                <p:nvPr/>
              </p:nvPicPr>
              <p:blipFill>
                <a:blip r:embed="rId182"/>
                <a:stretch>
                  <a:fillRect/>
                </a:stretch>
              </p:blipFill>
              <p:spPr>
                <a:xfrm>
                  <a:off x="9997365" y="3389710"/>
                  <a:ext cx="22176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75" name="Ink 174">
                  <a:extLst>
                    <a:ext uri="{FF2B5EF4-FFF2-40B4-BE49-F238E27FC236}">
                      <a16:creationId xmlns:a16="http://schemas.microsoft.com/office/drawing/2014/main" id="{C099415D-3B59-95E5-B0F0-1657C30A77B3}"/>
                    </a:ext>
                  </a:extLst>
                </p14:cNvPr>
                <p14:cNvContentPartPr/>
                <p14:nvPr/>
              </p14:nvContentPartPr>
              <p14:xfrm>
                <a:off x="10225245" y="3457750"/>
                <a:ext cx="232920" cy="178920"/>
              </p14:xfrm>
            </p:contentPart>
          </mc:Choice>
          <mc:Fallback>
            <p:pic>
              <p:nvPicPr>
                <p:cNvPr id="175" name="Ink 174">
                  <a:extLst>
                    <a:ext uri="{FF2B5EF4-FFF2-40B4-BE49-F238E27FC236}">
                      <a16:creationId xmlns:a16="http://schemas.microsoft.com/office/drawing/2014/main" id="{C099415D-3B59-95E5-B0F0-1657C30A77B3}"/>
                    </a:ext>
                  </a:extLst>
                </p:cNvPr>
                <p:cNvPicPr/>
                <p:nvPr/>
              </p:nvPicPr>
              <p:blipFill>
                <a:blip r:embed="rId184"/>
                <a:stretch>
                  <a:fillRect/>
                </a:stretch>
              </p:blipFill>
              <p:spPr>
                <a:xfrm>
                  <a:off x="10219125" y="3451630"/>
                  <a:ext cx="24516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76" name="Ink 175">
                  <a:extLst>
                    <a:ext uri="{FF2B5EF4-FFF2-40B4-BE49-F238E27FC236}">
                      <a16:creationId xmlns:a16="http://schemas.microsoft.com/office/drawing/2014/main" id="{2F2F4539-F446-93DF-66FE-9D7DD8D4CAE3}"/>
                    </a:ext>
                  </a:extLst>
                </p14:cNvPr>
                <p14:cNvContentPartPr/>
                <p14:nvPr/>
              </p14:nvContentPartPr>
              <p14:xfrm>
                <a:off x="10488045" y="3414910"/>
                <a:ext cx="131760" cy="235800"/>
              </p14:xfrm>
            </p:contentPart>
          </mc:Choice>
          <mc:Fallback>
            <p:pic>
              <p:nvPicPr>
                <p:cNvPr id="176" name="Ink 175">
                  <a:extLst>
                    <a:ext uri="{FF2B5EF4-FFF2-40B4-BE49-F238E27FC236}">
                      <a16:creationId xmlns:a16="http://schemas.microsoft.com/office/drawing/2014/main" id="{2F2F4539-F446-93DF-66FE-9D7DD8D4CAE3}"/>
                    </a:ext>
                  </a:extLst>
                </p:cNvPr>
                <p:cNvPicPr/>
                <p:nvPr/>
              </p:nvPicPr>
              <p:blipFill>
                <a:blip r:embed="rId186"/>
                <a:stretch>
                  <a:fillRect/>
                </a:stretch>
              </p:blipFill>
              <p:spPr>
                <a:xfrm>
                  <a:off x="10481925" y="3408790"/>
                  <a:ext cx="14400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78" name="Ink 177">
                  <a:extLst>
                    <a:ext uri="{FF2B5EF4-FFF2-40B4-BE49-F238E27FC236}">
                      <a16:creationId xmlns:a16="http://schemas.microsoft.com/office/drawing/2014/main" id="{DB51B68F-5291-53E1-2004-DB88620B8D50}"/>
                    </a:ext>
                  </a:extLst>
                </p14:cNvPr>
                <p14:cNvContentPartPr/>
                <p14:nvPr/>
              </p14:nvContentPartPr>
              <p14:xfrm>
                <a:off x="8879565" y="3957790"/>
                <a:ext cx="310320" cy="165600"/>
              </p14:xfrm>
            </p:contentPart>
          </mc:Choice>
          <mc:Fallback>
            <p:pic>
              <p:nvPicPr>
                <p:cNvPr id="178" name="Ink 177">
                  <a:extLst>
                    <a:ext uri="{FF2B5EF4-FFF2-40B4-BE49-F238E27FC236}">
                      <a16:creationId xmlns:a16="http://schemas.microsoft.com/office/drawing/2014/main" id="{DB51B68F-5291-53E1-2004-DB88620B8D50}"/>
                    </a:ext>
                  </a:extLst>
                </p:cNvPr>
                <p:cNvPicPr/>
                <p:nvPr/>
              </p:nvPicPr>
              <p:blipFill>
                <a:blip r:embed="rId188"/>
                <a:stretch>
                  <a:fillRect/>
                </a:stretch>
              </p:blipFill>
              <p:spPr>
                <a:xfrm>
                  <a:off x="8873445" y="3951670"/>
                  <a:ext cx="32256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79" name="Ink 178">
                  <a:extLst>
                    <a:ext uri="{FF2B5EF4-FFF2-40B4-BE49-F238E27FC236}">
                      <a16:creationId xmlns:a16="http://schemas.microsoft.com/office/drawing/2014/main" id="{15967BB7-D8B7-7546-19BF-89A98C05ECFD}"/>
                    </a:ext>
                  </a:extLst>
                </p14:cNvPr>
                <p14:cNvContentPartPr/>
                <p14:nvPr/>
              </p14:nvContentPartPr>
              <p14:xfrm>
                <a:off x="8125725" y="3051670"/>
                <a:ext cx="43560" cy="514800"/>
              </p14:xfrm>
            </p:contentPart>
          </mc:Choice>
          <mc:Fallback>
            <p:pic>
              <p:nvPicPr>
                <p:cNvPr id="179" name="Ink 178">
                  <a:extLst>
                    <a:ext uri="{FF2B5EF4-FFF2-40B4-BE49-F238E27FC236}">
                      <a16:creationId xmlns:a16="http://schemas.microsoft.com/office/drawing/2014/main" id="{15967BB7-D8B7-7546-19BF-89A98C05ECFD}"/>
                    </a:ext>
                  </a:extLst>
                </p:cNvPr>
                <p:cNvPicPr/>
                <p:nvPr/>
              </p:nvPicPr>
              <p:blipFill>
                <a:blip r:embed="rId190"/>
                <a:stretch>
                  <a:fillRect/>
                </a:stretch>
              </p:blipFill>
              <p:spPr>
                <a:xfrm>
                  <a:off x="8119605" y="3045550"/>
                  <a:ext cx="55800" cy="52704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80" name="Ink 179">
                  <a:extLst>
                    <a:ext uri="{FF2B5EF4-FFF2-40B4-BE49-F238E27FC236}">
                      <a16:creationId xmlns:a16="http://schemas.microsoft.com/office/drawing/2014/main" id="{5E86A939-772C-EA73-8738-E51DBB8F096E}"/>
                    </a:ext>
                  </a:extLst>
                </p14:cNvPr>
                <p14:cNvContentPartPr/>
                <p14:nvPr/>
              </p14:nvContentPartPr>
              <p14:xfrm>
                <a:off x="8162805" y="3574390"/>
                <a:ext cx="1663920" cy="26640"/>
              </p14:xfrm>
            </p:contentPart>
          </mc:Choice>
          <mc:Fallback>
            <p:pic>
              <p:nvPicPr>
                <p:cNvPr id="180" name="Ink 179">
                  <a:extLst>
                    <a:ext uri="{FF2B5EF4-FFF2-40B4-BE49-F238E27FC236}">
                      <a16:creationId xmlns:a16="http://schemas.microsoft.com/office/drawing/2014/main" id="{5E86A939-772C-EA73-8738-E51DBB8F096E}"/>
                    </a:ext>
                  </a:extLst>
                </p:cNvPr>
                <p:cNvPicPr/>
                <p:nvPr/>
              </p:nvPicPr>
              <p:blipFill>
                <a:blip r:embed="rId192"/>
                <a:stretch>
                  <a:fillRect/>
                </a:stretch>
              </p:blipFill>
              <p:spPr>
                <a:xfrm>
                  <a:off x="8156685" y="3568270"/>
                  <a:ext cx="167616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81" name="Ink 180">
                  <a:extLst>
                    <a:ext uri="{FF2B5EF4-FFF2-40B4-BE49-F238E27FC236}">
                      <a16:creationId xmlns:a16="http://schemas.microsoft.com/office/drawing/2014/main" id="{0FA4E78F-A892-56FC-E9D7-BA9AD72AAD76}"/>
                    </a:ext>
                  </a:extLst>
                </p14:cNvPr>
                <p14:cNvContentPartPr/>
                <p14:nvPr/>
              </p14:nvContentPartPr>
              <p14:xfrm>
                <a:off x="8176125" y="3053470"/>
                <a:ext cx="2016000" cy="66240"/>
              </p14:xfrm>
            </p:contentPart>
          </mc:Choice>
          <mc:Fallback>
            <p:pic>
              <p:nvPicPr>
                <p:cNvPr id="181" name="Ink 180">
                  <a:extLst>
                    <a:ext uri="{FF2B5EF4-FFF2-40B4-BE49-F238E27FC236}">
                      <a16:creationId xmlns:a16="http://schemas.microsoft.com/office/drawing/2014/main" id="{0FA4E78F-A892-56FC-E9D7-BA9AD72AAD76}"/>
                    </a:ext>
                  </a:extLst>
                </p:cNvPr>
                <p:cNvPicPr/>
                <p:nvPr/>
              </p:nvPicPr>
              <p:blipFill>
                <a:blip r:embed="rId194"/>
                <a:stretch>
                  <a:fillRect/>
                </a:stretch>
              </p:blipFill>
              <p:spPr>
                <a:xfrm>
                  <a:off x="8170005" y="3047350"/>
                  <a:ext cx="202824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82" name="Ink 181">
                  <a:extLst>
                    <a:ext uri="{FF2B5EF4-FFF2-40B4-BE49-F238E27FC236}">
                      <a16:creationId xmlns:a16="http://schemas.microsoft.com/office/drawing/2014/main" id="{64DFA473-1162-0121-FB5A-2E5AEB9B8685}"/>
                    </a:ext>
                  </a:extLst>
                </p14:cNvPr>
                <p14:cNvContentPartPr/>
                <p14:nvPr/>
              </p14:nvContentPartPr>
              <p14:xfrm>
                <a:off x="9991605" y="3094510"/>
                <a:ext cx="12240" cy="376920"/>
              </p14:xfrm>
            </p:contentPart>
          </mc:Choice>
          <mc:Fallback>
            <p:pic>
              <p:nvPicPr>
                <p:cNvPr id="182" name="Ink 181">
                  <a:extLst>
                    <a:ext uri="{FF2B5EF4-FFF2-40B4-BE49-F238E27FC236}">
                      <a16:creationId xmlns:a16="http://schemas.microsoft.com/office/drawing/2014/main" id="{64DFA473-1162-0121-FB5A-2E5AEB9B8685}"/>
                    </a:ext>
                  </a:extLst>
                </p:cNvPr>
                <p:cNvPicPr/>
                <p:nvPr/>
              </p:nvPicPr>
              <p:blipFill>
                <a:blip r:embed="rId196"/>
                <a:stretch>
                  <a:fillRect/>
                </a:stretch>
              </p:blipFill>
              <p:spPr>
                <a:xfrm>
                  <a:off x="9985485" y="3088390"/>
                  <a:ext cx="24480" cy="38916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84" name="Ink 183">
                  <a:extLst>
                    <a:ext uri="{FF2B5EF4-FFF2-40B4-BE49-F238E27FC236}">
                      <a16:creationId xmlns:a16="http://schemas.microsoft.com/office/drawing/2014/main" id="{40E82E0A-CFC6-F0B5-778A-4DDEC19B85BB}"/>
                    </a:ext>
                  </a:extLst>
                </p14:cNvPr>
                <p14:cNvContentPartPr/>
                <p14:nvPr/>
              </p14:nvContentPartPr>
              <p14:xfrm>
                <a:off x="8167485" y="3396910"/>
                <a:ext cx="78120" cy="98280"/>
              </p14:xfrm>
            </p:contentPart>
          </mc:Choice>
          <mc:Fallback>
            <p:pic>
              <p:nvPicPr>
                <p:cNvPr id="184" name="Ink 183">
                  <a:extLst>
                    <a:ext uri="{FF2B5EF4-FFF2-40B4-BE49-F238E27FC236}">
                      <a16:creationId xmlns:a16="http://schemas.microsoft.com/office/drawing/2014/main" id="{40E82E0A-CFC6-F0B5-778A-4DDEC19B85BB}"/>
                    </a:ext>
                  </a:extLst>
                </p:cNvPr>
                <p:cNvPicPr/>
                <p:nvPr/>
              </p:nvPicPr>
              <p:blipFill>
                <a:blip r:embed="rId198"/>
                <a:stretch>
                  <a:fillRect/>
                </a:stretch>
              </p:blipFill>
              <p:spPr>
                <a:xfrm>
                  <a:off x="8161365" y="3390790"/>
                  <a:ext cx="9036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85" name="Ink 184">
                  <a:extLst>
                    <a:ext uri="{FF2B5EF4-FFF2-40B4-BE49-F238E27FC236}">
                      <a16:creationId xmlns:a16="http://schemas.microsoft.com/office/drawing/2014/main" id="{A31CDC15-DED2-582D-6BE3-7BD63669583B}"/>
                    </a:ext>
                  </a:extLst>
                </p14:cNvPr>
                <p14:cNvContentPartPr/>
                <p14:nvPr/>
              </p14:nvContentPartPr>
              <p14:xfrm>
                <a:off x="8289885" y="3283150"/>
                <a:ext cx="84960" cy="198000"/>
              </p14:xfrm>
            </p:contentPart>
          </mc:Choice>
          <mc:Fallback>
            <p:pic>
              <p:nvPicPr>
                <p:cNvPr id="185" name="Ink 184">
                  <a:extLst>
                    <a:ext uri="{FF2B5EF4-FFF2-40B4-BE49-F238E27FC236}">
                      <a16:creationId xmlns:a16="http://schemas.microsoft.com/office/drawing/2014/main" id="{A31CDC15-DED2-582D-6BE3-7BD63669583B}"/>
                    </a:ext>
                  </a:extLst>
                </p:cNvPr>
                <p:cNvPicPr/>
                <p:nvPr/>
              </p:nvPicPr>
              <p:blipFill>
                <a:blip r:embed="rId200"/>
                <a:stretch>
                  <a:fillRect/>
                </a:stretch>
              </p:blipFill>
              <p:spPr>
                <a:xfrm>
                  <a:off x="8283765" y="3277030"/>
                  <a:ext cx="9720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86" name="Ink 185">
                  <a:extLst>
                    <a:ext uri="{FF2B5EF4-FFF2-40B4-BE49-F238E27FC236}">
                      <a16:creationId xmlns:a16="http://schemas.microsoft.com/office/drawing/2014/main" id="{AE6B6017-AA63-63D5-13DB-C99DEC7DAB68}"/>
                    </a:ext>
                  </a:extLst>
                </p14:cNvPr>
                <p14:cNvContentPartPr/>
                <p14:nvPr/>
              </p14:nvContentPartPr>
              <p14:xfrm>
                <a:off x="8297085" y="3427510"/>
                <a:ext cx="47520" cy="6480"/>
              </p14:xfrm>
            </p:contentPart>
          </mc:Choice>
          <mc:Fallback>
            <p:pic>
              <p:nvPicPr>
                <p:cNvPr id="186" name="Ink 185">
                  <a:extLst>
                    <a:ext uri="{FF2B5EF4-FFF2-40B4-BE49-F238E27FC236}">
                      <a16:creationId xmlns:a16="http://schemas.microsoft.com/office/drawing/2014/main" id="{AE6B6017-AA63-63D5-13DB-C99DEC7DAB68}"/>
                    </a:ext>
                  </a:extLst>
                </p:cNvPr>
                <p:cNvPicPr/>
                <p:nvPr/>
              </p:nvPicPr>
              <p:blipFill>
                <a:blip r:embed="rId202"/>
                <a:stretch>
                  <a:fillRect/>
                </a:stretch>
              </p:blipFill>
              <p:spPr>
                <a:xfrm>
                  <a:off x="8290965" y="3421390"/>
                  <a:ext cx="5976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88" name="Ink 187">
                  <a:extLst>
                    <a:ext uri="{FF2B5EF4-FFF2-40B4-BE49-F238E27FC236}">
                      <a16:creationId xmlns:a16="http://schemas.microsoft.com/office/drawing/2014/main" id="{E5B7077D-D400-20B9-0C78-7F5BF1F237D1}"/>
                    </a:ext>
                  </a:extLst>
                </p14:cNvPr>
                <p14:cNvContentPartPr/>
                <p14:nvPr/>
              </p14:nvContentPartPr>
              <p14:xfrm>
                <a:off x="8659245" y="3155710"/>
                <a:ext cx="30960" cy="289440"/>
              </p14:xfrm>
            </p:contentPart>
          </mc:Choice>
          <mc:Fallback>
            <p:pic>
              <p:nvPicPr>
                <p:cNvPr id="188" name="Ink 187">
                  <a:extLst>
                    <a:ext uri="{FF2B5EF4-FFF2-40B4-BE49-F238E27FC236}">
                      <a16:creationId xmlns:a16="http://schemas.microsoft.com/office/drawing/2014/main" id="{E5B7077D-D400-20B9-0C78-7F5BF1F237D1}"/>
                    </a:ext>
                  </a:extLst>
                </p:cNvPr>
                <p:cNvPicPr/>
                <p:nvPr/>
              </p:nvPicPr>
              <p:blipFill>
                <a:blip r:embed="rId204"/>
                <a:stretch>
                  <a:fillRect/>
                </a:stretch>
              </p:blipFill>
              <p:spPr>
                <a:xfrm>
                  <a:off x="8653125" y="3149590"/>
                  <a:ext cx="4320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89" name="Ink 188">
                  <a:extLst>
                    <a:ext uri="{FF2B5EF4-FFF2-40B4-BE49-F238E27FC236}">
                      <a16:creationId xmlns:a16="http://schemas.microsoft.com/office/drawing/2014/main" id="{39D663EA-281C-0EC8-CE1C-B961E4251403}"/>
                    </a:ext>
                  </a:extLst>
                </p14:cNvPr>
                <p14:cNvContentPartPr/>
                <p14:nvPr/>
              </p14:nvContentPartPr>
              <p14:xfrm>
                <a:off x="8652045" y="3197110"/>
                <a:ext cx="1245960" cy="382320"/>
              </p14:xfrm>
            </p:contentPart>
          </mc:Choice>
          <mc:Fallback>
            <p:pic>
              <p:nvPicPr>
                <p:cNvPr id="189" name="Ink 188">
                  <a:extLst>
                    <a:ext uri="{FF2B5EF4-FFF2-40B4-BE49-F238E27FC236}">
                      <a16:creationId xmlns:a16="http://schemas.microsoft.com/office/drawing/2014/main" id="{39D663EA-281C-0EC8-CE1C-B961E4251403}"/>
                    </a:ext>
                  </a:extLst>
                </p:cNvPr>
                <p:cNvPicPr/>
                <p:nvPr/>
              </p:nvPicPr>
              <p:blipFill>
                <a:blip r:embed="rId206"/>
                <a:stretch>
                  <a:fillRect/>
                </a:stretch>
              </p:blipFill>
              <p:spPr>
                <a:xfrm>
                  <a:off x="8645925" y="3190990"/>
                  <a:ext cx="1258200" cy="39456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90" name="Ink 189">
                  <a:extLst>
                    <a:ext uri="{FF2B5EF4-FFF2-40B4-BE49-F238E27FC236}">
                      <a16:creationId xmlns:a16="http://schemas.microsoft.com/office/drawing/2014/main" id="{6B7B5C1A-6BE7-E2C3-85FA-53A2793F863E}"/>
                    </a:ext>
                  </a:extLst>
                </p14:cNvPr>
                <p14:cNvContentPartPr/>
                <p14:nvPr/>
              </p14:nvContentPartPr>
              <p14:xfrm>
                <a:off x="8823045" y="3241030"/>
                <a:ext cx="167400" cy="228600"/>
              </p14:xfrm>
            </p:contentPart>
          </mc:Choice>
          <mc:Fallback>
            <p:pic>
              <p:nvPicPr>
                <p:cNvPr id="190" name="Ink 189">
                  <a:extLst>
                    <a:ext uri="{FF2B5EF4-FFF2-40B4-BE49-F238E27FC236}">
                      <a16:creationId xmlns:a16="http://schemas.microsoft.com/office/drawing/2014/main" id="{6B7B5C1A-6BE7-E2C3-85FA-53A2793F863E}"/>
                    </a:ext>
                  </a:extLst>
                </p:cNvPr>
                <p:cNvPicPr/>
                <p:nvPr/>
              </p:nvPicPr>
              <p:blipFill>
                <a:blip r:embed="rId208"/>
                <a:stretch>
                  <a:fillRect/>
                </a:stretch>
              </p:blipFill>
              <p:spPr>
                <a:xfrm>
                  <a:off x="8816925" y="3234910"/>
                  <a:ext cx="17964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91" name="Ink 190">
                  <a:extLst>
                    <a:ext uri="{FF2B5EF4-FFF2-40B4-BE49-F238E27FC236}">
                      <a16:creationId xmlns:a16="http://schemas.microsoft.com/office/drawing/2014/main" id="{6675D564-87A4-A72B-69A1-4CDAA96DCBFD}"/>
                    </a:ext>
                  </a:extLst>
                </p14:cNvPr>
                <p14:cNvContentPartPr/>
                <p14:nvPr/>
              </p14:nvContentPartPr>
              <p14:xfrm>
                <a:off x="9004845" y="3363070"/>
                <a:ext cx="92520" cy="83520"/>
              </p14:xfrm>
            </p:contentPart>
          </mc:Choice>
          <mc:Fallback>
            <p:pic>
              <p:nvPicPr>
                <p:cNvPr id="191" name="Ink 190">
                  <a:extLst>
                    <a:ext uri="{FF2B5EF4-FFF2-40B4-BE49-F238E27FC236}">
                      <a16:creationId xmlns:a16="http://schemas.microsoft.com/office/drawing/2014/main" id="{6675D564-87A4-A72B-69A1-4CDAA96DCBFD}"/>
                    </a:ext>
                  </a:extLst>
                </p:cNvPr>
                <p:cNvPicPr/>
                <p:nvPr/>
              </p:nvPicPr>
              <p:blipFill>
                <a:blip r:embed="rId210"/>
                <a:stretch>
                  <a:fillRect/>
                </a:stretch>
              </p:blipFill>
              <p:spPr>
                <a:xfrm>
                  <a:off x="8998725" y="3356950"/>
                  <a:ext cx="10476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92" name="Ink 191">
                  <a:extLst>
                    <a:ext uri="{FF2B5EF4-FFF2-40B4-BE49-F238E27FC236}">
                      <a16:creationId xmlns:a16="http://schemas.microsoft.com/office/drawing/2014/main" id="{8E99231B-031C-47AE-10C2-088303F52ED5}"/>
                    </a:ext>
                  </a:extLst>
                </p14:cNvPr>
                <p14:cNvContentPartPr/>
                <p14:nvPr/>
              </p14:nvContentPartPr>
              <p14:xfrm>
                <a:off x="9125805" y="3364510"/>
                <a:ext cx="93600" cy="78840"/>
              </p14:xfrm>
            </p:contentPart>
          </mc:Choice>
          <mc:Fallback>
            <p:pic>
              <p:nvPicPr>
                <p:cNvPr id="192" name="Ink 191">
                  <a:extLst>
                    <a:ext uri="{FF2B5EF4-FFF2-40B4-BE49-F238E27FC236}">
                      <a16:creationId xmlns:a16="http://schemas.microsoft.com/office/drawing/2014/main" id="{8E99231B-031C-47AE-10C2-088303F52ED5}"/>
                    </a:ext>
                  </a:extLst>
                </p:cNvPr>
                <p:cNvPicPr/>
                <p:nvPr/>
              </p:nvPicPr>
              <p:blipFill>
                <a:blip r:embed="rId212"/>
                <a:stretch>
                  <a:fillRect/>
                </a:stretch>
              </p:blipFill>
              <p:spPr>
                <a:xfrm>
                  <a:off x="9119685" y="3358390"/>
                  <a:ext cx="10584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93" name="Ink 192">
                  <a:extLst>
                    <a:ext uri="{FF2B5EF4-FFF2-40B4-BE49-F238E27FC236}">
                      <a16:creationId xmlns:a16="http://schemas.microsoft.com/office/drawing/2014/main" id="{53EF844A-7A61-90F9-4083-B6BCC6788727}"/>
                    </a:ext>
                  </a:extLst>
                </p14:cNvPr>
                <p14:cNvContentPartPr/>
                <p14:nvPr/>
              </p14:nvContentPartPr>
              <p14:xfrm>
                <a:off x="9301125" y="3304750"/>
                <a:ext cx="6840" cy="105120"/>
              </p14:xfrm>
            </p:contentPart>
          </mc:Choice>
          <mc:Fallback>
            <p:pic>
              <p:nvPicPr>
                <p:cNvPr id="193" name="Ink 192">
                  <a:extLst>
                    <a:ext uri="{FF2B5EF4-FFF2-40B4-BE49-F238E27FC236}">
                      <a16:creationId xmlns:a16="http://schemas.microsoft.com/office/drawing/2014/main" id="{53EF844A-7A61-90F9-4083-B6BCC6788727}"/>
                    </a:ext>
                  </a:extLst>
                </p:cNvPr>
                <p:cNvPicPr/>
                <p:nvPr/>
              </p:nvPicPr>
              <p:blipFill>
                <a:blip r:embed="rId214"/>
                <a:stretch>
                  <a:fillRect/>
                </a:stretch>
              </p:blipFill>
              <p:spPr>
                <a:xfrm>
                  <a:off x="9295005" y="3298630"/>
                  <a:ext cx="1908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94" name="Ink 193">
                  <a:extLst>
                    <a:ext uri="{FF2B5EF4-FFF2-40B4-BE49-F238E27FC236}">
                      <a16:creationId xmlns:a16="http://schemas.microsoft.com/office/drawing/2014/main" id="{646C4881-C9B6-9DCA-861E-32DFBF9E0B12}"/>
                    </a:ext>
                  </a:extLst>
                </p14:cNvPr>
                <p14:cNvContentPartPr/>
                <p14:nvPr/>
              </p14:nvContentPartPr>
              <p14:xfrm>
                <a:off x="9243885" y="3311590"/>
                <a:ext cx="144360" cy="140040"/>
              </p14:xfrm>
            </p:contentPart>
          </mc:Choice>
          <mc:Fallback>
            <p:pic>
              <p:nvPicPr>
                <p:cNvPr id="194" name="Ink 193">
                  <a:extLst>
                    <a:ext uri="{FF2B5EF4-FFF2-40B4-BE49-F238E27FC236}">
                      <a16:creationId xmlns:a16="http://schemas.microsoft.com/office/drawing/2014/main" id="{646C4881-C9B6-9DCA-861E-32DFBF9E0B12}"/>
                    </a:ext>
                  </a:extLst>
                </p:cNvPr>
                <p:cNvPicPr/>
                <p:nvPr/>
              </p:nvPicPr>
              <p:blipFill>
                <a:blip r:embed="rId216"/>
                <a:stretch>
                  <a:fillRect/>
                </a:stretch>
              </p:blipFill>
              <p:spPr>
                <a:xfrm>
                  <a:off x="9237765" y="3305470"/>
                  <a:ext cx="15660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95" name="Ink 194">
                  <a:extLst>
                    <a:ext uri="{FF2B5EF4-FFF2-40B4-BE49-F238E27FC236}">
                      <a16:creationId xmlns:a16="http://schemas.microsoft.com/office/drawing/2014/main" id="{A20BDD23-8F9F-B4A6-63DE-839EEFD753AC}"/>
                    </a:ext>
                  </a:extLst>
                </p14:cNvPr>
                <p14:cNvContentPartPr/>
                <p14:nvPr/>
              </p14:nvContentPartPr>
              <p14:xfrm>
                <a:off x="9428565" y="3370990"/>
                <a:ext cx="205560" cy="122040"/>
              </p14:xfrm>
            </p:contentPart>
          </mc:Choice>
          <mc:Fallback>
            <p:pic>
              <p:nvPicPr>
                <p:cNvPr id="195" name="Ink 194">
                  <a:extLst>
                    <a:ext uri="{FF2B5EF4-FFF2-40B4-BE49-F238E27FC236}">
                      <a16:creationId xmlns:a16="http://schemas.microsoft.com/office/drawing/2014/main" id="{A20BDD23-8F9F-B4A6-63DE-839EEFD753AC}"/>
                    </a:ext>
                  </a:extLst>
                </p:cNvPr>
                <p:cNvPicPr/>
                <p:nvPr/>
              </p:nvPicPr>
              <p:blipFill>
                <a:blip r:embed="rId218"/>
                <a:stretch>
                  <a:fillRect/>
                </a:stretch>
              </p:blipFill>
              <p:spPr>
                <a:xfrm>
                  <a:off x="9422445" y="3364870"/>
                  <a:ext cx="21780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96" name="Ink 195">
                  <a:extLst>
                    <a:ext uri="{FF2B5EF4-FFF2-40B4-BE49-F238E27FC236}">
                      <a16:creationId xmlns:a16="http://schemas.microsoft.com/office/drawing/2014/main" id="{15663A8C-BCF0-094A-2953-E190158FCE26}"/>
                    </a:ext>
                  </a:extLst>
                </p14:cNvPr>
                <p14:cNvContentPartPr/>
                <p14:nvPr/>
              </p14:nvContentPartPr>
              <p14:xfrm>
                <a:off x="3378765" y="2678350"/>
                <a:ext cx="5272200" cy="326520"/>
              </p14:xfrm>
            </p:contentPart>
          </mc:Choice>
          <mc:Fallback>
            <p:pic>
              <p:nvPicPr>
                <p:cNvPr id="196" name="Ink 195">
                  <a:extLst>
                    <a:ext uri="{FF2B5EF4-FFF2-40B4-BE49-F238E27FC236}">
                      <a16:creationId xmlns:a16="http://schemas.microsoft.com/office/drawing/2014/main" id="{15663A8C-BCF0-094A-2953-E190158FCE26}"/>
                    </a:ext>
                  </a:extLst>
                </p:cNvPr>
                <p:cNvPicPr/>
                <p:nvPr/>
              </p:nvPicPr>
              <p:blipFill>
                <a:blip r:embed="rId220"/>
                <a:stretch>
                  <a:fillRect/>
                </a:stretch>
              </p:blipFill>
              <p:spPr>
                <a:xfrm>
                  <a:off x="3372645" y="2672230"/>
                  <a:ext cx="528444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97" name="Ink 196">
                  <a:extLst>
                    <a:ext uri="{FF2B5EF4-FFF2-40B4-BE49-F238E27FC236}">
                      <a16:creationId xmlns:a16="http://schemas.microsoft.com/office/drawing/2014/main" id="{91104A8E-4513-F4E1-705C-036E23F20460}"/>
                    </a:ext>
                  </a:extLst>
                </p14:cNvPr>
                <p14:cNvContentPartPr/>
                <p14:nvPr/>
              </p14:nvContentPartPr>
              <p14:xfrm>
                <a:off x="8557365" y="2635870"/>
                <a:ext cx="111240" cy="223920"/>
              </p14:xfrm>
            </p:contentPart>
          </mc:Choice>
          <mc:Fallback>
            <p:pic>
              <p:nvPicPr>
                <p:cNvPr id="197" name="Ink 196">
                  <a:extLst>
                    <a:ext uri="{FF2B5EF4-FFF2-40B4-BE49-F238E27FC236}">
                      <a16:creationId xmlns:a16="http://schemas.microsoft.com/office/drawing/2014/main" id="{91104A8E-4513-F4E1-705C-036E23F20460}"/>
                    </a:ext>
                  </a:extLst>
                </p:cNvPr>
                <p:cNvPicPr/>
                <p:nvPr/>
              </p:nvPicPr>
              <p:blipFill>
                <a:blip r:embed="rId222"/>
                <a:stretch>
                  <a:fillRect/>
                </a:stretch>
              </p:blipFill>
              <p:spPr>
                <a:xfrm>
                  <a:off x="8551245" y="2629750"/>
                  <a:ext cx="12348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98" name="Ink 197">
                  <a:extLst>
                    <a:ext uri="{FF2B5EF4-FFF2-40B4-BE49-F238E27FC236}">
                      <a16:creationId xmlns:a16="http://schemas.microsoft.com/office/drawing/2014/main" id="{7E4FB933-4F87-607D-810B-B137F213A214}"/>
                    </a:ext>
                  </a:extLst>
                </p14:cNvPr>
                <p14:cNvContentPartPr/>
                <p14:nvPr/>
              </p14:nvContentPartPr>
              <p14:xfrm>
                <a:off x="8908365" y="2265430"/>
                <a:ext cx="867240" cy="651240"/>
              </p14:xfrm>
            </p:contentPart>
          </mc:Choice>
          <mc:Fallback>
            <p:pic>
              <p:nvPicPr>
                <p:cNvPr id="198" name="Ink 197">
                  <a:extLst>
                    <a:ext uri="{FF2B5EF4-FFF2-40B4-BE49-F238E27FC236}">
                      <a16:creationId xmlns:a16="http://schemas.microsoft.com/office/drawing/2014/main" id="{7E4FB933-4F87-607D-810B-B137F213A214}"/>
                    </a:ext>
                  </a:extLst>
                </p:cNvPr>
                <p:cNvPicPr/>
                <p:nvPr/>
              </p:nvPicPr>
              <p:blipFill>
                <a:blip r:embed="rId224"/>
                <a:stretch>
                  <a:fillRect/>
                </a:stretch>
              </p:blipFill>
              <p:spPr>
                <a:xfrm>
                  <a:off x="8902245" y="2259310"/>
                  <a:ext cx="879480" cy="66348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99" name="Ink 198">
                  <a:extLst>
                    <a:ext uri="{FF2B5EF4-FFF2-40B4-BE49-F238E27FC236}">
                      <a16:creationId xmlns:a16="http://schemas.microsoft.com/office/drawing/2014/main" id="{4FF22D0D-F5A6-1D5D-04D8-CF1D07A81BC1}"/>
                    </a:ext>
                  </a:extLst>
                </p14:cNvPr>
                <p14:cNvContentPartPr/>
                <p14:nvPr/>
              </p14:nvContentPartPr>
              <p14:xfrm>
                <a:off x="9114285" y="2403310"/>
                <a:ext cx="77760" cy="314640"/>
              </p14:xfrm>
            </p:contentPart>
          </mc:Choice>
          <mc:Fallback>
            <p:pic>
              <p:nvPicPr>
                <p:cNvPr id="199" name="Ink 198">
                  <a:extLst>
                    <a:ext uri="{FF2B5EF4-FFF2-40B4-BE49-F238E27FC236}">
                      <a16:creationId xmlns:a16="http://schemas.microsoft.com/office/drawing/2014/main" id="{4FF22D0D-F5A6-1D5D-04D8-CF1D07A81BC1}"/>
                    </a:ext>
                  </a:extLst>
                </p:cNvPr>
                <p:cNvPicPr/>
                <p:nvPr/>
              </p:nvPicPr>
              <p:blipFill>
                <a:blip r:embed="rId226"/>
                <a:stretch>
                  <a:fillRect/>
                </a:stretch>
              </p:blipFill>
              <p:spPr>
                <a:xfrm>
                  <a:off x="9108165" y="2397190"/>
                  <a:ext cx="9000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200" name="Ink 199">
                  <a:extLst>
                    <a:ext uri="{FF2B5EF4-FFF2-40B4-BE49-F238E27FC236}">
                      <a16:creationId xmlns:a16="http://schemas.microsoft.com/office/drawing/2014/main" id="{201F0541-4605-0CD7-AC92-CE7F166FA1C5}"/>
                    </a:ext>
                  </a:extLst>
                </p14:cNvPr>
                <p14:cNvContentPartPr/>
                <p14:nvPr/>
              </p14:nvContentPartPr>
              <p14:xfrm>
                <a:off x="9186285" y="2532550"/>
                <a:ext cx="292680" cy="308520"/>
              </p14:xfrm>
            </p:contentPart>
          </mc:Choice>
          <mc:Fallback>
            <p:pic>
              <p:nvPicPr>
                <p:cNvPr id="200" name="Ink 199">
                  <a:extLst>
                    <a:ext uri="{FF2B5EF4-FFF2-40B4-BE49-F238E27FC236}">
                      <a16:creationId xmlns:a16="http://schemas.microsoft.com/office/drawing/2014/main" id="{201F0541-4605-0CD7-AC92-CE7F166FA1C5}"/>
                    </a:ext>
                  </a:extLst>
                </p:cNvPr>
                <p:cNvPicPr/>
                <p:nvPr/>
              </p:nvPicPr>
              <p:blipFill>
                <a:blip r:embed="rId228"/>
                <a:stretch>
                  <a:fillRect/>
                </a:stretch>
              </p:blipFill>
              <p:spPr>
                <a:xfrm>
                  <a:off x="9180165" y="2526430"/>
                  <a:ext cx="30492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201" name="Ink 200">
                  <a:extLst>
                    <a:ext uri="{FF2B5EF4-FFF2-40B4-BE49-F238E27FC236}">
                      <a16:creationId xmlns:a16="http://schemas.microsoft.com/office/drawing/2014/main" id="{25AF9A6A-B904-9FDC-81DC-160BA4CE89D9}"/>
                    </a:ext>
                  </a:extLst>
                </p14:cNvPr>
                <p14:cNvContentPartPr/>
                <p14:nvPr/>
              </p14:nvContentPartPr>
              <p14:xfrm>
                <a:off x="9458805" y="2474230"/>
                <a:ext cx="34560" cy="33120"/>
              </p14:xfrm>
            </p:contentPart>
          </mc:Choice>
          <mc:Fallback>
            <p:pic>
              <p:nvPicPr>
                <p:cNvPr id="201" name="Ink 200">
                  <a:extLst>
                    <a:ext uri="{FF2B5EF4-FFF2-40B4-BE49-F238E27FC236}">
                      <a16:creationId xmlns:a16="http://schemas.microsoft.com/office/drawing/2014/main" id="{25AF9A6A-B904-9FDC-81DC-160BA4CE89D9}"/>
                    </a:ext>
                  </a:extLst>
                </p:cNvPr>
                <p:cNvPicPr/>
                <p:nvPr/>
              </p:nvPicPr>
              <p:blipFill>
                <a:blip r:embed="rId230"/>
                <a:stretch>
                  <a:fillRect/>
                </a:stretch>
              </p:blipFill>
              <p:spPr>
                <a:xfrm>
                  <a:off x="9452685" y="2468110"/>
                  <a:ext cx="4680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202" name="Ink 201">
                  <a:extLst>
                    <a:ext uri="{FF2B5EF4-FFF2-40B4-BE49-F238E27FC236}">
                      <a16:creationId xmlns:a16="http://schemas.microsoft.com/office/drawing/2014/main" id="{32AA9E1A-F966-6DA9-41B6-64002206306C}"/>
                    </a:ext>
                  </a:extLst>
                </p14:cNvPr>
                <p14:cNvContentPartPr/>
                <p14:nvPr/>
              </p14:nvContentPartPr>
              <p14:xfrm>
                <a:off x="9943005" y="2308270"/>
                <a:ext cx="303840" cy="417240"/>
              </p14:xfrm>
            </p:contentPart>
          </mc:Choice>
          <mc:Fallback>
            <p:pic>
              <p:nvPicPr>
                <p:cNvPr id="202" name="Ink 201">
                  <a:extLst>
                    <a:ext uri="{FF2B5EF4-FFF2-40B4-BE49-F238E27FC236}">
                      <a16:creationId xmlns:a16="http://schemas.microsoft.com/office/drawing/2014/main" id="{32AA9E1A-F966-6DA9-41B6-64002206306C}"/>
                    </a:ext>
                  </a:extLst>
                </p:cNvPr>
                <p:cNvPicPr/>
                <p:nvPr/>
              </p:nvPicPr>
              <p:blipFill>
                <a:blip r:embed="rId232"/>
                <a:stretch>
                  <a:fillRect/>
                </a:stretch>
              </p:blipFill>
              <p:spPr>
                <a:xfrm>
                  <a:off x="9936885" y="2302150"/>
                  <a:ext cx="316080" cy="42948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203" name="Ink 202">
                  <a:extLst>
                    <a:ext uri="{FF2B5EF4-FFF2-40B4-BE49-F238E27FC236}">
                      <a16:creationId xmlns:a16="http://schemas.microsoft.com/office/drawing/2014/main" id="{30F8C08D-5BB1-2136-C551-2527314633BF}"/>
                    </a:ext>
                  </a:extLst>
                </p14:cNvPr>
                <p14:cNvContentPartPr/>
                <p14:nvPr/>
              </p14:nvContentPartPr>
              <p14:xfrm>
                <a:off x="10378965" y="2576470"/>
                <a:ext cx="273600" cy="300600"/>
              </p14:xfrm>
            </p:contentPart>
          </mc:Choice>
          <mc:Fallback>
            <p:pic>
              <p:nvPicPr>
                <p:cNvPr id="203" name="Ink 202">
                  <a:extLst>
                    <a:ext uri="{FF2B5EF4-FFF2-40B4-BE49-F238E27FC236}">
                      <a16:creationId xmlns:a16="http://schemas.microsoft.com/office/drawing/2014/main" id="{30F8C08D-5BB1-2136-C551-2527314633BF}"/>
                    </a:ext>
                  </a:extLst>
                </p:cNvPr>
                <p:cNvPicPr/>
                <p:nvPr/>
              </p:nvPicPr>
              <p:blipFill>
                <a:blip r:embed="rId234"/>
                <a:stretch>
                  <a:fillRect/>
                </a:stretch>
              </p:blipFill>
              <p:spPr>
                <a:xfrm>
                  <a:off x="10372845" y="2570350"/>
                  <a:ext cx="28584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207" name="Ink 206">
                  <a:extLst>
                    <a:ext uri="{FF2B5EF4-FFF2-40B4-BE49-F238E27FC236}">
                      <a16:creationId xmlns:a16="http://schemas.microsoft.com/office/drawing/2014/main" id="{0D257EFB-DBFC-CB5C-11EC-912EB8650B6D}"/>
                    </a:ext>
                  </a:extLst>
                </p14:cNvPr>
                <p14:cNvContentPartPr/>
                <p14:nvPr/>
              </p14:nvContentPartPr>
              <p14:xfrm>
                <a:off x="8949405" y="3542710"/>
                <a:ext cx="238320" cy="369000"/>
              </p14:xfrm>
            </p:contentPart>
          </mc:Choice>
          <mc:Fallback>
            <p:pic>
              <p:nvPicPr>
                <p:cNvPr id="207" name="Ink 206">
                  <a:extLst>
                    <a:ext uri="{FF2B5EF4-FFF2-40B4-BE49-F238E27FC236}">
                      <a16:creationId xmlns:a16="http://schemas.microsoft.com/office/drawing/2014/main" id="{0D257EFB-DBFC-CB5C-11EC-912EB8650B6D}"/>
                    </a:ext>
                  </a:extLst>
                </p:cNvPr>
                <p:cNvPicPr/>
                <p:nvPr/>
              </p:nvPicPr>
              <p:blipFill>
                <a:blip r:embed="rId236"/>
                <a:stretch>
                  <a:fillRect/>
                </a:stretch>
              </p:blipFill>
              <p:spPr>
                <a:xfrm>
                  <a:off x="8943285" y="3536590"/>
                  <a:ext cx="250560" cy="38124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208" name="Ink 207">
                  <a:extLst>
                    <a:ext uri="{FF2B5EF4-FFF2-40B4-BE49-F238E27FC236}">
                      <a16:creationId xmlns:a16="http://schemas.microsoft.com/office/drawing/2014/main" id="{E0A97083-1678-4F25-F765-A0AEDDA11EEE}"/>
                    </a:ext>
                  </a:extLst>
                </p14:cNvPr>
                <p14:cNvContentPartPr/>
                <p14:nvPr/>
              </p14:nvContentPartPr>
              <p14:xfrm>
                <a:off x="9077205" y="3511030"/>
                <a:ext cx="141120" cy="127080"/>
              </p14:xfrm>
            </p:contentPart>
          </mc:Choice>
          <mc:Fallback>
            <p:pic>
              <p:nvPicPr>
                <p:cNvPr id="208" name="Ink 207">
                  <a:extLst>
                    <a:ext uri="{FF2B5EF4-FFF2-40B4-BE49-F238E27FC236}">
                      <a16:creationId xmlns:a16="http://schemas.microsoft.com/office/drawing/2014/main" id="{E0A97083-1678-4F25-F765-A0AEDDA11EEE}"/>
                    </a:ext>
                  </a:extLst>
                </p:cNvPr>
                <p:cNvPicPr/>
                <p:nvPr/>
              </p:nvPicPr>
              <p:blipFill>
                <a:blip r:embed="rId238"/>
                <a:stretch>
                  <a:fillRect/>
                </a:stretch>
              </p:blipFill>
              <p:spPr>
                <a:xfrm>
                  <a:off x="9071085" y="3504910"/>
                  <a:ext cx="15336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210" name="Ink 209">
                  <a:extLst>
                    <a:ext uri="{FF2B5EF4-FFF2-40B4-BE49-F238E27FC236}">
                      <a16:creationId xmlns:a16="http://schemas.microsoft.com/office/drawing/2014/main" id="{0A4765FE-3400-1F9C-D27B-7D6A92517E79}"/>
                    </a:ext>
                  </a:extLst>
                </p14:cNvPr>
                <p14:cNvContentPartPr/>
                <p14:nvPr/>
              </p14:nvContentPartPr>
              <p14:xfrm>
                <a:off x="9700725" y="776470"/>
                <a:ext cx="751680" cy="2552040"/>
              </p14:xfrm>
            </p:contentPart>
          </mc:Choice>
          <mc:Fallback>
            <p:pic>
              <p:nvPicPr>
                <p:cNvPr id="210" name="Ink 209">
                  <a:extLst>
                    <a:ext uri="{FF2B5EF4-FFF2-40B4-BE49-F238E27FC236}">
                      <a16:creationId xmlns:a16="http://schemas.microsoft.com/office/drawing/2014/main" id="{0A4765FE-3400-1F9C-D27B-7D6A92517E79}"/>
                    </a:ext>
                  </a:extLst>
                </p:cNvPr>
                <p:cNvPicPr/>
                <p:nvPr/>
              </p:nvPicPr>
              <p:blipFill>
                <a:blip r:embed="rId240"/>
                <a:stretch>
                  <a:fillRect/>
                </a:stretch>
              </p:blipFill>
              <p:spPr>
                <a:xfrm>
                  <a:off x="9694605" y="770350"/>
                  <a:ext cx="763920" cy="256428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211" name="Ink 210">
                  <a:extLst>
                    <a:ext uri="{FF2B5EF4-FFF2-40B4-BE49-F238E27FC236}">
                      <a16:creationId xmlns:a16="http://schemas.microsoft.com/office/drawing/2014/main" id="{0A89B8DB-03CE-1487-B8ED-DB59B92EE517}"/>
                    </a:ext>
                  </a:extLst>
                </p14:cNvPr>
                <p14:cNvContentPartPr/>
                <p14:nvPr/>
              </p14:nvContentPartPr>
              <p14:xfrm>
                <a:off x="10056765" y="683590"/>
                <a:ext cx="234000" cy="175680"/>
              </p14:xfrm>
            </p:contentPart>
          </mc:Choice>
          <mc:Fallback>
            <p:pic>
              <p:nvPicPr>
                <p:cNvPr id="211" name="Ink 210">
                  <a:extLst>
                    <a:ext uri="{FF2B5EF4-FFF2-40B4-BE49-F238E27FC236}">
                      <a16:creationId xmlns:a16="http://schemas.microsoft.com/office/drawing/2014/main" id="{0A89B8DB-03CE-1487-B8ED-DB59B92EE517}"/>
                    </a:ext>
                  </a:extLst>
                </p:cNvPr>
                <p:cNvPicPr/>
                <p:nvPr/>
              </p:nvPicPr>
              <p:blipFill>
                <a:blip r:embed="rId242"/>
                <a:stretch>
                  <a:fillRect/>
                </a:stretch>
              </p:blipFill>
              <p:spPr>
                <a:xfrm>
                  <a:off x="10050645" y="677470"/>
                  <a:ext cx="24624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212" name="Ink 211">
                  <a:extLst>
                    <a:ext uri="{FF2B5EF4-FFF2-40B4-BE49-F238E27FC236}">
                      <a16:creationId xmlns:a16="http://schemas.microsoft.com/office/drawing/2014/main" id="{DD84C485-1288-6096-13E6-D20E362A34E8}"/>
                    </a:ext>
                  </a:extLst>
                </p14:cNvPr>
                <p14:cNvContentPartPr/>
                <p14:nvPr/>
              </p14:nvContentPartPr>
              <p14:xfrm>
                <a:off x="8132565" y="409630"/>
                <a:ext cx="63720" cy="167760"/>
              </p14:xfrm>
            </p:contentPart>
          </mc:Choice>
          <mc:Fallback>
            <p:pic>
              <p:nvPicPr>
                <p:cNvPr id="212" name="Ink 211">
                  <a:extLst>
                    <a:ext uri="{FF2B5EF4-FFF2-40B4-BE49-F238E27FC236}">
                      <a16:creationId xmlns:a16="http://schemas.microsoft.com/office/drawing/2014/main" id="{DD84C485-1288-6096-13E6-D20E362A34E8}"/>
                    </a:ext>
                  </a:extLst>
                </p:cNvPr>
                <p:cNvPicPr/>
                <p:nvPr/>
              </p:nvPicPr>
              <p:blipFill>
                <a:blip r:embed="rId244"/>
                <a:stretch>
                  <a:fillRect/>
                </a:stretch>
              </p:blipFill>
              <p:spPr>
                <a:xfrm>
                  <a:off x="8126445" y="403510"/>
                  <a:ext cx="7596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213" name="Ink 212">
                  <a:extLst>
                    <a:ext uri="{FF2B5EF4-FFF2-40B4-BE49-F238E27FC236}">
                      <a16:creationId xmlns:a16="http://schemas.microsoft.com/office/drawing/2014/main" id="{B2D32C37-E23F-4A4F-D629-4BE6C880CAB8}"/>
                    </a:ext>
                  </a:extLst>
                </p14:cNvPr>
                <p14:cNvContentPartPr/>
                <p14:nvPr/>
              </p14:nvContentPartPr>
              <p14:xfrm>
                <a:off x="8101965" y="143950"/>
                <a:ext cx="546840" cy="510120"/>
              </p14:xfrm>
            </p:contentPart>
          </mc:Choice>
          <mc:Fallback>
            <p:pic>
              <p:nvPicPr>
                <p:cNvPr id="213" name="Ink 212">
                  <a:extLst>
                    <a:ext uri="{FF2B5EF4-FFF2-40B4-BE49-F238E27FC236}">
                      <a16:creationId xmlns:a16="http://schemas.microsoft.com/office/drawing/2014/main" id="{B2D32C37-E23F-4A4F-D629-4BE6C880CAB8}"/>
                    </a:ext>
                  </a:extLst>
                </p:cNvPr>
                <p:cNvPicPr/>
                <p:nvPr/>
              </p:nvPicPr>
              <p:blipFill>
                <a:blip r:embed="rId246"/>
                <a:stretch>
                  <a:fillRect/>
                </a:stretch>
              </p:blipFill>
              <p:spPr>
                <a:xfrm>
                  <a:off x="8095845" y="137830"/>
                  <a:ext cx="559080" cy="52236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214" name="Ink 213">
                  <a:extLst>
                    <a:ext uri="{FF2B5EF4-FFF2-40B4-BE49-F238E27FC236}">
                      <a16:creationId xmlns:a16="http://schemas.microsoft.com/office/drawing/2014/main" id="{B28E1160-8FC1-3F25-2D2E-2DF46AF14F45}"/>
                    </a:ext>
                  </a:extLst>
                </p14:cNvPr>
                <p14:cNvContentPartPr/>
                <p14:nvPr/>
              </p14:nvContentPartPr>
              <p14:xfrm>
                <a:off x="8730525" y="479110"/>
                <a:ext cx="135000" cy="150840"/>
              </p14:xfrm>
            </p:contentPart>
          </mc:Choice>
          <mc:Fallback>
            <p:pic>
              <p:nvPicPr>
                <p:cNvPr id="214" name="Ink 213">
                  <a:extLst>
                    <a:ext uri="{FF2B5EF4-FFF2-40B4-BE49-F238E27FC236}">
                      <a16:creationId xmlns:a16="http://schemas.microsoft.com/office/drawing/2014/main" id="{B28E1160-8FC1-3F25-2D2E-2DF46AF14F45}"/>
                    </a:ext>
                  </a:extLst>
                </p:cNvPr>
                <p:cNvPicPr/>
                <p:nvPr/>
              </p:nvPicPr>
              <p:blipFill>
                <a:blip r:embed="rId248"/>
                <a:stretch>
                  <a:fillRect/>
                </a:stretch>
              </p:blipFill>
              <p:spPr>
                <a:xfrm>
                  <a:off x="8724405" y="472990"/>
                  <a:ext cx="14724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215" name="Ink 214">
                  <a:extLst>
                    <a:ext uri="{FF2B5EF4-FFF2-40B4-BE49-F238E27FC236}">
                      <a16:creationId xmlns:a16="http://schemas.microsoft.com/office/drawing/2014/main" id="{505C7F1A-0F35-0465-7CCD-BEC0B4297DBE}"/>
                    </a:ext>
                  </a:extLst>
                </p14:cNvPr>
                <p14:cNvContentPartPr/>
                <p14:nvPr/>
              </p14:nvContentPartPr>
              <p14:xfrm>
                <a:off x="8919885" y="472270"/>
                <a:ext cx="26640" cy="128160"/>
              </p14:xfrm>
            </p:contentPart>
          </mc:Choice>
          <mc:Fallback>
            <p:pic>
              <p:nvPicPr>
                <p:cNvPr id="215" name="Ink 214">
                  <a:extLst>
                    <a:ext uri="{FF2B5EF4-FFF2-40B4-BE49-F238E27FC236}">
                      <a16:creationId xmlns:a16="http://schemas.microsoft.com/office/drawing/2014/main" id="{505C7F1A-0F35-0465-7CCD-BEC0B4297DBE}"/>
                    </a:ext>
                  </a:extLst>
                </p:cNvPr>
                <p:cNvPicPr/>
                <p:nvPr/>
              </p:nvPicPr>
              <p:blipFill>
                <a:blip r:embed="rId250"/>
                <a:stretch>
                  <a:fillRect/>
                </a:stretch>
              </p:blipFill>
              <p:spPr>
                <a:xfrm>
                  <a:off x="8913765" y="466150"/>
                  <a:ext cx="3888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216" name="Ink 215">
                  <a:extLst>
                    <a:ext uri="{FF2B5EF4-FFF2-40B4-BE49-F238E27FC236}">
                      <a16:creationId xmlns:a16="http://schemas.microsoft.com/office/drawing/2014/main" id="{40E4B5BC-CCC3-6096-CD65-6FB65BCE6681}"/>
                    </a:ext>
                  </a:extLst>
                </p14:cNvPr>
                <p14:cNvContentPartPr/>
                <p14:nvPr/>
              </p14:nvContentPartPr>
              <p14:xfrm>
                <a:off x="8946165" y="344830"/>
                <a:ext cx="91440" cy="245520"/>
              </p14:xfrm>
            </p:contentPart>
          </mc:Choice>
          <mc:Fallback>
            <p:pic>
              <p:nvPicPr>
                <p:cNvPr id="216" name="Ink 215">
                  <a:extLst>
                    <a:ext uri="{FF2B5EF4-FFF2-40B4-BE49-F238E27FC236}">
                      <a16:creationId xmlns:a16="http://schemas.microsoft.com/office/drawing/2014/main" id="{40E4B5BC-CCC3-6096-CD65-6FB65BCE6681}"/>
                    </a:ext>
                  </a:extLst>
                </p:cNvPr>
                <p:cNvPicPr/>
                <p:nvPr/>
              </p:nvPicPr>
              <p:blipFill>
                <a:blip r:embed="rId252"/>
                <a:stretch>
                  <a:fillRect/>
                </a:stretch>
              </p:blipFill>
              <p:spPr>
                <a:xfrm>
                  <a:off x="8940045" y="338710"/>
                  <a:ext cx="10368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217" name="Ink 216">
                  <a:extLst>
                    <a:ext uri="{FF2B5EF4-FFF2-40B4-BE49-F238E27FC236}">
                      <a16:creationId xmlns:a16="http://schemas.microsoft.com/office/drawing/2014/main" id="{97175A14-058B-A149-8399-65DA55D9F23C}"/>
                    </a:ext>
                  </a:extLst>
                </p14:cNvPr>
                <p14:cNvContentPartPr/>
                <p14:nvPr/>
              </p14:nvContentPartPr>
              <p14:xfrm>
                <a:off x="9108525" y="322150"/>
                <a:ext cx="198720" cy="295560"/>
              </p14:xfrm>
            </p:contentPart>
          </mc:Choice>
          <mc:Fallback>
            <p:pic>
              <p:nvPicPr>
                <p:cNvPr id="217" name="Ink 216">
                  <a:extLst>
                    <a:ext uri="{FF2B5EF4-FFF2-40B4-BE49-F238E27FC236}">
                      <a16:creationId xmlns:a16="http://schemas.microsoft.com/office/drawing/2014/main" id="{97175A14-058B-A149-8399-65DA55D9F23C}"/>
                    </a:ext>
                  </a:extLst>
                </p:cNvPr>
                <p:cNvPicPr/>
                <p:nvPr/>
              </p:nvPicPr>
              <p:blipFill>
                <a:blip r:embed="rId254"/>
                <a:stretch>
                  <a:fillRect/>
                </a:stretch>
              </p:blipFill>
              <p:spPr>
                <a:xfrm>
                  <a:off x="9102405" y="316030"/>
                  <a:ext cx="21096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218" name="Ink 217">
                  <a:extLst>
                    <a:ext uri="{FF2B5EF4-FFF2-40B4-BE49-F238E27FC236}">
                      <a16:creationId xmlns:a16="http://schemas.microsoft.com/office/drawing/2014/main" id="{5CBD05DD-213B-AF33-78ED-BB5AB886951C}"/>
                    </a:ext>
                  </a:extLst>
                </p14:cNvPr>
                <p14:cNvContentPartPr/>
                <p14:nvPr/>
              </p14:nvContentPartPr>
              <p14:xfrm>
                <a:off x="9347205" y="423670"/>
                <a:ext cx="117000" cy="276120"/>
              </p14:xfrm>
            </p:contentPart>
          </mc:Choice>
          <mc:Fallback>
            <p:pic>
              <p:nvPicPr>
                <p:cNvPr id="218" name="Ink 217">
                  <a:extLst>
                    <a:ext uri="{FF2B5EF4-FFF2-40B4-BE49-F238E27FC236}">
                      <a16:creationId xmlns:a16="http://schemas.microsoft.com/office/drawing/2014/main" id="{5CBD05DD-213B-AF33-78ED-BB5AB886951C}"/>
                    </a:ext>
                  </a:extLst>
                </p:cNvPr>
                <p:cNvPicPr/>
                <p:nvPr/>
              </p:nvPicPr>
              <p:blipFill>
                <a:blip r:embed="rId256"/>
                <a:stretch>
                  <a:fillRect/>
                </a:stretch>
              </p:blipFill>
              <p:spPr>
                <a:xfrm>
                  <a:off x="9341085" y="417550"/>
                  <a:ext cx="12924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219" name="Ink 218">
                  <a:extLst>
                    <a:ext uri="{FF2B5EF4-FFF2-40B4-BE49-F238E27FC236}">
                      <a16:creationId xmlns:a16="http://schemas.microsoft.com/office/drawing/2014/main" id="{59C3CB35-7418-3C26-7E8E-9B4AFFB944D7}"/>
                    </a:ext>
                  </a:extLst>
                </p14:cNvPr>
                <p14:cNvContentPartPr/>
                <p14:nvPr/>
              </p14:nvContentPartPr>
              <p14:xfrm>
                <a:off x="9520725" y="428710"/>
                <a:ext cx="175680" cy="137160"/>
              </p14:xfrm>
            </p:contentPart>
          </mc:Choice>
          <mc:Fallback>
            <p:pic>
              <p:nvPicPr>
                <p:cNvPr id="219" name="Ink 218">
                  <a:extLst>
                    <a:ext uri="{FF2B5EF4-FFF2-40B4-BE49-F238E27FC236}">
                      <a16:creationId xmlns:a16="http://schemas.microsoft.com/office/drawing/2014/main" id="{59C3CB35-7418-3C26-7E8E-9B4AFFB944D7}"/>
                    </a:ext>
                  </a:extLst>
                </p:cNvPr>
                <p:cNvPicPr/>
                <p:nvPr/>
              </p:nvPicPr>
              <p:blipFill>
                <a:blip r:embed="rId258"/>
                <a:stretch>
                  <a:fillRect/>
                </a:stretch>
              </p:blipFill>
              <p:spPr>
                <a:xfrm>
                  <a:off x="9514605" y="422590"/>
                  <a:ext cx="18792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220" name="Ink 219">
                  <a:extLst>
                    <a:ext uri="{FF2B5EF4-FFF2-40B4-BE49-F238E27FC236}">
                      <a16:creationId xmlns:a16="http://schemas.microsoft.com/office/drawing/2014/main" id="{1E5DD6E2-E5F3-76AE-462E-629F20DB6B01}"/>
                    </a:ext>
                  </a:extLst>
                </p14:cNvPr>
                <p14:cNvContentPartPr/>
                <p14:nvPr/>
              </p14:nvContentPartPr>
              <p14:xfrm>
                <a:off x="9751845" y="313510"/>
                <a:ext cx="371880" cy="272880"/>
              </p14:xfrm>
            </p:contentPart>
          </mc:Choice>
          <mc:Fallback>
            <p:pic>
              <p:nvPicPr>
                <p:cNvPr id="220" name="Ink 219">
                  <a:extLst>
                    <a:ext uri="{FF2B5EF4-FFF2-40B4-BE49-F238E27FC236}">
                      <a16:creationId xmlns:a16="http://schemas.microsoft.com/office/drawing/2014/main" id="{1E5DD6E2-E5F3-76AE-462E-629F20DB6B01}"/>
                    </a:ext>
                  </a:extLst>
                </p:cNvPr>
                <p:cNvPicPr/>
                <p:nvPr/>
              </p:nvPicPr>
              <p:blipFill>
                <a:blip r:embed="rId260"/>
                <a:stretch>
                  <a:fillRect/>
                </a:stretch>
              </p:blipFill>
              <p:spPr>
                <a:xfrm>
                  <a:off x="9745725" y="307390"/>
                  <a:ext cx="38412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222" name="Ink 221">
                  <a:extLst>
                    <a:ext uri="{FF2B5EF4-FFF2-40B4-BE49-F238E27FC236}">
                      <a16:creationId xmlns:a16="http://schemas.microsoft.com/office/drawing/2014/main" id="{23EC4D93-4E82-B96E-E8AA-5B3074F8DA16}"/>
                    </a:ext>
                  </a:extLst>
                </p14:cNvPr>
                <p14:cNvContentPartPr/>
                <p14:nvPr/>
              </p14:nvContentPartPr>
              <p14:xfrm>
                <a:off x="5401605" y="1471270"/>
                <a:ext cx="33840" cy="360"/>
              </p14:xfrm>
            </p:contentPart>
          </mc:Choice>
          <mc:Fallback>
            <p:pic>
              <p:nvPicPr>
                <p:cNvPr id="222" name="Ink 221">
                  <a:extLst>
                    <a:ext uri="{FF2B5EF4-FFF2-40B4-BE49-F238E27FC236}">
                      <a16:creationId xmlns:a16="http://schemas.microsoft.com/office/drawing/2014/main" id="{23EC4D93-4E82-B96E-E8AA-5B3074F8DA16}"/>
                    </a:ext>
                  </a:extLst>
                </p:cNvPr>
                <p:cNvPicPr/>
                <p:nvPr/>
              </p:nvPicPr>
              <p:blipFill>
                <a:blip r:embed="rId136"/>
                <a:stretch>
                  <a:fillRect/>
                </a:stretch>
              </p:blipFill>
              <p:spPr>
                <a:xfrm>
                  <a:off x="5395485" y="1465150"/>
                  <a:ext cx="4608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223" name="Ink 222">
                  <a:extLst>
                    <a:ext uri="{FF2B5EF4-FFF2-40B4-BE49-F238E27FC236}">
                      <a16:creationId xmlns:a16="http://schemas.microsoft.com/office/drawing/2014/main" id="{C6C46E4D-8232-B1E2-CAF8-88418519874A}"/>
                    </a:ext>
                  </a:extLst>
                </p14:cNvPr>
                <p14:cNvContentPartPr/>
                <p14:nvPr/>
              </p14:nvContentPartPr>
              <p14:xfrm>
                <a:off x="8503725" y="904990"/>
                <a:ext cx="140040" cy="312840"/>
              </p14:xfrm>
            </p:contentPart>
          </mc:Choice>
          <mc:Fallback>
            <p:pic>
              <p:nvPicPr>
                <p:cNvPr id="223" name="Ink 222">
                  <a:extLst>
                    <a:ext uri="{FF2B5EF4-FFF2-40B4-BE49-F238E27FC236}">
                      <a16:creationId xmlns:a16="http://schemas.microsoft.com/office/drawing/2014/main" id="{C6C46E4D-8232-B1E2-CAF8-88418519874A}"/>
                    </a:ext>
                  </a:extLst>
                </p:cNvPr>
                <p:cNvPicPr/>
                <p:nvPr/>
              </p:nvPicPr>
              <p:blipFill>
                <a:blip r:embed="rId263"/>
                <a:stretch>
                  <a:fillRect/>
                </a:stretch>
              </p:blipFill>
              <p:spPr>
                <a:xfrm>
                  <a:off x="8497605" y="898870"/>
                  <a:ext cx="15228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224" name="Ink 223">
                  <a:extLst>
                    <a:ext uri="{FF2B5EF4-FFF2-40B4-BE49-F238E27FC236}">
                      <a16:creationId xmlns:a16="http://schemas.microsoft.com/office/drawing/2014/main" id="{4933FAC5-D175-A952-D36E-8E94C46C7509}"/>
                    </a:ext>
                  </a:extLst>
                </p14:cNvPr>
                <p14:cNvContentPartPr/>
                <p14:nvPr/>
              </p14:nvContentPartPr>
              <p14:xfrm>
                <a:off x="8674725" y="725710"/>
                <a:ext cx="255600" cy="478080"/>
              </p14:xfrm>
            </p:contentPart>
          </mc:Choice>
          <mc:Fallback>
            <p:pic>
              <p:nvPicPr>
                <p:cNvPr id="224" name="Ink 223">
                  <a:extLst>
                    <a:ext uri="{FF2B5EF4-FFF2-40B4-BE49-F238E27FC236}">
                      <a16:creationId xmlns:a16="http://schemas.microsoft.com/office/drawing/2014/main" id="{4933FAC5-D175-A952-D36E-8E94C46C7509}"/>
                    </a:ext>
                  </a:extLst>
                </p:cNvPr>
                <p:cNvPicPr/>
                <p:nvPr/>
              </p:nvPicPr>
              <p:blipFill>
                <a:blip r:embed="rId265"/>
                <a:stretch>
                  <a:fillRect/>
                </a:stretch>
              </p:blipFill>
              <p:spPr>
                <a:xfrm>
                  <a:off x="8668605" y="719590"/>
                  <a:ext cx="267840" cy="4903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225" name="Ink 224">
                  <a:extLst>
                    <a:ext uri="{FF2B5EF4-FFF2-40B4-BE49-F238E27FC236}">
                      <a16:creationId xmlns:a16="http://schemas.microsoft.com/office/drawing/2014/main" id="{81923013-7F4A-8A3C-5457-4351D47A42F8}"/>
                    </a:ext>
                  </a:extLst>
                </p14:cNvPr>
                <p14:cNvContentPartPr/>
                <p14:nvPr/>
              </p14:nvContentPartPr>
              <p14:xfrm>
                <a:off x="8937885" y="1006510"/>
                <a:ext cx="98280" cy="114120"/>
              </p14:xfrm>
            </p:contentPart>
          </mc:Choice>
          <mc:Fallback>
            <p:pic>
              <p:nvPicPr>
                <p:cNvPr id="225" name="Ink 224">
                  <a:extLst>
                    <a:ext uri="{FF2B5EF4-FFF2-40B4-BE49-F238E27FC236}">
                      <a16:creationId xmlns:a16="http://schemas.microsoft.com/office/drawing/2014/main" id="{81923013-7F4A-8A3C-5457-4351D47A42F8}"/>
                    </a:ext>
                  </a:extLst>
                </p:cNvPr>
                <p:cNvPicPr/>
                <p:nvPr/>
              </p:nvPicPr>
              <p:blipFill>
                <a:blip r:embed="rId267"/>
                <a:stretch>
                  <a:fillRect/>
                </a:stretch>
              </p:blipFill>
              <p:spPr>
                <a:xfrm>
                  <a:off x="8931765" y="1000390"/>
                  <a:ext cx="11052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226" name="Ink 225">
                  <a:extLst>
                    <a:ext uri="{FF2B5EF4-FFF2-40B4-BE49-F238E27FC236}">
                      <a16:creationId xmlns:a16="http://schemas.microsoft.com/office/drawing/2014/main" id="{F6593E72-5CAB-36FB-765F-7B590C419204}"/>
                    </a:ext>
                  </a:extLst>
                </p14:cNvPr>
                <p14:cNvContentPartPr/>
                <p14:nvPr/>
              </p14:nvContentPartPr>
              <p14:xfrm>
                <a:off x="9077205" y="1019110"/>
                <a:ext cx="132480" cy="100440"/>
              </p14:xfrm>
            </p:contentPart>
          </mc:Choice>
          <mc:Fallback>
            <p:pic>
              <p:nvPicPr>
                <p:cNvPr id="226" name="Ink 225">
                  <a:extLst>
                    <a:ext uri="{FF2B5EF4-FFF2-40B4-BE49-F238E27FC236}">
                      <a16:creationId xmlns:a16="http://schemas.microsoft.com/office/drawing/2014/main" id="{F6593E72-5CAB-36FB-765F-7B590C419204}"/>
                    </a:ext>
                  </a:extLst>
                </p:cNvPr>
                <p:cNvPicPr/>
                <p:nvPr/>
              </p:nvPicPr>
              <p:blipFill>
                <a:blip r:embed="rId269"/>
                <a:stretch>
                  <a:fillRect/>
                </a:stretch>
              </p:blipFill>
              <p:spPr>
                <a:xfrm>
                  <a:off x="9071085" y="1012990"/>
                  <a:ext cx="14472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227" name="Ink 226">
                  <a:extLst>
                    <a:ext uri="{FF2B5EF4-FFF2-40B4-BE49-F238E27FC236}">
                      <a16:creationId xmlns:a16="http://schemas.microsoft.com/office/drawing/2014/main" id="{EDE3FDC8-AE90-0B00-9E45-F87054775D40}"/>
                    </a:ext>
                  </a:extLst>
                </p14:cNvPr>
                <p14:cNvContentPartPr/>
                <p14:nvPr/>
              </p14:nvContentPartPr>
              <p14:xfrm>
                <a:off x="9259005" y="927310"/>
                <a:ext cx="21240" cy="185400"/>
              </p14:xfrm>
            </p:contentPart>
          </mc:Choice>
          <mc:Fallback>
            <p:pic>
              <p:nvPicPr>
                <p:cNvPr id="227" name="Ink 226">
                  <a:extLst>
                    <a:ext uri="{FF2B5EF4-FFF2-40B4-BE49-F238E27FC236}">
                      <a16:creationId xmlns:a16="http://schemas.microsoft.com/office/drawing/2014/main" id="{EDE3FDC8-AE90-0B00-9E45-F87054775D40}"/>
                    </a:ext>
                  </a:extLst>
                </p:cNvPr>
                <p:cNvPicPr/>
                <p:nvPr/>
              </p:nvPicPr>
              <p:blipFill>
                <a:blip r:embed="rId271"/>
                <a:stretch>
                  <a:fillRect/>
                </a:stretch>
              </p:blipFill>
              <p:spPr>
                <a:xfrm>
                  <a:off x="9252885" y="921190"/>
                  <a:ext cx="3348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228" name="Ink 227">
                  <a:extLst>
                    <a:ext uri="{FF2B5EF4-FFF2-40B4-BE49-F238E27FC236}">
                      <a16:creationId xmlns:a16="http://schemas.microsoft.com/office/drawing/2014/main" id="{67A666C5-9810-1D76-B3E0-531DDA87C8C5}"/>
                    </a:ext>
                  </a:extLst>
                </p14:cNvPr>
                <p14:cNvContentPartPr/>
                <p14:nvPr/>
              </p14:nvContentPartPr>
              <p14:xfrm>
                <a:off x="9241005" y="1027390"/>
                <a:ext cx="114840" cy="124200"/>
              </p14:xfrm>
            </p:contentPart>
          </mc:Choice>
          <mc:Fallback>
            <p:pic>
              <p:nvPicPr>
                <p:cNvPr id="228" name="Ink 227">
                  <a:extLst>
                    <a:ext uri="{FF2B5EF4-FFF2-40B4-BE49-F238E27FC236}">
                      <a16:creationId xmlns:a16="http://schemas.microsoft.com/office/drawing/2014/main" id="{67A666C5-9810-1D76-B3E0-531DDA87C8C5}"/>
                    </a:ext>
                  </a:extLst>
                </p:cNvPr>
                <p:cNvPicPr/>
                <p:nvPr/>
              </p:nvPicPr>
              <p:blipFill>
                <a:blip r:embed="rId273"/>
                <a:stretch>
                  <a:fillRect/>
                </a:stretch>
              </p:blipFill>
              <p:spPr>
                <a:xfrm>
                  <a:off x="9234885" y="1021270"/>
                  <a:ext cx="1270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229" name="Ink 228">
                  <a:extLst>
                    <a:ext uri="{FF2B5EF4-FFF2-40B4-BE49-F238E27FC236}">
                      <a16:creationId xmlns:a16="http://schemas.microsoft.com/office/drawing/2014/main" id="{58A3D959-E69D-CEE7-C410-EE77A79D0302}"/>
                    </a:ext>
                  </a:extLst>
                </p14:cNvPr>
                <p14:cNvContentPartPr/>
                <p14:nvPr/>
              </p14:nvContentPartPr>
              <p14:xfrm>
                <a:off x="9353685" y="947470"/>
                <a:ext cx="32760" cy="45720"/>
              </p14:xfrm>
            </p:contentPart>
          </mc:Choice>
          <mc:Fallback>
            <p:pic>
              <p:nvPicPr>
                <p:cNvPr id="229" name="Ink 228">
                  <a:extLst>
                    <a:ext uri="{FF2B5EF4-FFF2-40B4-BE49-F238E27FC236}">
                      <a16:creationId xmlns:a16="http://schemas.microsoft.com/office/drawing/2014/main" id="{58A3D959-E69D-CEE7-C410-EE77A79D0302}"/>
                    </a:ext>
                  </a:extLst>
                </p:cNvPr>
                <p:cNvPicPr/>
                <p:nvPr/>
              </p:nvPicPr>
              <p:blipFill>
                <a:blip r:embed="rId275"/>
                <a:stretch>
                  <a:fillRect/>
                </a:stretch>
              </p:blipFill>
              <p:spPr>
                <a:xfrm>
                  <a:off x="9347565" y="941350"/>
                  <a:ext cx="4500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230" name="Ink 229">
                  <a:extLst>
                    <a:ext uri="{FF2B5EF4-FFF2-40B4-BE49-F238E27FC236}">
                      <a16:creationId xmlns:a16="http://schemas.microsoft.com/office/drawing/2014/main" id="{74E09855-97D4-DC74-6422-28DC5DC2949A}"/>
                    </a:ext>
                  </a:extLst>
                </p14:cNvPr>
                <p14:cNvContentPartPr/>
                <p14:nvPr/>
              </p14:nvContentPartPr>
              <p14:xfrm>
                <a:off x="9423885" y="1004710"/>
                <a:ext cx="308520" cy="138240"/>
              </p14:xfrm>
            </p:contentPart>
          </mc:Choice>
          <mc:Fallback>
            <p:pic>
              <p:nvPicPr>
                <p:cNvPr id="230" name="Ink 229">
                  <a:extLst>
                    <a:ext uri="{FF2B5EF4-FFF2-40B4-BE49-F238E27FC236}">
                      <a16:creationId xmlns:a16="http://schemas.microsoft.com/office/drawing/2014/main" id="{74E09855-97D4-DC74-6422-28DC5DC2949A}"/>
                    </a:ext>
                  </a:extLst>
                </p:cNvPr>
                <p:cNvPicPr/>
                <p:nvPr/>
              </p:nvPicPr>
              <p:blipFill>
                <a:blip r:embed="rId277"/>
                <a:stretch>
                  <a:fillRect/>
                </a:stretch>
              </p:blipFill>
              <p:spPr>
                <a:xfrm>
                  <a:off x="9417765" y="998590"/>
                  <a:ext cx="32076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231" name="Ink 230">
                  <a:extLst>
                    <a:ext uri="{FF2B5EF4-FFF2-40B4-BE49-F238E27FC236}">
                      <a16:creationId xmlns:a16="http://schemas.microsoft.com/office/drawing/2014/main" id="{B695CD25-526A-5F12-34EB-EFEDBFA655F6}"/>
                    </a:ext>
                  </a:extLst>
                </p14:cNvPr>
                <p14:cNvContentPartPr/>
                <p14:nvPr/>
              </p14:nvContentPartPr>
              <p14:xfrm>
                <a:off x="9678045" y="891670"/>
                <a:ext cx="95760" cy="236520"/>
              </p14:xfrm>
            </p:contentPart>
          </mc:Choice>
          <mc:Fallback>
            <p:pic>
              <p:nvPicPr>
                <p:cNvPr id="231" name="Ink 230">
                  <a:extLst>
                    <a:ext uri="{FF2B5EF4-FFF2-40B4-BE49-F238E27FC236}">
                      <a16:creationId xmlns:a16="http://schemas.microsoft.com/office/drawing/2014/main" id="{B695CD25-526A-5F12-34EB-EFEDBFA655F6}"/>
                    </a:ext>
                  </a:extLst>
                </p:cNvPr>
                <p:cNvPicPr/>
                <p:nvPr/>
              </p:nvPicPr>
              <p:blipFill>
                <a:blip r:embed="rId279"/>
                <a:stretch>
                  <a:fillRect/>
                </a:stretch>
              </p:blipFill>
              <p:spPr>
                <a:xfrm>
                  <a:off x="9671925" y="885550"/>
                  <a:ext cx="10800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233" name="Ink 232">
                  <a:extLst>
                    <a:ext uri="{FF2B5EF4-FFF2-40B4-BE49-F238E27FC236}">
                      <a16:creationId xmlns:a16="http://schemas.microsoft.com/office/drawing/2014/main" id="{B5B66C0E-5BF4-A5D7-8F27-465F957CBE32}"/>
                    </a:ext>
                  </a:extLst>
                </p14:cNvPr>
                <p14:cNvContentPartPr/>
                <p14:nvPr/>
              </p14:nvContentPartPr>
              <p14:xfrm>
                <a:off x="4299645" y="3736030"/>
                <a:ext cx="24480" cy="113760"/>
              </p14:xfrm>
            </p:contentPart>
          </mc:Choice>
          <mc:Fallback>
            <p:pic>
              <p:nvPicPr>
                <p:cNvPr id="233" name="Ink 232">
                  <a:extLst>
                    <a:ext uri="{FF2B5EF4-FFF2-40B4-BE49-F238E27FC236}">
                      <a16:creationId xmlns:a16="http://schemas.microsoft.com/office/drawing/2014/main" id="{B5B66C0E-5BF4-A5D7-8F27-465F957CBE32}"/>
                    </a:ext>
                  </a:extLst>
                </p:cNvPr>
                <p:cNvPicPr/>
                <p:nvPr/>
              </p:nvPicPr>
              <p:blipFill>
                <a:blip r:embed="rId281"/>
                <a:stretch>
                  <a:fillRect/>
                </a:stretch>
              </p:blipFill>
              <p:spPr>
                <a:xfrm>
                  <a:off x="4293525" y="3729910"/>
                  <a:ext cx="3672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234" name="Ink 233">
                  <a:extLst>
                    <a:ext uri="{FF2B5EF4-FFF2-40B4-BE49-F238E27FC236}">
                      <a16:creationId xmlns:a16="http://schemas.microsoft.com/office/drawing/2014/main" id="{9088EB16-48F6-03A0-C9CD-DEDCEDC61F19}"/>
                    </a:ext>
                  </a:extLst>
                </p14:cNvPr>
                <p14:cNvContentPartPr/>
                <p14:nvPr/>
              </p14:nvContentPartPr>
              <p14:xfrm>
                <a:off x="4401885" y="3645310"/>
                <a:ext cx="65160" cy="229680"/>
              </p14:xfrm>
            </p:contentPart>
          </mc:Choice>
          <mc:Fallback>
            <p:pic>
              <p:nvPicPr>
                <p:cNvPr id="234" name="Ink 233">
                  <a:extLst>
                    <a:ext uri="{FF2B5EF4-FFF2-40B4-BE49-F238E27FC236}">
                      <a16:creationId xmlns:a16="http://schemas.microsoft.com/office/drawing/2014/main" id="{9088EB16-48F6-03A0-C9CD-DEDCEDC61F19}"/>
                    </a:ext>
                  </a:extLst>
                </p:cNvPr>
                <p:cNvPicPr/>
                <p:nvPr/>
              </p:nvPicPr>
              <p:blipFill>
                <a:blip r:embed="rId283"/>
                <a:stretch>
                  <a:fillRect/>
                </a:stretch>
              </p:blipFill>
              <p:spPr>
                <a:xfrm>
                  <a:off x="4395765" y="3639190"/>
                  <a:ext cx="7740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236" name="Ink 235">
                  <a:extLst>
                    <a:ext uri="{FF2B5EF4-FFF2-40B4-BE49-F238E27FC236}">
                      <a16:creationId xmlns:a16="http://schemas.microsoft.com/office/drawing/2014/main" id="{2DC701B8-500A-D7AB-B754-F4E8327CAFCD}"/>
                    </a:ext>
                  </a:extLst>
                </p14:cNvPr>
                <p14:cNvContentPartPr/>
                <p14:nvPr/>
              </p14:nvContentPartPr>
              <p14:xfrm>
                <a:off x="5225565" y="3541990"/>
                <a:ext cx="2742840" cy="85680"/>
              </p14:xfrm>
            </p:contentPart>
          </mc:Choice>
          <mc:Fallback>
            <p:pic>
              <p:nvPicPr>
                <p:cNvPr id="236" name="Ink 235">
                  <a:extLst>
                    <a:ext uri="{FF2B5EF4-FFF2-40B4-BE49-F238E27FC236}">
                      <a16:creationId xmlns:a16="http://schemas.microsoft.com/office/drawing/2014/main" id="{2DC701B8-500A-D7AB-B754-F4E8327CAFCD}"/>
                    </a:ext>
                  </a:extLst>
                </p:cNvPr>
                <p:cNvPicPr/>
                <p:nvPr/>
              </p:nvPicPr>
              <p:blipFill>
                <a:blip r:embed="rId285"/>
                <a:stretch>
                  <a:fillRect/>
                </a:stretch>
              </p:blipFill>
              <p:spPr>
                <a:xfrm>
                  <a:off x="5219445" y="3535870"/>
                  <a:ext cx="275508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237" name="Ink 236">
                  <a:extLst>
                    <a:ext uri="{FF2B5EF4-FFF2-40B4-BE49-F238E27FC236}">
                      <a16:creationId xmlns:a16="http://schemas.microsoft.com/office/drawing/2014/main" id="{B31CB9E0-7298-B297-00DC-C5604D05C9AE}"/>
                    </a:ext>
                  </a:extLst>
                </p14:cNvPr>
                <p14:cNvContentPartPr/>
                <p14:nvPr/>
              </p14:nvContentPartPr>
              <p14:xfrm>
                <a:off x="7765725" y="3477550"/>
                <a:ext cx="77040" cy="141840"/>
              </p14:xfrm>
            </p:contentPart>
          </mc:Choice>
          <mc:Fallback>
            <p:pic>
              <p:nvPicPr>
                <p:cNvPr id="237" name="Ink 236">
                  <a:extLst>
                    <a:ext uri="{FF2B5EF4-FFF2-40B4-BE49-F238E27FC236}">
                      <a16:creationId xmlns:a16="http://schemas.microsoft.com/office/drawing/2014/main" id="{B31CB9E0-7298-B297-00DC-C5604D05C9AE}"/>
                    </a:ext>
                  </a:extLst>
                </p:cNvPr>
                <p:cNvPicPr/>
                <p:nvPr/>
              </p:nvPicPr>
              <p:blipFill>
                <a:blip r:embed="rId287"/>
                <a:stretch>
                  <a:fillRect/>
                </a:stretch>
              </p:blipFill>
              <p:spPr>
                <a:xfrm>
                  <a:off x="7759605" y="3471430"/>
                  <a:ext cx="8928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239" name="Ink 238">
                  <a:extLst>
                    <a:ext uri="{FF2B5EF4-FFF2-40B4-BE49-F238E27FC236}">
                      <a16:creationId xmlns:a16="http://schemas.microsoft.com/office/drawing/2014/main" id="{6F7FAB4B-2E7F-CBFD-D0EB-306550E3C27C}"/>
                    </a:ext>
                  </a:extLst>
                </p14:cNvPr>
                <p14:cNvContentPartPr/>
                <p14:nvPr/>
              </p14:nvContentPartPr>
              <p14:xfrm>
                <a:off x="4591605" y="3743950"/>
                <a:ext cx="83160" cy="143640"/>
              </p14:xfrm>
            </p:contentPart>
          </mc:Choice>
          <mc:Fallback>
            <p:pic>
              <p:nvPicPr>
                <p:cNvPr id="239" name="Ink 238">
                  <a:extLst>
                    <a:ext uri="{FF2B5EF4-FFF2-40B4-BE49-F238E27FC236}">
                      <a16:creationId xmlns:a16="http://schemas.microsoft.com/office/drawing/2014/main" id="{6F7FAB4B-2E7F-CBFD-D0EB-306550E3C27C}"/>
                    </a:ext>
                  </a:extLst>
                </p:cNvPr>
                <p:cNvPicPr/>
                <p:nvPr/>
              </p:nvPicPr>
              <p:blipFill>
                <a:blip r:embed="rId289"/>
                <a:stretch>
                  <a:fillRect/>
                </a:stretch>
              </p:blipFill>
              <p:spPr>
                <a:xfrm>
                  <a:off x="4585485" y="3737830"/>
                  <a:ext cx="9540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240" name="Ink 239">
                  <a:extLst>
                    <a:ext uri="{FF2B5EF4-FFF2-40B4-BE49-F238E27FC236}">
                      <a16:creationId xmlns:a16="http://schemas.microsoft.com/office/drawing/2014/main" id="{1DA53DE9-2080-DD7C-C3E0-29FCD61D1149}"/>
                    </a:ext>
                  </a:extLst>
                </p14:cNvPr>
                <p14:cNvContentPartPr/>
                <p14:nvPr/>
              </p14:nvContentPartPr>
              <p14:xfrm>
                <a:off x="4760805" y="3584470"/>
                <a:ext cx="88920" cy="283680"/>
              </p14:xfrm>
            </p:contentPart>
          </mc:Choice>
          <mc:Fallback>
            <p:pic>
              <p:nvPicPr>
                <p:cNvPr id="240" name="Ink 239">
                  <a:extLst>
                    <a:ext uri="{FF2B5EF4-FFF2-40B4-BE49-F238E27FC236}">
                      <a16:creationId xmlns:a16="http://schemas.microsoft.com/office/drawing/2014/main" id="{1DA53DE9-2080-DD7C-C3E0-29FCD61D1149}"/>
                    </a:ext>
                  </a:extLst>
                </p:cNvPr>
                <p:cNvPicPr/>
                <p:nvPr/>
              </p:nvPicPr>
              <p:blipFill>
                <a:blip r:embed="rId291"/>
                <a:stretch>
                  <a:fillRect/>
                </a:stretch>
              </p:blipFill>
              <p:spPr>
                <a:xfrm>
                  <a:off x="4754685" y="3578350"/>
                  <a:ext cx="10116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241" name="Ink 240">
                  <a:extLst>
                    <a:ext uri="{FF2B5EF4-FFF2-40B4-BE49-F238E27FC236}">
                      <a16:creationId xmlns:a16="http://schemas.microsoft.com/office/drawing/2014/main" id="{5856F134-332B-C09F-6F35-F25D9ED210D5}"/>
                    </a:ext>
                  </a:extLst>
                </p14:cNvPr>
                <p14:cNvContentPartPr/>
                <p14:nvPr/>
              </p14:nvContentPartPr>
              <p14:xfrm>
                <a:off x="4770165" y="3747910"/>
                <a:ext cx="74160" cy="12960"/>
              </p14:xfrm>
            </p:contentPart>
          </mc:Choice>
          <mc:Fallback>
            <p:pic>
              <p:nvPicPr>
                <p:cNvPr id="241" name="Ink 240">
                  <a:extLst>
                    <a:ext uri="{FF2B5EF4-FFF2-40B4-BE49-F238E27FC236}">
                      <a16:creationId xmlns:a16="http://schemas.microsoft.com/office/drawing/2014/main" id="{5856F134-332B-C09F-6F35-F25D9ED210D5}"/>
                    </a:ext>
                  </a:extLst>
                </p:cNvPr>
                <p:cNvPicPr/>
                <p:nvPr/>
              </p:nvPicPr>
              <p:blipFill>
                <a:blip r:embed="rId293"/>
                <a:stretch>
                  <a:fillRect/>
                </a:stretch>
              </p:blipFill>
              <p:spPr>
                <a:xfrm>
                  <a:off x="4764045" y="3741790"/>
                  <a:ext cx="8640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242" name="Ink 241">
                  <a:extLst>
                    <a:ext uri="{FF2B5EF4-FFF2-40B4-BE49-F238E27FC236}">
                      <a16:creationId xmlns:a16="http://schemas.microsoft.com/office/drawing/2014/main" id="{17E5FDCD-6AEA-357D-C7C3-9C17E908F3EA}"/>
                    </a:ext>
                  </a:extLst>
                </p14:cNvPr>
                <p14:cNvContentPartPr/>
                <p14:nvPr/>
              </p14:nvContentPartPr>
              <p14:xfrm>
                <a:off x="4990125" y="3616510"/>
                <a:ext cx="103320" cy="277560"/>
              </p14:xfrm>
            </p:contentPart>
          </mc:Choice>
          <mc:Fallback>
            <p:pic>
              <p:nvPicPr>
                <p:cNvPr id="242" name="Ink 241">
                  <a:extLst>
                    <a:ext uri="{FF2B5EF4-FFF2-40B4-BE49-F238E27FC236}">
                      <a16:creationId xmlns:a16="http://schemas.microsoft.com/office/drawing/2014/main" id="{17E5FDCD-6AEA-357D-C7C3-9C17E908F3EA}"/>
                    </a:ext>
                  </a:extLst>
                </p:cNvPr>
                <p:cNvPicPr/>
                <p:nvPr/>
              </p:nvPicPr>
              <p:blipFill>
                <a:blip r:embed="rId295"/>
                <a:stretch>
                  <a:fillRect/>
                </a:stretch>
              </p:blipFill>
              <p:spPr>
                <a:xfrm>
                  <a:off x="4984005" y="3610390"/>
                  <a:ext cx="11556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243" name="Ink 242">
                  <a:extLst>
                    <a:ext uri="{FF2B5EF4-FFF2-40B4-BE49-F238E27FC236}">
                      <a16:creationId xmlns:a16="http://schemas.microsoft.com/office/drawing/2014/main" id="{262F25E1-7513-4566-B1DA-79FEAF6ABD8B}"/>
                    </a:ext>
                  </a:extLst>
                </p14:cNvPr>
                <p14:cNvContentPartPr/>
                <p14:nvPr/>
              </p14:nvContentPartPr>
              <p14:xfrm>
                <a:off x="5177325" y="3754750"/>
                <a:ext cx="225000" cy="285120"/>
              </p14:xfrm>
            </p:contentPart>
          </mc:Choice>
          <mc:Fallback>
            <p:pic>
              <p:nvPicPr>
                <p:cNvPr id="243" name="Ink 242">
                  <a:extLst>
                    <a:ext uri="{FF2B5EF4-FFF2-40B4-BE49-F238E27FC236}">
                      <a16:creationId xmlns:a16="http://schemas.microsoft.com/office/drawing/2014/main" id="{262F25E1-7513-4566-B1DA-79FEAF6ABD8B}"/>
                    </a:ext>
                  </a:extLst>
                </p:cNvPr>
                <p:cNvPicPr/>
                <p:nvPr/>
              </p:nvPicPr>
              <p:blipFill>
                <a:blip r:embed="rId297"/>
                <a:stretch>
                  <a:fillRect/>
                </a:stretch>
              </p:blipFill>
              <p:spPr>
                <a:xfrm>
                  <a:off x="5171205" y="3748630"/>
                  <a:ext cx="23724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244" name="Ink 243">
                  <a:extLst>
                    <a:ext uri="{FF2B5EF4-FFF2-40B4-BE49-F238E27FC236}">
                      <a16:creationId xmlns:a16="http://schemas.microsoft.com/office/drawing/2014/main" id="{24479A6D-3A9C-F506-A5B5-6121B6D6E1F8}"/>
                    </a:ext>
                  </a:extLst>
                </p14:cNvPr>
                <p14:cNvContentPartPr/>
                <p14:nvPr/>
              </p14:nvContentPartPr>
              <p14:xfrm>
                <a:off x="5418885" y="3781750"/>
                <a:ext cx="24480" cy="86400"/>
              </p14:xfrm>
            </p:contentPart>
          </mc:Choice>
          <mc:Fallback>
            <p:pic>
              <p:nvPicPr>
                <p:cNvPr id="244" name="Ink 243">
                  <a:extLst>
                    <a:ext uri="{FF2B5EF4-FFF2-40B4-BE49-F238E27FC236}">
                      <a16:creationId xmlns:a16="http://schemas.microsoft.com/office/drawing/2014/main" id="{24479A6D-3A9C-F506-A5B5-6121B6D6E1F8}"/>
                    </a:ext>
                  </a:extLst>
                </p:cNvPr>
                <p:cNvPicPr/>
                <p:nvPr/>
              </p:nvPicPr>
              <p:blipFill>
                <a:blip r:embed="rId299"/>
                <a:stretch>
                  <a:fillRect/>
                </a:stretch>
              </p:blipFill>
              <p:spPr>
                <a:xfrm>
                  <a:off x="5412765" y="3775630"/>
                  <a:ext cx="3672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245" name="Ink 244">
                  <a:extLst>
                    <a:ext uri="{FF2B5EF4-FFF2-40B4-BE49-F238E27FC236}">
                      <a16:creationId xmlns:a16="http://schemas.microsoft.com/office/drawing/2014/main" id="{E079CC3E-5843-DBCA-9593-E4E4A36B4703}"/>
                    </a:ext>
                  </a:extLst>
                </p14:cNvPr>
                <p14:cNvContentPartPr/>
                <p14:nvPr/>
              </p14:nvContentPartPr>
              <p14:xfrm>
                <a:off x="5462445" y="3705790"/>
                <a:ext cx="194760" cy="165960"/>
              </p14:xfrm>
            </p:contentPart>
          </mc:Choice>
          <mc:Fallback>
            <p:pic>
              <p:nvPicPr>
                <p:cNvPr id="245" name="Ink 244">
                  <a:extLst>
                    <a:ext uri="{FF2B5EF4-FFF2-40B4-BE49-F238E27FC236}">
                      <a16:creationId xmlns:a16="http://schemas.microsoft.com/office/drawing/2014/main" id="{E079CC3E-5843-DBCA-9593-E4E4A36B4703}"/>
                    </a:ext>
                  </a:extLst>
                </p:cNvPr>
                <p:cNvPicPr/>
                <p:nvPr/>
              </p:nvPicPr>
              <p:blipFill>
                <a:blip r:embed="rId301"/>
                <a:stretch>
                  <a:fillRect/>
                </a:stretch>
              </p:blipFill>
              <p:spPr>
                <a:xfrm>
                  <a:off x="5456325" y="3699670"/>
                  <a:ext cx="20700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247" name="Ink 246">
                  <a:extLst>
                    <a:ext uri="{FF2B5EF4-FFF2-40B4-BE49-F238E27FC236}">
                      <a16:creationId xmlns:a16="http://schemas.microsoft.com/office/drawing/2014/main" id="{4FF417F8-72F9-3461-3B3A-9F917629B87F}"/>
                    </a:ext>
                  </a:extLst>
                </p14:cNvPr>
                <p14:cNvContentPartPr/>
                <p14:nvPr/>
              </p14:nvContentPartPr>
              <p14:xfrm>
                <a:off x="5863125" y="3764110"/>
                <a:ext cx="93600" cy="15120"/>
              </p14:xfrm>
            </p:contentPart>
          </mc:Choice>
          <mc:Fallback>
            <p:pic>
              <p:nvPicPr>
                <p:cNvPr id="247" name="Ink 246">
                  <a:extLst>
                    <a:ext uri="{FF2B5EF4-FFF2-40B4-BE49-F238E27FC236}">
                      <a16:creationId xmlns:a16="http://schemas.microsoft.com/office/drawing/2014/main" id="{4FF417F8-72F9-3461-3B3A-9F917629B87F}"/>
                    </a:ext>
                  </a:extLst>
                </p:cNvPr>
                <p:cNvPicPr/>
                <p:nvPr/>
              </p:nvPicPr>
              <p:blipFill>
                <a:blip r:embed="rId303"/>
                <a:stretch>
                  <a:fillRect/>
                </a:stretch>
              </p:blipFill>
              <p:spPr>
                <a:xfrm>
                  <a:off x="5857005" y="3757990"/>
                  <a:ext cx="10584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248" name="Ink 247">
                  <a:extLst>
                    <a:ext uri="{FF2B5EF4-FFF2-40B4-BE49-F238E27FC236}">
                      <a16:creationId xmlns:a16="http://schemas.microsoft.com/office/drawing/2014/main" id="{3B581B44-8EB9-7A29-BD77-25C7CDF2CE9E}"/>
                    </a:ext>
                  </a:extLst>
                </p14:cNvPr>
                <p14:cNvContentPartPr/>
                <p14:nvPr/>
              </p14:nvContentPartPr>
              <p14:xfrm>
                <a:off x="6049605" y="3707590"/>
                <a:ext cx="151200" cy="140040"/>
              </p14:xfrm>
            </p:contentPart>
          </mc:Choice>
          <mc:Fallback>
            <p:pic>
              <p:nvPicPr>
                <p:cNvPr id="248" name="Ink 247">
                  <a:extLst>
                    <a:ext uri="{FF2B5EF4-FFF2-40B4-BE49-F238E27FC236}">
                      <a16:creationId xmlns:a16="http://schemas.microsoft.com/office/drawing/2014/main" id="{3B581B44-8EB9-7A29-BD77-25C7CDF2CE9E}"/>
                    </a:ext>
                  </a:extLst>
                </p:cNvPr>
                <p:cNvPicPr/>
                <p:nvPr/>
              </p:nvPicPr>
              <p:blipFill>
                <a:blip r:embed="rId305"/>
                <a:stretch>
                  <a:fillRect/>
                </a:stretch>
              </p:blipFill>
              <p:spPr>
                <a:xfrm>
                  <a:off x="6043485" y="3701470"/>
                  <a:ext cx="16344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250" name="Ink 249">
                  <a:extLst>
                    <a:ext uri="{FF2B5EF4-FFF2-40B4-BE49-F238E27FC236}">
                      <a16:creationId xmlns:a16="http://schemas.microsoft.com/office/drawing/2014/main" id="{6D37353C-9A2F-2C5D-D945-8D3B06B564DC}"/>
                    </a:ext>
                  </a:extLst>
                </p14:cNvPr>
                <p14:cNvContentPartPr/>
                <p14:nvPr/>
              </p14:nvContentPartPr>
              <p14:xfrm>
                <a:off x="6436245" y="3700750"/>
                <a:ext cx="122040" cy="172080"/>
              </p14:xfrm>
            </p:contentPart>
          </mc:Choice>
          <mc:Fallback>
            <p:pic>
              <p:nvPicPr>
                <p:cNvPr id="250" name="Ink 249">
                  <a:extLst>
                    <a:ext uri="{FF2B5EF4-FFF2-40B4-BE49-F238E27FC236}">
                      <a16:creationId xmlns:a16="http://schemas.microsoft.com/office/drawing/2014/main" id="{6D37353C-9A2F-2C5D-D945-8D3B06B564DC}"/>
                    </a:ext>
                  </a:extLst>
                </p:cNvPr>
                <p:cNvPicPr/>
                <p:nvPr/>
              </p:nvPicPr>
              <p:blipFill>
                <a:blip r:embed="rId307"/>
                <a:stretch>
                  <a:fillRect/>
                </a:stretch>
              </p:blipFill>
              <p:spPr>
                <a:xfrm>
                  <a:off x="6430125" y="3694630"/>
                  <a:ext cx="13428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251" name="Ink 250">
                  <a:extLst>
                    <a:ext uri="{FF2B5EF4-FFF2-40B4-BE49-F238E27FC236}">
                      <a16:creationId xmlns:a16="http://schemas.microsoft.com/office/drawing/2014/main" id="{EB5F3F79-2D83-CDFA-1028-4460C319C4BE}"/>
                    </a:ext>
                  </a:extLst>
                </p14:cNvPr>
                <p14:cNvContentPartPr/>
                <p14:nvPr/>
              </p14:nvContentPartPr>
              <p14:xfrm>
                <a:off x="6452445" y="3727750"/>
                <a:ext cx="234000" cy="139320"/>
              </p14:xfrm>
            </p:contentPart>
          </mc:Choice>
          <mc:Fallback>
            <p:pic>
              <p:nvPicPr>
                <p:cNvPr id="251" name="Ink 250">
                  <a:extLst>
                    <a:ext uri="{FF2B5EF4-FFF2-40B4-BE49-F238E27FC236}">
                      <a16:creationId xmlns:a16="http://schemas.microsoft.com/office/drawing/2014/main" id="{EB5F3F79-2D83-CDFA-1028-4460C319C4BE}"/>
                    </a:ext>
                  </a:extLst>
                </p:cNvPr>
                <p:cNvPicPr/>
                <p:nvPr/>
              </p:nvPicPr>
              <p:blipFill>
                <a:blip r:embed="rId309"/>
                <a:stretch>
                  <a:fillRect/>
                </a:stretch>
              </p:blipFill>
              <p:spPr>
                <a:xfrm>
                  <a:off x="6446325" y="3721630"/>
                  <a:ext cx="24624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252" name="Ink 251">
                  <a:extLst>
                    <a:ext uri="{FF2B5EF4-FFF2-40B4-BE49-F238E27FC236}">
                      <a16:creationId xmlns:a16="http://schemas.microsoft.com/office/drawing/2014/main" id="{4708BF86-C4E4-85CF-05A2-D6D2125C9025}"/>
                    </a:ext>
                  </a:extLst>
                </p14:cNvPr>
                <p14:cNvContentPartPr/>
                <p14:nvPr/>
              </p14:nvContentPartPr>
              <p14:xfrm>
                <a:off x="6715245" y="3742150"/>
                <a:ext cx="84600" cy="117720"/>
              </p14:xfrm>
            </p:contentPart>
          </mc:Choice>
          <mc:Fallback>
            <p:pic>
              <p:nvPicPr>
                <p:cNvPr id="252" name="Ink 251">
                  <a:extLst>
                    <a:ext uri="{FF2B5EF4-FFF2-40B4-BE49-F238E27FC236}">
                      <a16:creationId xmlns:a16="http://schemas.microsoft.com/office/drawing/2014/main" id="{4708BF86-C4E4-85CF-05A2-D6D2125C9025}"/>
                    </a:ext>
                  </a:extLst>
                </p:cNvPr>
                <p:cNvPicPr/>
                <p:nvPr/>
              </p:nvPicPr>
              <p:blipFill>
                <a:blip r:embed="rId311"/>
                <a:stretch>
                  <a:fillRect/>
                </a:stretch>
              </p:blipFill>
              <p:spPr>
                <a:xfrm>
                  <a:off x="6709125" y="3736030"/>
                  <a:ext cx="96840" cy="129960"/>
                </a:xfrm>
                <a:prstGeom prst="rect">
                  <a:avLst/>
                </a:prstGeom>
              </p:spPr>
            </p:pic>
          </mc:Fallback>
        </mc:AlternateContent>
      </p:grpSp>
      <p:grpSp>
        <p:nvGrpSpPr>
          <p:cNvPr id="269" name="Group 268">
            <a:extLst>
              <a:ext uri="{FF2B5EF4-FFF2-40B4-BE49-F238E27FC236}">
                <a16:creationId xmlns:a16="http://schemas.microsoft.com/office/drawing/2014/main" id="{629887B5-AFFE-1F26-07B1-03E797CB3174}"/>
              </a:ext>
            </a:extLst>
          </p:cNvPr>
          <p:cNvGrpSpPr/>
          <p:nvPr/>
        </p:nvGrpSpPr>
        <p:grpSpPr>
          <a:xfrm>
            <a:off x="4226205" y="4040230"/>
            <a:ext cx="1924920" cy="286200"/>
            <a:chOff x="4226205" y="4040230"/>
            <a:chExt cx="1924920" cy="286200"/>
          </a:xfrm>
        </p:grpSpPr>
        <mc:AlternateContent xmlns:mc="http://schemas.openxmlformats.org/markup-compatibility/2006">
          <mc:Choice xmlns:p14="http://schemas.microsoft.com/office/powerpoint/2010/main" Requires="p14">
            <p:contentPart p14:bwMode="auto" r:id="rId312">
              <p14:nvContentPartPr>
                <p14:cNvPr id="254" name="Ink 253">
                  <a:extLst>
                    <a:ext uri="{FF2B5EF4-FFF2-40B4-BE49-F238E27FC236}">
                      <a16:creationId xmlns:a16="http://schemas.microsoft.com/office/drawing/2014/main" id="{5CA1B2FC-1D16-9501-FF4C-9C49AD69A3A1}"/>
                    </a:ext>
                  </a:extLst>
                </p14:cNvPr>
                <p14:cNvContentPartPr/>
                <p14:nvPr/>
              </p14:nvContentPartPr>
              <p14:xfrm>
                <a:off x="4226205" y="4130950"/>
                <a:ext cx="145440" cy="146160"/>
              </p14:xfrm>
            </p:contentPart>
          </mc:Choice>
          <mc:Fallback>
            <p:pic>
              <p:nvPicPr>
                <p:cNvPr id="254" name="Ink 253">
                  <a:extLst>
                    <a:ext uri="{FF2B5EF4-FFF2-40B4-BE49-F238E27FC236}">
                      <a16:creationId xmlns:a16="http://schemas.microsoft.com/office/drawing/2014/main" id="{5CA1B2FC-1D16-9501-FF4C-9C49AD69A3A1}"/>
                    </a:ext>
                  </a:extLst>
                </p:cNvPr>
                <p:cNvPicPr/>
                <p:nvPr/>
              </p:nvPicPr>
              <p:blipFill>
                <a:blip r:embed="rId313"/>
                <a:stretch>
                  <a:fillRect/>
                </a:stretch>
              </p:blipFill>
              <p:spPr>
                <a:xfrm>
                  <a:off x="4220085" y="4124830"/>
                  <a:ext cx="15768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255" name="Ink 254">
                  <a:extLst>
                    <a:ext uri="{FF2B5EF4-FFF2-40B4-BE49-F238E27FC236}">
                      <a16:creationId xmlns:a16="http://schemas.microsoft.com/office/drawing/2014/main" id="{28DB26F4-C007-7D54-EE59-D97BA8D117ED}"/>
                    </a:ext>
                  </a:extLst>
                </p14:cNvPr>
                <p14:cNvContentPartPr/>
                <p14:nvPr/>
              </p14:nvContentPartPr>
              <p14:xfrm>
                <a:off x="4369845" y="4105390"/>
                <a:ext cx="77760" cy="217080"/>
              </p14:xfrm>
            </p:contentPart>
          </mc:Choice>
          <mc:Fallback>
            <p:pic>
              <p:nvPicPr>
                <p:cNvPr id="255" name="Ink 254">
                  <a:extLst>
                    <a:ext uri="{FF2B5EF4-FFF2-40B4-BE49-F238E27FC236}">
                      <a16:creationId xmlns:a16="http://schemas.microsoft.com/office/drawing/2014/main" id="{28DB26F4-C007-7D54-EE59-D97BA8D117ED}"/>
                    </a:ext>
                  </a:extLst>
                </p:cNvPr>
                <p:cNvPicPr/>
                <p:nvPr/>
              </p:nvPicPr>
              <p:blipFill>
                <a:blip r:embed="rId315"/>
                <a:stretch>
                  <a:fillRect/>
                </a:stretch>
              </p:blipFill>
              <p:spPr>
                <a:xfrm>
                  <a:off x="4363725" y="4099270"/>
                  <a:ext cx="9000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257" name="Ink 256">
                  <a:extLst>
                    <a:ext uri="{FF2B5EF4-FFF2-40B4-BE49-F238E27FC236}">
                      <a16:creationId xmlns:a16="http://schemas.microsoft.com/office/drawing/2014/main" id="{B3BEC300-79B6-F503-0E9F-EF4BF7A836E4}"/>
                    </a:ext>
                  </a:extLst>
                </p14:cNvPr>
                <p14:cNvContentPartPr/>
                <p14:nvPr/>
              </p14:nvContentPartPr>
              <p14:xfrm>
                <a:off x="4614645" y="4171270"/>
                <a:ext cx="111960" cy="140040"/>
              </p14:xfrm>
            </p:contentPart>
          </mc:Choice>
          <mc:Fallback>
            <p:pic>
              <p:nvPicPr>
                <p:cNvPr id="257" name="Ink 256">
                  <a:extLst>
                    <a:ext uri="{FF2B5EF4-FFF2-40B4-BE49-F238E27FC236}">
                      <a16:creationId xmlns:a16="http://schemas.microsoft.com/office/drawing/2014/main" id="{B3BEC300-79B6-F503-0E9F-EF4BF7A836E4}"/>
                    </a:ext>
                  </a:extLst>
                </p:cNvPr>
                <p:cNvPicPr/>
                <p:nvPr/>
              </p:nvPicPr>
              <p:blipFill>
                <a:blip r:embed="rId317"/>
                <a:stretch>
                  <a:fillRect/>
                </a:stretch>
              </p:blipFill>
              <p:spPr>
                <a:xfrm>
                  <a:off x="4608525" y="4165150"/>
                  <a:ext cx="12420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258" name="Ink 257">
                  <a:extLst>
                    <a:ext uri="{FF2B5EF4-FFF2-40B4-BE49-F238E27FC236}">
                      <a16:creationId xmlns:a16="http://schemas.microsoft.com/office/drawing/2014/main" id="{06BE8496-2D0E-84C4-F410-990B49348CCA}"/>
                    </a:ext>
                  </a:extLst>
                </p14:cNvPr>
                <p14:cNvContentPartPr/>
                <p14:nvPr/>
              </p14:nvContentPartPr>
              <p14:xfrm>
                <a:off x="4784205" y="4044550"/>
                <a:ext cx="104760" cy="238680"/>
              </p14:xfrm>
            </p:contentPart>
          </mc:Choice>
          <mc:Fallback>
            <p:pic>
              <p:nvPicPr>
                <p:cNvPr id="258" name="Ink 257">
                  <a:extLst>
                    <a:ext uri="{FF2B5EF4-FFF2-40B4-BE49-F238E27FC236}">
                      <a16:creationId xmlns:a16="http://schemas.microsoft.com/office/drawing/2014/main" id="{06BE8496-2D0E-84C4-F410-990B49348CCA}"/>
                    </a:ext>
                  </a:extLst>
                </p:cNvPr>
                <p:cNvPicPr/>
                <p:nvPr/>
              </p:nvPicPr>
              <p:blipFill>
                <a:blip r:embed="rId319"/>
                <a:stretch>
                  <a:fillRect/>
                </a:stretch>
              </p:blipFill>
              <p:spPr>
                <a:xfrm>
                  <a:off x="4778085" y="4038430"/>
                  <a:ext cx="11700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259" name="Ink 258">
                  <a:extLst>
                    <a:ext uri="{FF2B5EF4-FFF2-40B4-BE49-F238E27FC236}">
                      <a16:creationId xmlns:a16="http://schemas.microsoft.com/office/drawing/2014/main" id="{7227819C-0865-D0E9-252F-C07DA4143F1B}"/>
                    </a:ext>
                  </a:extLst>
                </p14:cNvPr>
                <p14:cNvContentPartPr/>
                <p14:nvPr/>
              </p14:nvContentPartPr>
              <p14:xfrm>
                <a:off x="4810125" y="4187110"/>
                <a:ext cx="70560" cy="9720"/>
              </p14:xfrm>
            </p:contentPart>
          </mc:Choice>
          <mc:Fallback>
            <p:pic>
              <p:nvPicPr>
                <p:cNvPr id="259" name="Ink 258">
                  <a:extLst>
                    <a:ext uri="{FF2B5EF4-FFF2-40B4-BE49-F238E27FC236}">
                      <a16:creationId xmlns:a16="http://schemas.microsoft.com/office/drawing/2014/main" id="{7227819C-0865-D0E9-252F-C07DA4143F1B}"/>
                    </a:ext>
                  </a:extLst>
                </p:cNvPr>
                <p:cNvPicPr/>
                <p:nvPr/>
              </p:nvPicPr>
              <p:blipFill>
                <a:blip r:embed="rId321"/>
                <a:stretch>
                  <a:fillRect/>
                </a:stretch>
              </p:blipFill>
              <p:spPr>
                <a:xfrm>
                  <a:off x="4804005" y="4180990"/>
                  <a:ext cx="8280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60" name="Ink 259">
                  <a:extLst>
                    <a:ext uri="{FF2B5EF4-FFF2-40B4-BE49-F238E27FC236}">
                      <a16:creationId xmlns:a16="http://schemas.microsoft.com/office/drawing/2014/main" id="{EEC94192-5115-CFE2-C9C8-E34A008AF139}"/>
                    </a:ext>
                  </a:extLst>
                </p14:cNvPr>
                <p14:cNvContentPartPr/>
                <p14:nvPr/>
              </p14:nvContentPartPr>
              <p14:xfrm>
                <a:off x="5025045" y="4088110"/>
                <a:ext cx="108000" cy="171000"/>
              </p14:xfrm>
            </p:contentPart>
          </mc:Choice>
          <mc:Fallback>
            <p:pic>
              <p:nvPicPr>
                <p:cNvPr id="260" name="Ink 259">
                  <a:extLst>
                    <a:ext uri="{FF2B5EF4-FFF2-40B4-BE49-F238E27FC236}">
                      <a16:creationId xmlns:a16="http://schemas.microsoft.com/office/drawing/2014/main" id="{EEC94192-5115-CFE2-C9C8-E34A008AF139}"/>
                    </a:ext>
                  </a:extLst>
                </p:cNvPr>
                <p:cNvPicPr/>
                <p:nvPr/>
              </p:nvPicPr>
              <p:blipFill>
                <a:blip r:embed="rId323"/>
                <a:stretch>
                  <a:fillRect/>
                </a:stretch>
              </p:blipFill>
              <p:spPr>
                <a:xfrm>
                  <a:off x="5018925" y="4081990"/>
                  <a:ext cx="12024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61" name="Ink 260">
                  <a:extLst>
                    <a:ext uri="{FF2B5EF4-FFF2-40B4-BE49-F238E27FC236}">
                      <a16:creationId xmlns:a16="http://schemas.microsoft.com/office/drawing/2014/main" id="{3C26C3D9-A62C-7475-2DFA-BB2BD9D0E5C4}"/>
                    </a:ext>
                  </a:extLst>
                </p14:cNvPr>
                <p14:cNvContentPartPr/>
                <p14:nvPr/>
              </p14:nvContentPartPr>
              <p14:xfrm>
                <a:off x="5165445" y="4160110"/>
                <a:ext cx="84960" cy="110160"/>
              </p14:xfrm>
            </p:contentPart>
          </mc:Choice>
          <mc:Fallback>
            <p:pic>
              <p:nvPicPr>
                <p:cNvPr id="261" name="Ink 260">
                  <a:extLst>
                    <a:ext uri="{FF2B5EF4-FFF2-40B4-BE49-F238E27FC236}">
                      <a16:creationId xmlns:a16="http://schemas.microsoft.com/office/drawing/2014/main" id="{3C26C3D9-A62C-7475-2DFA-BB2BD9D0E5C4}"/>
                    </a:ext>
                  </a:extLst>
                </p:cNvPr>
                <p:cNvPicPr/>
                <p:nvPr/>
              </p:nvPicPr>
              <p:blipFill>
                <a:blip r:embed="rId325"/>
                <a:stretch>
                  <a:fillRect/>
                </a:stretch>
              </p:blipFill>
              <p:spPr>
                <a:xfrm>
                  <a:off x="5159325" y="4153990"/>
                  <a:ext cx="9720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62" name="Ink 261">
                  <a:extLst>
                    <a:ext uri="{FF2B5EF4-FFF2-40B4-BE49-F238E27FC236}">
                      <a16:creationId xmlns:a16="http://schemas.microsoft.com/office/drawing/2014/main" id="{B89C719F-0DDF-48D7-65C7-F9313B3E43D8}"/>
                    </a:ext>
                  </a:extLst>
                </p14:cNvPr>
                <p14:cNvContentPartPr/>
                <p14:nvPr/>
              </p14:nvContentPartPr>
              <p14:xfrm>
                <a:off x="5277765" y="4164790"/>
                <a:ext cx="15480" cy="85680"/>
              </p14:xfrm>
            </p:contentPart>
          </mc:Choice>
          <mc:Fallback>
            <p:pic>
              <p:nvPicPr>
                <p:cNvPr id="262" name="Ink 261">
                  <a:extLst>
                    <a:ext uri="{FF2B5EF4-FFF2-40B4-BE49-F238E27FC236}">
                      <a16:creationId xmlns:a16="http://schemas.microsoft.com/office/drawing/2014/main" id="{B89C719F-0DDF-48D7-65C7-F9313B3E43D8}"/>
                    </a:ext>
                  </a:extLst>
                </p:cNvPr>
                <p:cNvPicPr/>
                <p:nvPr/>
              </p:nvPicPr>
              <p:blipFill>
                <a:blip r:embed="rId327"/>
                <a:stretch>
                  <a:fillRect/>
                </a:stretch>
              </p:blipFill>
              <p:spPr>
                <a:xfrm>
                  <a:off x="5271645" y="4158670"/>
                  <a:ext cx="2772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63" name="Ink 262">
                  <a:extLst>
                    <a:ext uri="{FF2B5EF4-FFF2-40B4-BE49-F238E27FC236}">
                      <a16:creationId xmlns:a16="http://schemas.microsoft.com/office/drawing/2014/main" id="{310666B7-C9BB-5A56-A7BA-A69C84A2A878}"/>
                    </a:ext>
                  </a:extLst>
                </p14:cNvPr>
                <p14:cNvContentPartPr/>
                <p14:nvPr/>
              </p14:nvContentPartPr>
              <p14:xfrm>
                <a:off x="5291805" y="4072630"/>
                <a:ext cx="37800" cy="174960"/>
              </p14:xfrm>
            </p:contentPart>
          </mc:Choice>
          <mc:Fallback>
            <p:pic>
              <p:nvPicPr>
                <p:cNvPr id="263" name="Ink 262">
                  <a:extLst>
                    <a:ext uri="{FF2B5EF4-FFF2-40B4-BE49-F238E27FC236}">
                      <a16:creationId xmlns:a16="http://schemas.microsoft.com/office/drawing/2014/main" id="{310666B7-C9BB-5A56-A7BA-A69C84A2A878}"/>
                    </a:ext>
                  </a:extLst>
                </p:cNvPr>
                <p:cNvPicPr/>
                <p:nvPr/>
              </p:nvPicPr>
              <p:blipFill>
                <a:blip r:embed="rId329"/>
                <a:stretch>
                  <a:fillRect/>
                </a:stretch>
              </p:blipFill>
              <p:spPr>
                <a:xfrm>
                  <a:off x="5285685" y="4066510"/>
                  <a:ext cx="5004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64" name="Ink 263">
                  <a:extLst>
                    <a:ext uri="{FF2B5EF4-FFF2-40B4-BE49-F238E27FC236}">
                      <a16:creationId xmlns:a16="http://schemas.microsoft.com/office/drawing/2014/main" id="{E6B37998-6A41-7D54-FEF8-2C5A367ED7FD}"/>
                    </a:ext>
                  </a:extLst>
                </p14:cNvPr>
                <p14:cNvContentPartPr/>
                <p14:nvPr/>
              </p14:nvContentPartPr>
              <p14:xfrm>
                <a:off x="5378565" y="4096030"/>
                <a:ext cx="102600" cy="145440"/>
              </p14:xfrm>
            </p:contentPart>
          </mc:Choice>
          <mc:Fallback>
            <p:pic>
              <p:nvPicPr>
                <p:cNvPr id="264" name="Ink 263">
                  <a:extLst>
                    <a:ext uri="{FF2B5EF4-FFF2-40B4-BE49-F238E27FC236}">
                      <a16:creationId xmlns:a16="http://schemas.microsoft.com/office/drawing/2014/main" id="{E6B37998-6A41-7D54-FEF8-2C5A367ED7FD}"/>
                    </a:ext>
                  </a:extLst>
                </p:cNvPr>
                <p:cNvPicPr/>
                <p:nvPr/>
              </p:nvPicPr>
              <p:blipFill>
                <a:blip r:embed="rId331"/>
                <a:stretch>
                  <a:fillRect/>
                </a:stretch>
              </p:blipFill>
              <p:spPr>
                <a:xfrm>
                  <a:off x="5372445" y="4089910"/>
                  <a:ext cx="11484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65" name="Ink 264">
                  <a:extLst>
                    <a:ext uri="{FF2B5EF4-FFF2-40B4-BE49-F238E27FC236}">
                      <a16:creationId xmlns:a16="http://schemas.microsoft.com/office/drawing/2014/main" id="{8364DEE8-8665-0E5B-0D0C-787F0CFD76ED}"/>
                    </a:ext>
                  </a:extLst>
                </p14:cNvPr>
                <p14:cNvContentPartPr/>
                <p14:nvPr/>
              </p14:nvContentPartPr>
              <p14:xfrm>
                <a:off x="5561805" y="4104670"/>
                <a:ext cx="70200" cy="221760"/>
              </p14:xfrm>
            </p:contentPart>
          </mc:Choice>
          <mc:Fallback>
            <p:pic>
              <p:nvPicPr>
                <p:cNvPr id="265" name="Ink 264">
                  <a:extLst>
                    <a:ext uri="{FF2B5EF4-FFF2-40B4-BE49-F238E27FC236}">
                      <a16:creationId xmlns:a16="http://schemas.microsoft.com/office/drawing/2014/main" id="{8364DEE8-8665-0E5B-0D0C-787F0CFD76ED}"/>
                    </a:ext>
                  </a:extLst>
                </p:cNvPr>
                <p:cNvPicPr/>
                <p:nvPr/>
              </p:nvPicPr>
              <p:blipFill>
                <a:blip r:embed="rId333"/>
                <a:stretch>
                  <a:fillRect/>
                </a:stretch>
              </p:blipFill>
              <p:spPr>
                <a:xfrm>
                  <a:off x="5555685" y="4098550"/>
                  <a:ext cx="8244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66" name="Ink 265">
                  <a:extLst>
                    <a:ext uri="{FF2B5EF4-FFF2-40B4-BE49-F238E27FC236}">
                      <a16:creationId xmlns:a16="http://schemas.microsoft.com/office/drawing/2014/main" id="{E553D903-2013-4716-6BF0-E8F1AE8FB6CA}"/>
                    </a:ext>
                  </a:extLst>
                </p14:cNvPr>
                <p14:cNvContentPartPr/>
                <p14:nvPr/>
              </p14:nvContentPartPr>
              <p14:xfrm>
                <a:off x="5673405" y="4101430"/>
                <a:ext cx="97920" cy="123480"/>
              </p14:xfrm>
            </p:contentPart>
          </mc:Choice>
          <mc:Fallback>
            <p:pic>
              <p:nvPicPr>
                <p:cNvPr id="266" name="Ink 265">
                  <a:extLst>
                    <a:ext uri="{FF2B5EF4-FFF2-40B4-BE49-F238E27FC236}">
                      <a16:creationId xmlns:a16="http://schemas.microsoft.com/office/drawing/2014/main" id="{E553D903-2013-4716-6BF0-E8F1AE8FB6CA}"/>
                    </a:ext>
                  </a:extLst>
                </p:cNvPr>
                <p:cNvPicPr/>
                <p:nvPr/>
              </p:nvPicPr>
              <p:blipFill>
                <a:blip r:embed="rId335"/>
                <a:stretch>
                  <a:fillRect/>
                </a:stretch>
              </p:blipFill>
              <p:spPr>
                <a:xfrm>
                  <a:off x="5667285" y="4095310"/>
                  <a:ext cx="11016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67" name="Ink 266">
                  <a:extLst>
                    <a:ext uri="{FF2B5EF4-FFF2-40B4-BE49-F238E27FC236}">
                      <a16:creationId xmlns:a16="http://schemas.microsoft.com/office/drawing/2014/main" id="{3F357C4D-378F-9A6C-18B2-CD0759468041}"/>
                    </a:ext>
                  </a:extLst>
                </p14:cNvPr>
                <p14:cNvContentPartPr/>
                <p14:nvPr/>
              </p14:nvContentPartPr>
              <p14:xfrm>
                <a:off x="5794725" y="4040230"/>
                <a:ext cx="226440" cy="199440"/>
              </p14:xfrm>
            </p:contentPart>
          </mc:Choice>
          <mc:Fallback>
            <p:pic>
              <p:nvPicPr>
                <p:cNvPr id="267" name="Ink 266">
                  <a:extLst>
                    <a:ext uri="{FF2B5EF4-FFF2-40B4-BE49-F238E27FC236}">
                      <a16:creationId xmlns:a16="http://schemas.microsoft.com/office/drawing/2014/main" id="{3F357C4D-378F-9A6C-18B2-CD0759468041}"/>
                    </a:ext>
                  </a:extLst>
                </p:cNvPr>
                <p:cNvPicPr/>
                <p:nvPr/>
              </p:nvPicPr>
              <p:blipFill>
                <a:blip r:embed="rId337"/>
                <a:stretch>
                  <a:fillRect/>
                </a:stretch>
              </p:blipFill>
              <p:spPr>
                <a:xfrm>
                  <a:off x="5788605" y="4034110"/>
                  <a:ext cx="23868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68" name="Ink 267">
                  <a:extLst>
                    <a:ext uri="{FF2B5EF4-FFF2-40B4-BE49-F238E27FC236}">
                      <a16:creationId xmlns:a16="http://schemas.microsoft.com/office/drawing/2014/main" id="{2EA669DD-E44F-5F3D-9A1B-1D1DEE032E1A}"/>
                    </a:ext>
                  </a:extLst>
                </p14:cNvPr>
                <p14:cNvContentPartPr/>
                <p14:nvPr/>
              </p14:nvContentPartPr>
              <p14:xfrm>
                <a:off x="6052125" y="4089550"/>
                <a:ext cx="99000" cy="214200"/>
              </p14:xfrm>
            </p:contentPart>
          </mc:Choice>
          <mc:Fallback>
            <p:pic>
              <p:nvPicPr>
                <p:cNvPr id="268" name="Ink 267">
                  <a:extLst>
                    <a:ext uri="{FF2B5EF4-FFF2-40B4-BE49-F238E27FC236}">
                      <a16:creationId xmlns:a16="http://schemas.microsoft.com/office/drawing/2014/main" id="{2EA669DD-E44F-5F3D-9A1B-1D1DEE032E1A}"/>
                    </a:ext>
                  </a:extLst>
                </p:cNvPr>
                <p:cNvPicPr/>
                <p:nvPr/>
              </p:nvPicPr>
              <p:blipFill>
                <a:blip r:embed="rId339"/>
                <a:stretch>
                  <a:fillRect/>
                </a:stretch>
              </p:blipFill>
              <p:spPr>
                <a:xfrm>
                  <a:off x="6046005" y="4083430"/>
                  <a:ext cx="111240" cy="226440"/>
                </a:xfrm>
                <a:prstGeom prst="rect">
                  <a:avLst/>
                </a:prstGeom>
              </p:spPr>
            </p:pic>
          </mc:Fallback>
        </mc:AlternateContent>
      </p:grpSp>
      <p:grpSp>
        <p:nvGrpSpPr>
          <p:cNvPr id="273" name="Group 272">
            <a:extLst>
              <a:ext uri="{FF2B5EF4-FFF2-40B4-BE49-F238E27FC236}">
                <a16:creationId xmlns:a16="http://schemas.microsoft.com/office/drawing/2014/main" id="{06340DD9-92E8-2D07-5471-0FEB71C9A9DB}"/>
              </a:ext>
            </a:extLst>
          </p:cNvPr>
          <p:cNvGrpSpPr/>
          <p:nvPr/>
        </p:nvGrpSpPr>
        <p:grpSpPr>
          <a:xfrm>
            <a:off x="399405" y="1743070"/>
            <a:ext cx="767880" cy="388800"/>
            <a:chOff x="399405" y="1743070"/>
            <a:chExt cx="767880" cy="388800"/>
          </a:xfrm>
        </p:grpSpPr>
        <mc:AlternateContent xmlns:mc="http://schemas.openxmlformats.org/markup-compatibility/2006">
          <mc:Choice xmlns:p14="http://schemas.microsoft.com/office/powerpoint/2010/main" Requires="p14">
            <p:contentPart p14:bwMode="auto" r:id="rId340">
              <p14:nvContentPartPr>
                <p14:cNvPr id="270" name="Ink 269">
                  <a:extLst>
                    <a:ext uri="{FF2B5EF4-FFF2-40B4-BE49-F238E27FC236}">
                      <a16:creationId xmlns:a16="http://schemas.microsoft.com/office/drawing/2014/main" id="{E251DC38-85AB-5A45-D31A-CA6D082CCA4F}"/>
                    </a:ext>
                  </a:extLst>
                </p14:cNvPr>
                <p14:cNvContentPartPr/>
                <p14:nvPr/>
              </p14:nvContentPartPr>
              <p14:xfrm>
                <a:off x="399405" y="1855750"/>
                <a:ext cx="278640" cy="276120"/>
              </p14:xfrm>
            </p:contentPart>
          </mc:Choice>
          <mc:Fallback>
            <p:pic>
              <p:nvPicPr>
                <p:cNvPr id="270" name="Ink 269">
                  <a:extLst>
                    <a:ext uri="{FF2B5EF4-FFF2-40B4-BE49-F238E27FC236}">
                      <a16:creationId xmlns:a16="http://schemas.microsoft.com/office/drawing/2014/main" id="{E251DC38-85AB-5A45-D31A-CA6D082CCA4F}"/>
                    </a:ext>
                  </a:extLst>
                </p:cNvPr>
                <p:cNvPicPr/>
                <p:nvPr/>
              </p:nvPicPr>
              <p:blipFill>
                <a:blip r:embed="rId341"/>
                <a:stretch>
                  <a:fillRect/>
                </a:stretch>
              </p:blipFill>
              <p:spPr>
                <a:xfrm>
                  <a:off x="393285" y="1849630"/>
                  <a:ext cx="29088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71" name="Ink 270">
                  <a:extLst>
                    <a:ext uri="{FF2B5EF4-FFF2-40B4-BE49-F238E27FC236}">
                      <a16:creationId xmlns:a16="http://schemas.microsoft.com/office/drawing/2014/main" id="{76CECBBB-B293-7EB9-BA0C-B5D2032A3C55}"/>
                    </a:ext>
                  </a:extLst>
                </p14:cNvPr>
                <p14:cNvContentPartPr/>
                <p14:nvPr/>
              </p14:nvContentPartPr>
              <p14:xfrm>
                <a:off x="550965" y="1743070"/>
                <a:ext cx="219600" cy="176760"/>
              </p14:xfrm>
            </p:contentPart>
          </mc:Choice>
          <mc:Fallback>
            <p:pic>
              <p:nvPicPr>
                <p:cNvPr id="271" name="Ink 270">
                  <a:extLst>
                    <a:ext uri="{FF2B5EF4-FFF2-40B4-BE49-F238E27FC236}">
                      <a16:creationId xmlns:a16="http://schemas.microsoft.com/office/drawing/2014/main" id="{76CECBBB-B293-7EB9-BA0C-B5D2032A3C55}"/>
                    </a:ext>
                  </a:extLst>
                </p:cNvPr>
                <p:cNvPicPr/>
                <p:nvPr/>
              </p:nvPicPr>
              <p:blipFill>
                <a:blip r:embed="rId343"/>
                <a:stretch>
                  <a:fillRect/>
                </a:stretch>
              </p:blipFill>
              <p:spPr>
                <a:xfrm>
                  <a:off x="544845" y="1736950"/>
                  <a:ext cx="23184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72" name="Ink 271">
                  <a:extLst>
                    <a:ext uri="{FF2B5EF4-FFF2-40B4-BE49-F238E27FC236}">
                      <a16:creationId xmlns:a16="http://schemas.microsoft.com/office/drawing/2014/main" id="{AB27558F-9D32-08C2-2C5C-1E6EC4A1BC34}"/>
                    </a:ext>
                  </a:extLst>
                </p14:cNvPr>
                <p14:cNvContentPartPr/>
                <p14:nvPr/>
              </p14:nvContentPartPr>
              <p14:xfrm>
                <a:off x="660045" y="1785550"/>
                <a:ext cx="507240" cy="19080"/>
              </p14:xfrm>
            </p:contentPart>
          </mc:Choice>
          <mc:Fallback>
            <p:pic>
              <p:nvPicPr>
                <p:cNvPr id="272" name="Ink 271">
                  <a:extLst>
                    <a:ext uri="{FF2B5EF4-FFF2-40B4-BE49-F238E27FC236}">
                      <a16:creationId xmlns:a16="http://schemas.microsoft.com/office/drawing/2014/main" id="{AB27558F-9D32-08C2-2C5C-1E6EC4A1BC34}"/>
                    </a:ext>
                  </a:extLst>
                </p:cNvPr>
                <p:cNvPicPr/>
                <p:nvPr/>
              </p:nvPicPr>
              <p:blipFill>
                <a:blip r:embed="rId345"/>
                <a:stretch>
                  <a:fillRect/>
                </a:stretch>
              </p:blipFill>
              <p:spPr>
                <a:xfrm>
                  <a:off x="653925" y="1779430"/>
                  <a:ext cx="519480" cy="31320"/>
                </a:xfrm>
                <a:prstGeom prst="rect">
                  <a:avLst/>
                </a:prstGeom>
              </p:spPr>
            </p:pic>
          </mc:Fallback>
        </mc:AlternateContent>
      </p:grpSp>
    </p:spTree>
    <p:extLst>
      <p:ext uri="{BB962C8B-B14F-4D97-AF65-F5344CB8AC3E}">
        <p14:creationId xmlns:p14="http://schemas.microsoft.com/office/powerpoint/2010/main" val="234899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Create First Hello World App and Deploy</a:t>
            </a:r>
          </a:p>
        </p:txBody>
      </p:sp>
      <p:pic>
        <p:nvPicPr>
          <p:cNvPr id="1026" name="Picture 2" descr="Page 3 | Fast Computer Images - Free Download on Freepik">
            <a:extLst>
              <a:ext uri="{FF2B5EF4-FFF2-40B4-BE49-F238E27FC236}">
                <a16:creationId xmlns:a16="http://schemas.microsoft.com/office/drawing/2014/main" id="{CB17146D-A5AA-3AB6-25B8-46606A985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8628" y="184482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F0BE7D-9C4C-50F1-C3CD-BC16E8BB924F}"/>
              </a:ext>
            </a:extLst>
          </p:cNvPr>
          <p:cNvSpPr txBox="1"/>
          <p:nvPr/>
        </p:nvSpPr>
        <p:spPr>
          <a:xfrm>
            <a:off x="405780" y="1844824"/>
            <a:ext cx="6140244" cy="1569660"/>
          </a:xfrm>
          <a:prstGeom prst="rect">
            <a:avLst/>
          </a:prstGeom>
          <a:noFill/>
        </p:spPr>
        <p:txBody>
          <a:bodyPr wrap="square">
            <a:spAutoFit/>
          </a:bodyPr>
          <a:lstStyle/>
          <a:p>
            <a:r>
              <a:rPr lang="en-US" dirty="0">
                <a:hlinkClick r:id="rId3"/>
              </a:rPr>
              <a:t>https://github.com/soyuztechnologies/BTP_Architect_Training/blob/master/Day%201/helloworld.zip</a:t>
            </a:r>
            <a:endParaRPr lang="en-US" dirty="0"/>
          </a:p>
          <a:p>
            <a:endParaRPr lang="en-US" dirty="0"/>
          </a:p>
        </p:txBody>
      </p:sp>
    </p:spTree>
    <p:extLst>
      <p:ext uri="{BB962C8B-B14F-4D97-AF65-F5344CB8AC3E}">
        <p14:creationId xmlns:p14="http://schemas.microsoft.com/office/powerpoint/2010/main" val="371096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Under the hood</a:t>
            </a:r>
          </a:p>
        </p:txBody>
      </p:sp>
      <p:pic>
        <p:nvPicPr>
          <p:cNvPr id="3" name="Picture 2">
            <a:extLst>
              <a:ext uri="{FF2B5EF4-FFF2-40B4-BE49-F238E27FC236}">
                <a16:creationId xmlns:a16="http://schemas.microsoft.com/office/drawing/2014/main" id="{684A4760-C74E-7126-049D-F0F0F5F0E17D}"/>
              </a:ext>
            </a:extLst>
          </p:cNvPr>
          <p:cNvPicPr>
            <a:picLocks noChangeAspect="1"/>
          </p:cNvPicPr>
          <p:nvPr/>
        </p:nvPicPr>
        <p:blipFill>
          <a:blip r:embed="rId2"/>
          <a:stretch>
            <a:fillRect/>
          </a:stretch>
        </p:blipFill>
        <p:spPr>
          <a:xfrm>
            <a:off x="693812" y="1196752"/>
            <a:ext cx="10230393" cy="5005294"/>
          </a:xfrm>
          <a:prstGeom prst="rect">
            <a:avLst/>
          </a:prstGeom>
        </p:spPr>
      </p:pic>
    </p:spTree>
    <p:extLst>
      <p:ext uri="{BB962C8B-B14F-4D97-AF65-F5344CB8AC3E}">
        <p14:creationId xmlns:p14="http://schemas.microsoft.com/office/powerpoint/2010/main" val="72855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984BD025-E8D6-4986-ACB4-348E6D14FD13}"/>
              </a:ext>
            </a:extLst>
          </p:cNvPr>
          <p:cNvPicPr>
            <a:picLocks noGrp="1" noChangeAspect="1"/>
          </p:cNvPicPr>
          <p:nvPr>
            <p:ph type="pic" sz="quarter" idx="13"/>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5490" r="5490"/>
          <a:stretch>
            <a:fillRect/>
          </a:stretch>
        </p:blipFill>
        <p:spPr/>
      </p:pic>
      <p:sp>
        <p:nvSpPr>
          <p:cNvPr id="969" name="Rectangle: Rounded Corners 968">
            <a:extLst>
              <a:ext uri="{FF2B5EF4-FFF2-40B4-BE49-F238E27FC236}">
                <a16:creationId xmlns:a16="http://schemas.microsoft.com/office/drawing/2014/main" id="{9A03188F-313C-4343-89F8-26EF3ADF19BC}"/>
              </a:ext>
            </a:extLst>
          </p:cNvPr>
          <p:cNvSpPr/>
          <p:nvPr/>
        </p:nvSpPr>
        <p:spPr>
          <a:xfrm>
            <a:off x="5466844" y="3474497"/>
            <a:ext cx="4553934"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AF63EEB3-F05E-4EFB-A873-46F319EDA936}"/>
              </a:ext>
            </a:extLst>
          </p:cNvPr>
          <p:cNvSpPr txBox="1"/>
          <p:nvPr/>
        </p:nvSpPr>
        <p:spPr>
          <a:xfrm>
            <a:off x="5983196" y="3883286"/>
            <a:ext cx="3529104" cy="615553"/>
          </a:xfrm>
          <a:prstGeom prst="rect">
            <a:avLst/>
          </a:prstGeom>
          <a:noFill/>
        </p:spPr>
        <p:txBody>
          <a:bodyPr wrap="square" lIns="0" tIns="0" rIns="0" bIns="0" rtlCol="0">
            <a:spAutoFit/>
          </a:bodyPr>
          <a:lstStyle/>
          <a:p>
            <a:r>
              <a:rPr lang="en-IN" sz="4000" b="1" i="0" dirty="0">
                <a:solidFill>
                  <a:schemeClr val="accent3"/>
                </a:solidFill>
                <a:effectLst/>
              </a:rPr>
              <a:t>Introduction</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970" name="TextBox 969">
            <a:extLst>
              <a:ext uri="{FF2B5EF4-FFF2-40B4-BE49-F238E27FC236}">
                <a16:creationId xmlns:a16="http://schemas.microsoft.com/office/drawing/2014/main" id="{1A0F3EB3-F5B2-4451-8944-2519F6807F15}"/>
              </a:ext>
            </a:extLst>
          </p:cNvPr>
          <p:cNvSpPr txBox="1"/>
          <p:nvPr/>
        </p:nvSpPr>
        <p:spPr>
          <a:xfrm>
            <a:off x="5940975" y="4498839"/>
            <a:ext cx="3529104" cy="984885"/>
          </a:xfrm>
          <a:prstGeom prst="rect">
            <a:avLst/>
          </a:prstGeom>
          <a:noFill/>
        </p:spPr>
        <p:txBody>
          <a:bodyPr wrap="square" lIns="0" tIns="0" rIns="0" bIns="0" rtlCol="0" anchor="t">
            <a:spAutoFit/>
          </a:bodyPr>
          <a:lstStyle/>
          <a:p>
            <a:r>
              <a:rPr lang="en-US" sz="16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Welcome to the BTP Architect Training Course, specially designed for senior SAP Consultants planning to provide guidance on SAP BTP Adoption</a:t>
            </a:r>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982" name="Group 981">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983"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4"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5"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986" name="TextBox 985">
            <a:extLst>
              <a:ext uri="{FF2B5EF4-FFF2-40B4-BE49-F238E27FC236}">
                <a16:creationId xmlns:a16="http://schemas.microsoft.com/office/drawing/2014/main" id="{F654CA03-8569-49F8-9893-34C384845174}"/>
              </a:ext>
            </a:extLst>
          </p:cNvPr>
          <p:cNvSpPr txBox="1"/>
          <p:nvPr/>
        </p:nvSpPr>
        <p:spPr>
          <a:xfrm>
            <a:off x="660392" y="5133729"/>
            <a:ext cx="4405534" cy="1107996"/>
          </a:xfrm>
          <a:prstGeom prst="rect">
            <a:avLst/>
          </a:prstGeom>
          <a:noFill/>
        </p:spPr>
        <p:txBody>
          <a:bodyPr wrap="square" lIns="0" tIns="0" rIns="0" bIns="0" rtlCol="0" anchor="t">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The Course is designed to provide end to end development on SAP Business Technology platform, Deployment, lifecycle and security overview with Hands-on</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53430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715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1</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a:t>
            </a:r>
            <a:r>
              <a:rPr lang="en-US" sz="2799"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799" b="1" dirty="0">
                <a:solidFill>
                  <a:srgbClr val="2AC6D1">
                    <a:lumMod val="40000"/>
                    <a:lumOff val="60000"/>
                  </a:srgbClr>
                </a:solidFill>
                <a:latin typeface="Arial" panose="020B0604020202020204" pitchFamily="34" charset="0"/>
                <a:cs typeface="Arial" panose="020B0604020202020204" pitchFamily="34" charset="0"/>
              </a:rPr>
              <a:t>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4CCC398-65A7-46D8-A239-10DEF44C09D8}"/>
              </a:ext>
            </a:extLst>
          </p:cNvPr>
          <p:cNvSpPr/>
          <p:nvPr/>
        </p:nvSpPr>
        <p:spPr>
          <a:xfrm>
            <a:off x="581024" y="1338826"/>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5" name="Rectangle: Rounded Corners 1124">
            <a:extLst>
              <a:ext uri="{FF2B5EF4-FFF2-40B4-BE49-F238E27FC236}">
                <a16:creationId xmlns:a16="http://schemas.microsoft.com/office/drawing/2014/main" id="{DD83FDAB-84C0-4E56-A834-5F4759E4D1B1}"/>
              </a:ext>
            </a:extLst>
          </p:cNvPr>
          <p:cNvSpPr/>
          <p:nvPr/>
        </p:nvSpPr>
        <p:spPr>
          <a:xfrm>
            <a:off x="581024" y="3094548"/>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6" name="Rectangle: Rounded Corners 1125">
            <a:extLst>
              <a:ext uri="{FF2B5EF4-FFF2-40B4-BE49-F238E27FC236}">
                <a16:creationId xmlns:a16="http://schemas.microsoft.com/office/drawing/2014/main" id="{FED1BB6A-A9A9-4E0A-A8CD-EEFB5750C983}"/>
              </a:ext>
            </a:extLst>
          </p:cNvPr>
          <p:cNvSpPr/>
          <p:nvPr/>
        </p:nvSpPr>
        <p:spPr>
          <a:xfrm>
            <a:off x="581024" y="4850271"/>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3" name="Rectangle: Rounded Corners 1132">
            <a:extLst>
              <a:ext uri="{FF2B5EF4-FFF2-40B4-BE49-F238E27FC236}">
                <a16:creationId xmlns:a16="http://schemas.microsoft.com/office/drawing/2014/main" id="{47299741-729A-4FA6-A73E-373218C0B948}"/>
              </a:ext>
            </a:extLst>
          </p:cNvPr>
          <p:cNvSpPr/>
          <p:nvPr/>
        </p:nvSpPr>
        <p:spPr>
          <a:xfrm>
            <a:off x="6326749" y="1338826"/>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4" name="Rectangle: Rounded Corners 1133">
            <a:extLst>
              <a:ext uri="{FF2B5EF4-FFF2-40B4-BE49-F238E27FC236}">
                <a16:creationId xmlns:a16="http://schemas.microsoft.com/office/drawing/2014/main" id="{E8655933-ABB5-4D15-AE7F-B0D014A5A5FB}"/>
              </a:ext>
            </a:extLst>
          </p:cNvPr>
          <p:cNvSpPr/>
          <p:nvPr/>
        </p:nvSpPr>
        <p:spPr>
          <a:xfrm>
            <a:off x="6326749" y="3094548"/>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5" name="Rectangle: Rounded Corners 1134">
            <a:extLst>
              <a:ext uri="{FF2B5EF4-FFF2-40B4-BE49-F238E27FC236}">
                <a16:creationId xmlns:a16="http://schemas.microsoft.com/office/drawing/2014/main" id="{7ADD6B3E-784D-4B47-A705-C73AEB0275B4}"/>
              </a:ext>
            </a:extLst>
          </p:cNvPr>
          <p:cNvSpPr/>
          <p:nvPr/>
        </p:nvSpPr>
        <p:spPr>
          <a:xfrm>
            <a:off x="6326749" y="4850271"/>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21E75565-DE97-493A-B6B7-3FEC1D7EC345}"/>
              </a:ext>
            </a:extLst>
          </p:cNvPr>
          <p:cNvGrpSpPr/>
          <p:nvPr/>
        </p:nvGrpSpPr>
        <p:grpSpPr>
          <a:xfrm>
            <a:off x="1245710" y="1591839"/>
            <a:ext cx="3951680" cy="922336"/>
            <a:chOff x="1395616" y="871285"/>
            <a:chExt cx="3825734" cy="1064137"/>
          </a:xfrm>
        </p:grpSpPr>
        <p:sp>
          <p:nvSpPr>
            <p:cNvPr id="1136" name="TextBox 1135">
              <a:extLst>
                <a:ext uri="{FF2B5EF4-FFF2-40B4-BE49-F238E27FC236}">
                  <a16:creationId xmlns:a16="http://schemas.microsoft.com/office/drawing/2014/main" id="{19597974-6BD9-4F46-93D5-8E798AE68BD9}"/>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Difference between Cloud and On-premise Solutions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37" name="TextBox 1136">
              <a:extLst>
                <a:ext uri="{FF2B5EF4-FFF2-40B4-BE49-F238E27FC236}">
                  <a16:creationId xmlns:a16="http://schemas.microsoft.com/office/drawing/2014/main" id="{F9DA7F84-AF3C-4C6B-8FBC-ADC07F02F13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01</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38" name="Group 1137">
            <a:extLst>
              <a:ext uri="{FF2B5EF4-FFF2-40B4-BE49-F238E27FC236}">
                <a16:creationId xmlns:a16="http://schemas.microsoft.com/office/drawing/2014/main" id="{1689CC76-F5C8-4D9A-940D-D0E9511DAD27}"/>
              </a:ext>
            </a:extLst>
          </p:cNvPr>
          <p:cNvGrpSpPr/>
          <p:nvPr/>
        </p:nvGrpSpPr>
        <p:grpSpPr>
          <a:xfrm>
            <a:off x="1245710" y="3347558"/>
            <a:ext cx="3951680" cy="922336"/>
            <a:chOff x="1395616" y="871285"/>
            <a:chExt cx="3825734" cy="1064137"/>
          </a:xfrm>
        </p:grpSpPr>
        <p:sp>
          <p:nvSpPr>
            <p:cNvPr id="1139" name="TextBox 1138">
              <a:extLst>
                <a:ext uri="{FF2B5EF4-FFF2-40B4-BE49-F238E27FC236}">
                  <a16:creationId xmlns:a16="http://schemas.microsoft.com/office/drawing/2014/main" id="{0EC594F9-42AA-48F0-91E3-A523A590A6A2}"/>
                </a:ext>
              </a:extLst>
            </p:cNvPr>
            <p:cNvSpPr txBox="1"/>
            <p:nvPr/>
          </p:nvSpPr>
          <p:spPr>
            <a:xfrm>
              <a:off x="2984420" y="1243563"/>
              <a:ext cx="2236930" cy="319585"/>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What is Cloud Foundry</a:t>
              </a:r>
            </a:p>
          </p:txBody>
        </p:sp>
        <p:sp>
          <p:nvSpPr>
            <p:cNvPr id="1140" name="TextBox 1139">
              <a:extLst>
                <a:ext uri="{FF2B5EF4-FFF2-40B4-BE49-F238E27FC236}">
                  <a16:creationId xmlns:a16="http://schemas.microsoft.com/office/drawing/2014/main" id="{958156DC-3EA6-4EBE-BADE-2321E29D81DE}"/>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02</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1" name="Group 1140">
            <a:extLst>
              <a:ext uri="{FF2B5EF4-FFF2-40B4-BE49-F238E27FC236}">
                <a16:creationId xmlns:a16="http://schemas.microsoft.com/office/drawing/2014/main" id="{010C7D28-B781-409B-AFDB-2EB8DCBAB471}"/>
              </a:ext>
            </a:extLst>
          </p:cNvPr>
          <p:cNvGrpSpPr/>
          <p:nvPr/>
        </p:nvGrpSpPr>
        <p:grpSpPr>
          <a:xfrm>
            <a:off x="6991434" y="1591839"/>
            <a:ext cx="4359562" cy="922336"/>
            <a:chOff x="1395616" y="871285"/>
            <a:chExt cx="3825734" cy="1064137"/>
          </a:xfrm>
        </p:grpSpPr>
        <p:sp>
          <p:nvSpPr>
            <p:cNvPr id="1142" name="TextBox 1141">
              <a:extLst>
                <a:ext uri="{FF2B5EF4-FFF2-40B4-BE49-F238E27FC236}">
                  <a16:creationId xmlns:a16="http://schemas.microsoft.com/office/drawing/2014/main" id="{3F09AA1F-FEA7-4D17-88ED-2CD603C4E9A6}"/>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Account overview and Setup your SAP BTP Account Trial / Services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3" name="TextBox 1142">
              <a:extLst>
                <a:ext uri="{FF2B5EF4-FFF2-40B4-BE49-F238E27FC236}">
                  <a16:creationId xmlns:a16="http://schemas.microsoft.com/office/drawing/2014/main" id="{C88A509D-C2AF-4500-8C21-D7071BE4DE6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04</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4" name="Group 1143">
            <a:extLst>
              <a:ext uri="{FF2B5EF4-FFF2-40B4-BE49-F238E27FC236}">
                <a16:creationId xmlns:a16="http://schemas.microsoft.com/office/drawing/2014/main" id="{8A3A5AE5-D342-4BA3-9A55-5165158B260D}"/>
              </a:ext>
            </a:extLst>
          </p:cNvPr>
          <p:cNvGrpSpPr/>
          <p:nvPr/>
        </p:nvGrpSpPr>
        <p:grpSpPr>
          <a:xfrm>
            <a:off x="6991434" y="3347558"/>
            <a:ext cx="4431570" cy="922336"/>
            <a:chOff x="1395616" y="871285"/>
            <a:chExt cx="3825734" cy="1064137"/>
          </a:xfrm>
        </p:grpSpPr>
        <p:sp>
          <p:nvSpPr>
            <p:cNvPr id="1145" name="TextBox 1144">
              <a:extLst>
                <a:ext uri="{FF2B5EF4-FFF2-40B4-BE49-F238E27FC236}">
                  <a16:creationId xmlns:a16="http://schemas.microsoft.com/office/drawing/2014/main" id="{D50FB645-94BC-4B73-BC01-70A868E236E0}"/>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Micro service architecture and First Micro service in SAP BTP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6" name="TextBox 1145">
              <a:extLst>
                <a:ext uri="{FF2B5EF4-FFF2-40B4-BE49-F238E27FC236}">
                  <a16:creationId xmlns:a16="http://schemas.microsoft.com/office/drawing/2014/main" id="{D6E845BF-0649-4FED-BF91-2541D1DCB0D6}"/>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05</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7" name="Group 1146">
            <a:extLst>
              <a:ext uri="{FF2B5EF4-FFF2-40B4-BE49-F238E27FC236}">
                <a16:creationId xmlns:a16="http://schemas.microsoft.com/office/drawing/2014/main" id="{17C38255-E89D-4911-9EAA-F048C7DFE484}"/>
              </a:ext>
            </a:extLst>
          </p:cNvPr>
          <p:cNvGrpSpPr/>
          <p:nvPr/>
        </p:nvGrpSpPr>
        <p:grpSpPr>
          <a:xfrm>
            <a:off x="1245710" y="5103281"/>
            <a:ext cx="3951680" cy="922336"/>
            <a:chOff x="1395616" y="871285"/>
            <a:chExt cx="3825734" cy="1064137"/>
          </a:xfrm>
        </p:grpSpPr>
        <p:sp>
          <p:nvSpPr>
            <p:cNvPr id="1148" name="TextBox 1147">
              <a:extLst>
                <a:ext uri="{FF2B5EF4-FFF2-40B4-BE49-F238E27FC236}">
                  <a16:creationId xmlns:a16="http://schemas.microsoft.com/office/drawing/2014/main" id="{E50F2C64-4496-4A40-ACCB-C5159AEC70D5}"/>
                </a:ext>
              </a:extLst>
            </p:cNvPr>
            <p:cNvSpPr txBox="1"/>
            <p:nvPr/>
          </p:nvSpPr>
          <p:spPr>
            <a:xfrm>
              <a:off x="2984420" y="923976"/>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Introduction to SAP BTP as a Solution &amp; Architecture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9" name="TextBox 1148">
              <a:extLst>
                <a:ext uri="{FF2B5EF4-FFF2-40B4-BE49-F238E27FC236}">
                  <a16:creationId xmlns:a16="http://schemas.microsoft.com/office/drawing/2014/main" id="{0B9CA9D5-F695-4802-BE21-8B05D2B7590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03</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50" name="Group 1149">
            <a:extLst>
              <a:ext uri="{FF2B5EF4-FFF2-40B4-BE49-F238E27FC236}">
                <a16:creationId xmlns:a16="http://schemas.microsoft.com/office/drawing/2014/main" id="{64D36160-176A-49B7-AEAE-FF1ECF022B7A}"/>
              </a:ext>
            </a:extLst>
          </p:cNvPr>
          <p:cNvGrpSpPr/>
          <p:nvPr/>
        </p:nvGrpSpPr>
        <p:grpSpPr>
          <a:xfrm>
            <a:off x="6991434" y="5103281"/>
            <a:ext cx="4431570" cy="922336"/>
            <a:chOff x="1395616" y="871285"/>
            <a:chExt cx="4290329" cy="1064137"/>
          </a:xfrm>
        </p:grpSpPr>
        <p:sp>
          <p:nvSpPr>
            <p:cNvPr id="1151" name="TextBox 1150">
              <a:extLst>
                <a:ext uri="{FF2B5EF4-FFF2-40B4-BE49-F238E27FC236}">
                  <a16:creationId xmlns:a16="http://schemas.microsoft.com/office/drawing/2014/main" id="{571E5D2F-CB43-41BD-B4D3-A2160034C400}"/>
                </a:ext>
              </a:extLst>
            </p:cNvPr>
            <p:cNvSpPr txBox="1"/>
            <p:nvPr/>
          </p:nvSpPr>
          <p:spPr>
            <a:xfrm>
              <a:off x="2984420" y="1083768"/>
              <a:ext cx="2701525" cy="639170"/>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Develop and deploy First Hello World App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52" name="TextBox 1151">
              <a:extLst>
                <a:ext uri="{FF2B5EF4-FFF2-40B4-BE49-F238E27FC236}">
                  <a16:creationId xmlns:a16="http://schemas.microsoft.com/office/drawing/2014/main" id="{F2024D8F-80E0-4CDB-8B10-C1B5BD93DE8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06</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US" dirty="0">
                <a:solidFill>
                  <a:schemeClr val="bg1"/>
                </a:solidFill>
                <a:latin typeface="Cooper Black" panose="0208090404030B020404" pitchFamily="18" charset="0"/>
              </a:rPr>
              <a:t>Agenda</a:t>
            </a:r>
            <a:endParaRPr lang="en-IN"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39761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60AD-C46C-E0F4-7EA6-4AAB930ED738}"/>
              </a:ext>
            </a:extLst>
          </p:cNvPr>
          <p:cNvSpPr>
            <a:spLocks noGrp="1"/>
          </p:cNvSpPr>
          <p:nvPr>
            <p:ph type="title"/>
          </p:nvPr>
        </p:nvSpPr>
        <p:spPr/>
        <p:txBody>
          <a:bodyPr/>
          <a:lstStyle/>
          <a:p>
            <a:r>
              <a:rPr lang="en-US" dirty="0"/>
              <a:t>On-premise v/s Cloud Systems</a:t>
            </a:r>
          </a:p>
        </p:txBody>
      </p:sp>
      <p:pic>
        <p:nvPicPr>
          <p:cNvPr id="3" name="Picture 2">
            <a:extLst>
              <a:ext uri="{FF2B5EF4-FFF2-40B4-BE49-F238E27FC236}">
                <a16:creationId xmlns:a16="http://schemas.microsoft.com/office/drawing/2014/main" id="{60968D29-565E-6B98-719E-A6FD6F434D06}"/>
              </a:ext>
            </a:extLst>
          </p:cNvPr>
          <p:cNvPicPr>
            <a:picLocks noChangeAspect="1"/>
          </p:cNvPicPr>
          <p:nvPr/>
        </p:nvPicPr>
        <p:blipFill>
          <a:blip r:embed="rId2"/>
          <a:stretch>
            <a:fillRect/>
          </a:stretch>
        </p:blipFill>
        <p:spPr>
          <a:xfrm>
            <a:off x="655321" y="1472383"/>
            <a:ext cx="2446232" cy="4627651"/>
          </a:xfrm>
          <a:prstGeom prst="rect">
            <a:avLst/>
          </a:prstGeom>
        </p:spPr>
      </p:pic>
      <p:pic>
        <p:nvPicPr>
          <p:cNvPr id="4" name="Picture 2" descr="C:\Users\I062040\AppData\Local\Temp\SNAGHTML2c7ed6b0.PNG">
            <a:extLst>
              <a:ext uri="{FF2B5EF4-FFF2-40B4-BE49-F238E27FC236}">
                <a16:creationId xmlns:a16="http://schemas.microsoft.com/office/drawing/2014/main" id="{A1121345-7B28-972E-5009-98BF170E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05" y="1472383"/>
            <a:ext cx="2709454" cy="4627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7CA0C6-E2B9-079C-433D-96EF7327EB3E}"/>
              </a:ext>
            </a:extLst>
          </p:cNvPr>
          <p:cNvPicPr>
            <a:picLocks noChangeAspect="1"/>
          </p:cNvPicPr>
          <p:nvPr/>
        </p:nvPicPr>
        <p:blipFill>
          <a:blip r:embed="rId4"/>
          <a:stretch>
            <a:fillRect/>
          </a:stretch>
        </p:blipFill>
        <p:spPr>
          <a:xfrm>
            <a:off x="6243511" y="1472383"/>
            <a:ext cx="2773920" cy="4627651"/>
          </a:xfrm>
          <a:prstGeom prst="rect">
            <a:avLst/>
          </a:prstGeom>
        </p:spPr>
      </p:pic>
      <p:pic>
        <p:nvPicPr>
          <p:cNvPr id="6" name="Picture 5">
            <a:extLst>
              <a:ext uri="{FF2B5EF4-FFF2-40B4-BE49-F238E27FC236}">
                <a16:creationId xmlns:a16="http://schemas.microsoft.com/office/drawing/2014/main" id="{6ED096C3-0758-F769-855A-D2AD13C47E39}"/>
              </a:ext>
            </a:extLst>
          </p:cNvPr>
          <p:cNvPicPr>
            <a:picLocks noChangeAspect="1"/>
          </p:cNvPicPr>
          <p:nvPr/>
        </p:nvPicPr>
        <p:blipFill>
          <a:blip r:embed="rId5"/>
          <a:stretch>
            <a:fillRect/>
          </a:stretch>
        </p:blipFill>
        <p:spPr>
          <a:xfrm>
            <a:off x="9233682" y="1472383"/>
            <a:ext cx="2370025" cy="4627651"/>
          </a:xfrm>
          <a:prstGeom prst="rect">
            <a:avLst/>
          </a:prstGeom>
        </p:spPr>
      </p:pic>
    </p:spTree>
    <p:extLst>
      <p:ext uri="{BB962C8B-B14F-4D97-AF65-F5344CB8AC3E}">
        <p14:creationId xmlns:p14="http://schemas.microsoft.com/office/powerpoint/2010/main" val="44583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D28E-ADF8-1A5E-BA01-50C36E627B13}"/>
              </a:ext>
            </a:extLst>
          </p:cNvPr>
          <p:cNvSpPr>
            <a:spLocks noGrp="1"/>
          </p:cNvSpPr>
          <p:nvPr>
            <p:ph type="title"/>
          </p:nvPr>
        </p:nvSpPr>
        <p:spPr/>
        <p:txBody>
          <a:bodyPr/>
          <a:lstStyle/>
          <a:p>
            <a:r>
              <a:rPr lang="en-US" dirty="0"/>
              <a:t>Types of offerings in Cloud</a:t>
            </a:r>
          </a:p>
        </p:txBody>
      </p:sp>
      <p:sp>
        <p:nvSpPr>
          <p:cNvPr id="33" name="Rectangle 32">
            <a:extLst>
              <a:ext uri="{FF2B5EF4-FFF2-40B4-BE49-F238E27FC236}">
                <a16:creationId xmlns:a16="http://schemas.microsoft.com/office/drawing/2014/main" id="{E6B094AE-59AA-87BD-BEFB-0A5FB2784095}"/>
              </a:ext>
            </a:extLst>
          </p:cNvPr>
          <p:cNvSpPr/>
          <p:nvPr/>
        </p:nvSpPr>
        <p:spPr>
          <a:xfrm>
            <a:off x="9644610" y="2340489"/>
            <a:ext cx="2133137" cy="3939954"/>
          </a:xfrm>
          <a:prstGeom prst="rect">
            <a:avLst/>
          </a:prstGeom>
          <a:solidFill>
            <a:srgbClr val="5B9BD5">
              <a:lumMod val="20000"/>
              <a:lumOff val="8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Arial"/>
              <a:ea typeface="+mn-ea"/>
              <a:cs typeface="+mn-cs"/>
            </a:endParaRPr>
          </a:p>
        </p:txBody>
      </p:sp>
      <p:grpSp>
        <p:nvGrpSpPr>
          <p:cNvPr id="34" name="Group 33">
            <a:extLst>
              <a:ext uri="{FF2B5EF4-FFF2-40B4-BE49-F238E27FC236}">
                <a16:creationId xmlns:a16="http://schemas.microsoft.com/office/drawing/2014/main" id="{E537646C-A082-182A-F880-C5195FE9DBB5}"/>
              </a:ext>
            </a:extLst>
          </p:cNvPr>
          <p:cNvGrpSpPr/>
          <p:nvPr/>
        </p:nvGrpSpPr>
        <p:grpSpPr>
          <a:xfrm>
            <a:off x="3149848" y="1335315"/>
            <a:ext cx="2119638" cy="945151"/>
            <a:chOff x="3149848" y="1335315"/>
            <a:chExt cx="2119638" cy="945151"/>
          </a:xfrm>
        </p:grpSpPr>
        <p:sp>
          <p:nvSpPr>
            <p:cNvPr id="35" name="Rectangle 34">
              <a:extLst>
                <a:ext uri="{FF2B5EF4-FFF2-40B4-BE49-F238E27FC236}">
                  <a16:creationId xmlns:a16="http://schemas.microsoft.com/office/drawing/2014/main" id="{32BF10D4-A863-8CD7-52CE-DEB702EAE16C}"/>
                </a:ext>
              </a:extLst>
            </p:cNvPr>
            <p:cNvSpPr/>
            <p:nvPr/>
          </p:nvSpPr>
          <p:spPr>
            <a:xfrm>
              <a:off x="3149848"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36" name="Rectangle 35">
              <a:extLst>
                <a:ext uri="{FF2B5EF4-FFF2-40B4-BE49-F238E27FC236}">
                  <a16:creationId xmlns:a16="http://schemas.microsoft.com/office/drawing/2014/main" id="{F37A418E-4AF9-1B25-00D1-A09F8320D3D0}"/>
                </a:ext>
              </a:extLst>
            </p:cNvPr>
            <p:cNvSpPr/>
            <p:nvPr/>
          </p:nvSpPr>
          <p:spPr>
            <a:xfrm>
              <a:off x="3149848"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grpSp>
        <p:nvGrpSpPr>
          <p:cNvPr id="37" name="Group 36">
            <a:extLst>
              <a:ext uri="{FF2B5EF4-FFF2-40B4-BE49-F238E27FC236}">
                <a16:creationId xmlns:a16="http://schemas.microsoft.com/office/drawing/2014/main" id="{7DD4BD40-F09A-2B27-BB2F-5293BF8A5F56}"/>
              </a:ext>
            </a:extLst>
          </p:cNvPr>
          <p:cNvGrpSpPr/>
          <p:nvPr/>
        </p:nvGrpSpPr>
        <p:grpSpPr>
          <a:xfrm>
            <a:off x="3130923" y="2340489"/>
            <a:ext cx="3956600" cy="1950325"/>
            <a:chOff x="3130923" y="2340489"/>
            <a:chExt cx="3956600" cy="1950325"/>
          </a:xfrm>
        </p:grpSpPr>
        <p:sp>
          <p:nvSpPr>
            <p:cNvPr id="38" name="Rectangle 37">
              <a:extLst>
                <a:ext uri="{FF2B5EF4-FFF2-40B4-BE49-F238E27FC236}">
                  <a16:creationId xmlns:a16="http://schemas.microsoft.com/office/drawing/2014/main" id="{00478F05-73E5-E2C1-0C5A-2170799F290C}"/>
                </a:ext>
              </a:extLst>
            </p:cNvPr>
            <p:cNvSpPr/>
            <p:nvPr/>
          </p:nvSpPr>
          <p:spPr>
            <a:xfrm>
              <a:off x="3130923" y="3848250"/>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OS</a:t>
              </a:r>
            </a:p>
          </p:txBody>
        </p:sp>
        <p:sp>
          <p:nvSpPr>
            <p:cNvPr id="39" name="Rectangle 38">
              <a:extLst>
                <a:ext uri="{FF2B5EF4-FFF2-40B4-BE49-F238E27FC236}">
                  <a16:creationId xmlns:a16="http://schemas.microsoft.com/office/drawing/2014/main" id="{2CB7D19C-1AF1-4484-BEAA-0B65E3F9214D}"/>
                </a:ext>
              </a:extLst>
            </p:cNvPr>
            <p:cNvSpPr/>
            <p:nvPr/>
          </p:nvSpPr>
          <p:spPr>
            <a:xfrm>
              <a:off x="3130923" y="3345663"/>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Database</a:t>
              </a:r>
            </a:p>
          </p:txBody>
        </p:sp>
        <p:sp>
          <p:nvSpPr>
            <p:cNvPr id="40" name="Rectangle 39">
              <a:extLst>
                <a:ext uri="{FF2B5EF4-FFF2-40B4-BE49-F238E27FC236}">
                  <a16:creationId xmlns:a16="http://schemas.microsoft.com/office/drawing/2014/main" id="{C1289135-B1AD-A403-0E1C-09B4DCBEDDFA}"/>
                </a:ext>
              </a:extLst>
            </p:cNvPr>
            <p:cNvSpPr/>
            <p:nvPr/>
          </p:nvSpPr>
          <p:spPr>
            <a:xfrm>
              <a:off x="3130923" y="2843076"/>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Middleware</a:t>
              </a:r>
            </a:p>
          </p:txBody>
        </p:sp>
        <p:sp>
          <p:nvSpPr>
            <p:cNvPr id="41" name="Rectangle 40">
              <a:extLst>
                <a:ext uri="{FF2B5EF4-FFF2-40B4-BE49-F238E27FC236}">
                  <a16:creationId xmlns:a16="http://schemas.microsoft.com/office/drawing/2014/main" id="{5C44E56D-9DFC-A57F-3CCD-5CEB38C185A6}"/>
                </a:ext>
              </a:extLst>
            </p:cNvPr>
            <p:cNvSpPr/>
            <p:nvPr/>
          </p:nvSpPr>
          <p:spPr>
            <a:xfrm>
              <a:off x="3130923" y="2340489"/>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Runtime</a:t>
              </a:r>
            </a:p>
          </p:txBody>
        </p:sp>
        <p:sp>
          <p:nvSpPr>
            <p:cNvPr id="42" name="Rectangle 41">
              <a:extLst>
                <a:ext uri="{FF2B5EF4-FFF2-40B4-BE49-F238E27FC236}">
                  <a16:creationId xmlns:a16="http://schemas.microsoft.com/office/drawing/2014/main" id="{2B56A9C0-033D-F6E0-B94A-CEBAC949170E}"/>
                </a:ext>
              </a:extLst>
            </p:cNvPr>
            <p:cNvSpPr/>
            <p:nvPr/>
          </p:nvSpPr>
          <p:spPr>
            <a:xfrm>
              <a:off x="5327467" y="2340489"/>
              <a:ext cx="1760056" cy="1950325"/>
            </a:xfrm>
            <a:prstGeom prst="rect">
              <a:avLst/>
            </a:prstGeom>
            <a:solidFill>
              <a:srgbClr val="2AC6D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Platform as a Service</a:t>
              </a:r>
            </a:p>
          </p:txBody>
        </p:sp>
      </p:grpSp>
      <p:grpSp>
        <p:nvGrpSpPr>
          <p:cNvPr id="43" name="Group 42">
            <a:extLst>
              <a:ext uri="{FF2B5EF4-FFF2-40B4-BE49-F238E27FC236}">
                <a16:creationId xmlns:a16="http://schemas.microsoft.com/office/drawing/2014/main" id="{421E9EB2-B228-D5C5-CC52-5C1CFAF187A6}"/>
              </a:ext>
            </a:extLst>
          </p:cNvPr>
          <p:cNvGrpSpPr/>
          <p:nvPr/>
        </p:nvGrpSpPr>
        <p:grpSpPr>
          <a:xfrm>
            <a:off x="3130923" y="4350836"/>
            <a:ext cx="3956600" cy="1950327"/>
            <a:chOff x="3130923" y="4350836"/>
            <a:chExt cx="3956600" cy="1950327"/>
          </a:xfrm>
        </p:grpSpPr>
        <p:sp>
          <p:nvSpPr>
            <p:cNvPr id="44" name="Rectangle 43">
              <a:extLst>
                <a:ext uri="{FF2B5EF4-FFF2-40B4-BE49-F238E27FC236}">
                  <a16:creationId xmlns:a16="http://schemas.microsoft.com/office/drawing/2014/main" id="{687B13D4-A3D1-0A94-C4D0-04A0B19CE4BA}"/>
                </a:ext>
              </a:extLst>
            </p:cNvPr>
            <p:cNvSpPr/>
            <p:nvPr/>
          </p:nvSpPr>
          <p:spPr>
            <a:xfrm>
              <a:off x="3130923" y="5858599"/>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Networking</a:t>
              </a:r>
            </a:p>
          </p:txBody>
        </p:sp>
        <p:sp>
          <p:nvSpPr>
            <p:cNvPr id="45" name="Rectangle 44">
              <a:extLst>
                <a:ext uri="{FF2B5EF4-FFF2-40B4-BE49-F238E27FC236}">
                  <a16:creationId xmlns:a16="http://schemas.microsoft.com/office/drawing/2014/main" id="{5A2BA780-11CE-46A8-E31E-E2FC293D98C6}"/>
                </a:ext>
              </a:extLst>
            </p:cNvPr>
            <p:cNvSpPr/>
            <p:nvPr/>
          </p:nvSpPr>
          <p:spPr>
            <a:xfrm>
              <a:off x="3130923" y="5356010"/>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Storage</a:t>
              </a:r>
            </a:p>
          </p:txBody>
        </p:sp>
        <p:sp>
          <p:nvSpPr>
            <p:cNvPr id="46" name="Rectangle 45">
              <a:extLst>
                <a:ext uri="{FF2B5EF4-FFF2-40B4-BE49-F238E27FC236}">
                  <a16:creationId xmlns:a16="http://schemas.microsoft.com/office/drawing/2014/main" id="{78481F81-EE2A-3819-5230-008051A5E4F3}"/>
                </a:ext>
              </a:extLst>
            </p:cNvPr>
            <p:cNvSpPr/>
            <p:nvPr/>
          </p:nvSpPr>
          <p:spPr>
            <a:xfrm>
              <a:off x="3130923" y="4853423"/>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Servers</a:t>
              </a:r>
            </a:p>
          </p:txBody>
        </p:sp>
        <p:sp>
          <p:nvSpPr>
            <p:cNvPr id="47" name="Rectangle 46">
              <a:extLst>
                <a:ext uri="{FF2B5EF4-FFF2-40B4-BE49-F238E27FC236}">
                  <a16:creationId xmlns:a16="http://schemas.microsoft.com/office/drawing/2014/main" id="{3B987537-5644-CF5F-E110-CF15CA1DD896}"/>
                </a:ext>
              </a:extLst>
            </p:cNvPr>
            <p:cNvSpPr/>
            <p:nvPr/>
          </p:nvSpPr>
          <p:spPr>
            <a:xfrm>
              <a:off x="3130923" y="4350836"/>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Virtualization</a:t>
              </a:r>
            </a:p>
          </p:txBody>
        </p:sp>
        <p:sp>
          <p:nvSpPr>
            <p:cNvPr id="48" name="Rectangle 47">
              <a:extLst>
                <a:ext uri="{FF2B5EF4-FFF2-40B4-BE49-F238E27FC236}">
                  <a16:creationId xmlns:a16="http://schemas.microsoft.com/office/drawing/2014/main" id="{15BE8484-21DD-2A97-A405-0A53D291B5EA}"/>
                </a:ext>
              </a:extLst>
            </p:cNvPr>
            <p:cNvSpPr/>
            <p:nvPr/>
          </p:nvSpPr>
          <p:spPr>
            <a:xfrm>
              <a:off x="5327467" y="4350837"/>
              <a:ext cx="1760056" cy="1950325"/>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Infrastructure as a Service</a:t>
              </a:r>
            </a:p>
          </p:txBody>
        </p:sp>
      </p:grpSp>
      <p:sp>
        <p:nvSpPr>
          <p:cNvPr id="49" name="Left Brace 48">
            <a:extLst>
              <a:ext uri="{FF2B5EF4-FFF2-40B4-BE49-F238E27FC236}">
                <a16:creationId xmlns:a16="http://schemas.microsoft.com/office/drawing/2014/main" id="{003D97B0-4FA4-281F-78A9-FCD1A37B6BCA}"/>
              </a:ext>
            </a:extLst>
          </p:cNvPr>
          <p:cNvSpPr/>
          <p:nvPr/>
        </p:nvSpPr>
        <p:spPr>
          <a:xfrm>
            <a:off x="2547390" y="2355728"/>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TextBox 49">
            <a:extLst>
              <a:ext uri="{FF2B5EF4-FFF2-40B4-BE49-F238E27FC236}">
                <a16:creationId xmlns:a16="http://schemas.microsoft.com/office/drawing/2014/main" id="{2E96A648-DC76-C822-992B-46308C5F2BFF}"/>
              </a:ext>
            </a:extLst>
          </p:cNvPr>
          <p:cNvSpPr txBox="1"/>
          <p:nvPr/>
        </p:nvSpPr>
        <p:spPr>
          <a:xfrm>
            <a:off x="745689" y="2592226"/>
            <a:ext cx="1705648" cy="1477328"/>
          </a:xfrm>
          <a:prstGeom prst="rect">
            <a:avLst/>
          </a:prstGeom>
          <a:noFill/>
        </p:spPr>
        <p:txBody>
          <a:bodyPr wrap="square" rtlCol="0">
            <a:spAutoFit/>
          </a:bodyPr>
          <a:lstStyle/>
          <a:p>
            <a:pPr algn="r" defTabSz="914400"/>
            <a:r>
              <a:rPr lang="en-US" sz="1800" dirty="0">
                <a:solidFill>
                  <a:schemeClr val="bg1"/>
                </a:solidFill>
                <a:latin typeface="Arial"/>
              </a:rPr>
              <a:t>Managed by SAP implementing open source CF</a:t>
            </a:r>
          </a:p>
        </p:txBody>
      </p:sp>
      <p:sp>
        <p:nvSpPr>
          <p:cNvPr id="51" name="TextBox 50">
            <a:extLst>
              <a:ext uri="{FF2B5EF4-FFF2-40B4-BE49-F238E27FC236}">
                <a16:creationId xmlns:a16="http://schemas.microsoft.com/office/drawing/2014/main" id="{D2D44655-6A8A-E84A-7B34-C6C56B273E4D}"/>
              </a:ext>
            </a:extLst>
          </p:cNvPr>
          <p:cNvSpPr txBox="1"/>
          <p:nvPr/>
        </p:nvSpPr>
        <p:spPr>
          <a:xfrm>
            <a:off x="745689" y="4425232"/>
            <a:ext cx="1705648" cy="1754326"/>
          </a:xfrm>
          <a:prstGeom prst="rect">
            <a:avLst/>
          </a:prstGeom>
          <a:noFill/>
        </p:spPr>
        <p:txBody>
          <a:bodyPr wrap="square" rtlCol="0">
            <a:spAutoFit/>
          </a:bodyPr>
          <a:lstStyle/>
          <a:p>
            <a:pPr algn="r" defTabSz="914400"/>
            <a:r>
              <a:rPr lang="en-US" sz="1800" dirty="0">
                <a:solidFill>
                  <a:schemeClr val="bg1"/>
                </a:solidFill>
                <a:latin typeface="Arial"/>
              </a:rPr>
              <a:t>Managed by Infrastructure </a:t>
            </a:r>
          </a:p>
          <a:p>
            <a:pPr algn="r" defTabSz="914400"/>
            <a:r>
              <a:rPr lang="en-US" sz="1800" dirty="0">
                <a:solidFill>
                  <a:schemeClr val="bg1"/>
                </a:solidFill>
                <a:latin typeface="Arial"/>
              </a:rPr>
              <a:t>providers </a:t>
            </a:r>
          </a:p>
          <a:p>
            <a:pPr algn="r" defTabSz="914400"/>
            <a:r>
              <a:rPr lang="en-US" sz="1800" dirty="0">
                <a:solidFill>
                  <a:schemeClr val="bg1"/>
                </a:solidFill>
                <a:latin typeface="Arial"/>
                <a:hlinkClick r:id="rId3">
                  <a:extLst>
                    <a:ext uri="{A12FA001-AC4F-418D-AE19-62706E023703}">
                      <ahyp:hlinkClr xmlns:ahyp="http://schemas.microsoft.com/office/drawing/2018/hyperlinkcolor" val="tx"/>
                    </a:ext>
                  </a:extLst>
                </a:hlinkClick>
              </a:rPr>
              <a:t>Data Centers</a:t>
            </a:r>
            <a:endParaRPr lang="en-US" sz="1800" dirty="0">
              <a:solidFill>
                <a:schemeClr val="bg1"/>
              </a:solidFill>
              <a:latin typeface="Arial"/>
            </a:endParaRPr>
          </a:p>
          <a:p>
            <a:pPr algn="r" defTabSz="914400"/>
            <a:r>
              <a:rPr lang="en-US" sz="1800" dirty="0">
                <a:solidFill>
                  <a:schemeClr val="bg1"/>
                </a:solidFill>
                <a:latin typeface="Arial"/>
                <a:hlinkClick r:id="rId4">
                  <a:extLst>
                    <a:ext uri="{A12FA001-AC4F-418D-AE19-62706E023703}">
                      <ahyp:hlinkClr xmlns:ahyp="http://schemas.microsoft.com/office/drawing/2018/hyperlinkcolor" val="tx"/>
                    </a:ext>
                  </a:extLst>
                </a:hlinkClick>
              </a:rPr>
              <a:t>Service Portfolio</a:t>
            </a:r>
            <a:endParaRPr lang="en-US" sz="1800" dirty="0">
              <a:solidFill>
                <a:schemeClr val="bg1"/>
              </a:solidFill>
              <a:latin typeface="Arial"/>
            </a:endParaRPr>
          </a:p>
        </p:txBody>
      </p:sp>
      <p:pic>
        <p:nvPicPr>
          <p:cNvPr id="52" name="Picture 2" descr="Developer Icon of Flat style - Available in SVG, PNG, EPS, AI &amp; Icon fonts">
            <a:extLst>
              <a:ext uri="{FF2B5EF4-FFF2-40B4-BE49-F238E27FC236}">
                <a16:creationId xmlns:a16="http://schemas.microsoft.com/office/drawing/2014/main" id="{A9741456-153B-32C3-7926-89C550965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522" y="999257"/>
            <a:ext cx="1264591" cy="126459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SAP - Wikipedia">
            <a:extLst>
              <a:ext uri="{FF2B5EF4-FFF2-40B4-BE49-F238E27FC236}">
                <a16:creationId xmlns:a16="http://schemas.microsoft.com/office/drawing/2014/main" id="{E2660405-900B-79D5-EAC7-3362E3C213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12572" y="267784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StrongLoop - Deploying LoopBack mBaaS on Cloud Foundry">
            <a:extLst>
              <a:ext uri="{FF2B5EF4-FFF2-40B4-BE49-F238E27FC236}">
                <a16:creationId xmlns:a16="http://schemas.microsoft.com/office/drawing/2014/main" id="{73BE555E-126A-B302-B13C-D94F12CFEB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12572" y="356540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4" descr="2018-11-07 Cloud Providers Comparison for IoT Applications: Amazon vs.  Microsoft vs. Google | ThingForward">
            <a:extLst>
              <a:ext uri="{FF2B5EF4-FFF2-40B4-BE49-F238E27FC236}">
                <a16:creationId xmlns:a16="http://schemas.microsoft.com/office/drawing/2014/main" id="{0C090968-5AC9-055E-A0F5-3DACDF5933F9}"/>
              </a:ext>
            </a:extLst>
          </p:cNvPr>
          <p:cNvPicPr>
            <a:picLocks noChangeAspect="1" noChangeArrowheads="1"/>
          </p:cNvPicPr>
          <p:nvPr/>
        </p:nvPicPr>
        <p:blipFill>
          <a:blip r:embed="rId8" cstate="print">
            <a:clrChange>
              <a:clrFrom>
                <a:srgbClr val="FFFFFF"/>
              </a:clrFrom>
              <a:clrTo>
                <a:srgbClr val="FFFFFF">
                  <a:alpha val="0"/>
                </a:srgbClr>
              </a:clrTo>
            </a:clrChange>
            <a:duotone>
              <a:prstClr val="black"/>
              <a:srgbClr val="44546A">
                <a:tint val="45000"/>
                <a:satMod val="400000"/>
              </a:srgbClr>
            </a:duotone>
            <a:extLst>
              <a:ext uri="{28A0092B-C50C-407E-A947-70E740481C1C}">
                <a14:useLocalDpi xmlns:a14="http://schemas.microsoft.com/office/drawing/2010/main" val="0"/>
              </a:ext>
            </a:extLst>
          </a:blip>
          <a:srcRect/>
          <a:stretch>
            <a:fillRect/>
          </a:stretch>
        </p:blipFill>
        <p:spPr bwMode="auto">
          <a:xfrm>
            <a:off x="9771104" y="494159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56" name="Arrow: Right 55">
            <a:extLst>
              <a:ext uri="{FF2B5EF4-FFF2-40B4-BE49-F238E27FC236}">
                <a16:creationId xmlns:a16="http://schemas.microsoft.com/office/drawing/2014/main" id="{7E44EB92-609D-DB97-6EE3-3CF384B5E3E8}"/>
              </a:ext>
            </a:extLst>
          </p:cNvPr>
          <p:cNvSpPr/>
          <p:nvPr/>
        </p:nvSpPr>
        <p:spPr>
          <a:xfrm>
            <a:off x="8786818" y="1598885"/>
            <a:ext cx="766618" cy="418011"/>
          </a:xfrm>
          <a:prstGeom prst="rightArrow">
            <a:avLst/>
          </a:prstGeom>
          <a:solidFill>
            <a:srgbClr val="1F4E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a:ea typeface="+mn-ea"/>
              <a:cs typeface="+mn-cs"/>
            </a:endParaRPr>
          </a:p>
        </p:txBody>
      </p:sp>
      <p:sp>
        <p:nvSpPr>
          <p:cNvPr id="57" name="TextBox 56">
            <a:extLst>
              <a:ext uri="{FF2B5EF4-FFF2-40B4-BE49-F238E27FC236}">
                <a16:creationId xmlns:a16="http://schemas.microsoft.com/office/drawing/2014/main" id="{783470A4-A009-C34E-EF48-49FCF825509C}"/>
              </a:ext>
            </a:extLst>
          </p:cNvPr>
          <p:cNvSpPr txBox="1"/>
          <p:nvPr/>
        </p:nvSpPr>
        <p:spPr>
          <a:xfrm>
            <a:off x="7424715" y="3174471"/>
            <a:ext cx="1950720" cy="2585323"/>
          </a:xfrm>
          <a:prstGeom prst="rect">
            <a:avLst/>
          </a:prstGeom>
          <a:noFill/>
        </p:spPr>
        <p:txBody>
          <a:bodyPr wrap="square" rtlCol="0">
            <a:spAutoFit/>
          </a:bodyPr>
          <a:lstStyle/>
          <a:p>
            <a:pPr defTabSz="914400"/>
            <a:r>
              <a:rPr lang="en-US" sz="1800" dirty="0">
                <a:solidFill>
                  <a:schemeClr val="bg1"/>
                </a:solidFill>
                <a:latin typeface="Arial"/>
              </a:rPr>
              <a:t>Fully ready landscape with reusable services</a:t>
            </a:r>
          </a:p>
          <a:p>
            <a:pPr defTabSz="914400"/>
            <a:endParaRPr lang="en-US" sz="1800" dirty="0">
              <a:solidFill>
                <a:schemeClr val="bg1"/>
              </a:solidFill>
              <a:latin typeface="Arial"/>
            </a:endParaRPr>
          </a:p>
          <a:p>
            <a:pPr marL="285750" indent="-285750" defTabSz="914400">
              <a:buFont typeface="Arial" panose="020B0604020202020204" pitchFamily="34" charset="0"/>
              <a:buChar char="•"/>
            </a:pPr>
            <a:r>
              <a:rPr lang="en-US" sz="1800" dirty="0">
                <a:solidFill>
                  <a:schemeClr val="bg1"/>
                </a:solidFill>
                <a:latin typeface="Arial"/>
              </a:rPr>
              <a:t>Scalability</a:t>
            </a:r>
          </a:p>
          <a:p>
            <a:pPr marL="285750" indent="-285750" defTabSz="914400">
              <a:buFont typeface="Arial" panose="020B0604020202020204" pitchFamily="34" charset="0"/>
              <a:buChar char="•"/>
            </a:pPr>
            <a:r>
              <a:rPr lang="en-US" sz="1800" dirty="0">
                <a:solidFill>
                  <a:schemeClr val="bg1"/>
                </a:solidFill>
                <a:latin typeface="Arial"/>
              </a:rPr>
              <a:t>Elasticity</a:t>
            </a:r>
          </a:p>
          <a:p>
            <a:pPr marL="285750" indent="-285750" defTabSz="914400">
              <a:buFont typeface="Arial" panose="020B0604020202020204" pitchFamily="34" charset="0"/>
              <a:buChar char="•"/>
            </a:pPr>
            <a:r>
              <a:rPr lang="en-US" sz="1800" dirty="0">
                <a:solidFill>
                  <a:schemeClr val="bg1"/>
                </a:solidFill>
                <a:latin typeface="Arial"/>
              </a:rPr>
              <a:t>Low TCO</a:t>
            </a:r>
          </a:p>
          <a:p>
            <a:pPr marL="285750" indent="-285750" defTabSz="914400">
              <a:buFont typeface="Arial" panose="020B0604020202020204" pitchFamily="34" charset="0"/>
              <a:buChar char="•"/>
            </a:pPr>
            <a:endParaRPr lang="en-US" sz="1800" dirty="0">
              <a:solidFill>
                <a:schemeClr val="bg1"/>
              </a:solidFill>
              <a:latin typeface="Arial"/>
            </a:endParaRPr>
          </a:p>
        </p:txBody>
      </p:sp>
      <p:sp>
        <p:nvSpPr>
          <p:cNvPr id="58" name="Left Brace 57">
            <a:extLst>
              <a:ext uri="{FF2B5EF4-FFF2-40B4-BE49-F238E27FC236}">
                <a16:creationId xmlns:a16="http://schemas.microsoft.com/office/drawing/2014/main" id="{0136421B-7F3F-A68B-5807-5D0B27B3D5BD}"/>
              </a:ext>
            </a:extLst>
          </p:cNvPr>
          <p:cNvSpPr/>
          <p:nvPr/>
        </p:nvSpPr>
        <p:spPr>
          <a:xfrm>
            <a:off x="2547390" y="4327233"/>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9" name="Left Brace 58">
            <a:extLst>
              <a:ext uri="{FF2B5EF4-FFF2-40B4-BE49-F238E27FC236}">
                <a16:creationId xmlns:a16="http://schemas.microsoft.com/office/drawing/2014/main" id="{896784D9-FEAB-2375-2E08-F631E8F59933}"/>
              </a:ext>
            </a:extLst>
          </p:cNvPr>
          <p:cNvSpPr/>
          <p:nvPr/>
        </p:nvSpPr>
        <p:spPr>
          <a:xfrm>
            <a:off x="9087398" y="2328538"/>
            <a:ext cx="492165" cy="3949020"/>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nvGrpSpPr>
          <p:cNvPr id="60" name="Group 59">
            <a:extLst>
              <a:ext uri="{FF2B5EF4-FFF2-40B4-BE49-F238E27FC236}">
                <a16:creationId xmlns:a16="http://schemas.microsoft.com/office/drawing/2014/main" id="{238C5DB5-6AD2-83EB-7E0B-BA8090473AB8}"/>
              </a:ext>
            </a:extLst>
          </p:cNvPr>
          <p:cNvGrpSpPr/>
          <p:nvPr/>
        </p:nvGrpSpPr>
        <p:grpSpPr>
          <a:xfrm>
            <a:off x="9658109" y="1335315"/>
            <a:ext cx="2119638" cy="945151"/>
            <a:chOff x="9658109" y="1335315"/>
            <a:chExt cx="2119638" cy="945151"/>
          </a:xfrm>
        </p:grpSpPr>
        <p:sp>
          <p:nvSpPr>
            <p:cNvPr id="61" name="Rectangle 60">
              <a:extLst>
                <a:ext uri="{FF2B5EF4-FFF2-40B4-BE49-F238E27FC236}">
                  <a16:creationId xmlns:a16="http://schemas.microsoft.com/office/drawing/2014/main" id="{40264B71-284C-7E0D-67C2-DD757BAEF7F7}"/>
                </a:ext>
              </a:extLst>
            </p:cNvPr>
            <p:cNvSpPr/>
            <p:nvPr/>
          </p:nvSpPr>
          <p:spPr>
            <a:xfrm>
              <a:off x="9658109"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62" name="Rectangle 61">
              <a:extLst>
                <a:ext uri="{FF2B5EF4-FFF2-40B4-BE49-F238E27FC236}">
                  <a16:creationId xmlns:a16="http://schemas.microsoft.com/office/drawing/2014/main" id="{7FC4320E-4F58-ABC4-DF70-6A0795D325D5}"/>
                </a:ext>
              </a:extLst>
            </p:cNvPr>
            <p:cNvSpPr/>
            <p:nvPr/>
          </p:nvSpPr>
          <p:spPr>
            <a:xfrm>
              <a:off x="9658109"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spTree>
    <p:extLst>
      <p:ext uri="{BB962C8B-B14F-4D97-AF65-F5344CB8AC3E}">
        <p14:creationId xmlns:p14="http://schemas.microsoft.com/office/powerpoint/2010/main" val="270572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down)">
                                      <p:cBhvr>
                                        <p:cTn id="11" dur="500"/>
                                        <p:tgtEl>
                                          <p:spTgt spid="58"/>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down)">
                                      <p:cBhvr>
                                        <p:cTn id="14" dur="500"/>
                                        <p:tgtEl>
                                          <p:spTgt spid="5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anim calcmode="lin" valueType="num">
                                      <p:cBhvr>
                                        <p:cTn id="25" dur="1000" fill="hold"/>
                                        <p:tgtEl>
                                          <p:spTgt spid="49"/>
                                        </p:tgtEl>
                                        <p:attrNameLst>
                                          <p:attrName>ppt_x</p:attrName>
                                        </p:attrNameLst>
                                      </p:cBhvr>
                                      <p:tavLst>
                                        <p:tav tm="0">
                                          <p:val>
                                            <p:strVal val="#ppt_x"/>
                                          </p:val>
                                        </p:tav>
                                        <p:tav tm="100000">
                                          <p:val>
                                            <p:strVal val="#ppt_x"/>
                                          </p:val>
                                        </p:tav>
                                      </p:tavLst>
                                    </p:anim>
                                    <p:anim calcmode="lin" valueType="num">
                                      <p:cBhvr>
                                        <p:cTn id="26" dur="1000" fill="hold"/>
                                        <p:tgtEl>
                                          <p:spTgt spid="4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000"/>
                                        <p:tgtEl>
                                          <p:spTgt spid="50"/>
                                        </p:tgtEl>
                                      </p:cBhvr>
                                    </p:animEffect>
                                    <p:anim calcmode="lin" valueType="num">
                                      <p:cBhvr>
                                        <p:cTn id="30" dur="1000" fill="hold"/>
                                        <p:tgtEl>
                                          <p:spTgt spid="50"/>
                                        </p:tgtEl>
                                        <p:attrNameLst>
                                          <p:attrName>ppt_x</p:attrName>
                                        </p:attrNameLst>
                                      </p:cBhvr>
                                      <p:tavLst>
                                        <p:tav tm="0">
                                          <p:val>
                                            <p:strVal val="#ppt_x"/>
                                          </p:val>
                                        </p:tav>
                                        <p:tav tm="100000">
                                          <p:val>
                                            <p:strVal val="#ppt_x"/>
                                          </p:val>
                                        </p:tav>
                                      </p:tavLst>
                                    </p:anim>
                                    <p:anim calcmode="lin" valueType="num">
                                      <p:cBhvr>
                                        <p:cTn id="3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500" fill="hold"/>
                                        <p:tgtEl>
                                          <p:spTgt spid="34"/>
                                        </p:tgtEl>
                                        <p:attrNameLst>
                                          <p:attrName>ppt_x</p:attrName>
                                        </p:attrNameLst>
                                      </p:cBhvr>
                                      <p:tavLst>
                                        <p:tav tm="0">
                                          <p:val>
                                            <p:strVal val="#ppt_x"/>
                                          </p:val>
                                        </p:tav>
                                        <p:tav tm="100000">
                                          <p:val>
                                            <p:strVal val="#ppt_x"/>
                                          </p:val>
                                        </p:tav>
                                      </p:tavLst>
                                    </p:anim>
                                    <p:anim calcmode="lin" valueType="num">
                                      <p:cBhvr additive="base">
                                        <p:cTn id="3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ppt_x"/>
                                          </p:val>
                                        </p:tav>
                                        <p:tav tm="100000">
                                          <p:val>
                                            <p:strVal val="#ppt_x"/>
                                          </p:val>
                                        </p:tav>
                                      </p:tavLst>
                                    </p:anim>
                                    <p:anim calcmode="lin" valueType="num">
                                      <p:cBhvr additive="base">
                                        <p:cTn id="43" dur="500" fill="hold"/>
                                        <p:tgtEl>
                                          <p:spTgt spid="33"/>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 calcmode="lin" valueType="num">
                                      <p:cBhvr additive="base">
                                        <p:cTn id="46" dur="500" fill="hold"/>
                                        <p:tgtEl>
                                          <p:spTgt spid="55"/>
                                        </p:tgtEl>
                                        <p:attrNameLst>
                                          <p:attrName>ppt_x</p:attrName>
                                        </p:attrNameLst>
                                      </p:cBhvr>
                                      <p:tavLst>
                                        <p:tav tm="0">
                                          <p:val>
                                            <p:strVal val="#ppt_x"/>
                                          </p:val>
                                        </p:tav>
                                        <p:tav tm="100000">
                                          <p:val>
                                            <p:strVal val="#ppt_x"/>
                                          </p:val>
                                        </p:tav>
                                      </p:tavLst>
                                    </p:anim>
                                    <p:anim calcmode="lin" valueType="num">
                                      <p:cBhvr additive="base">
                                        <p:cTn id="47" dur="500" fill="hold"/>
                                        <p:tgtEl>
                                          <p:spTgt spid="55"/>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ppt_x"/>
                                          </p:val>
                                        </p:tav>
                                        <p:tav tm="100000">
                                          <p:val>
                                            <p:strVal val="#ppt_x"/>
                                          </p:val>
                                        </p:tav>
                                      </p:tavLst>
                                    </p:anim>
                                    <p:anim calcmode="lin" valueType="num">
                                      <p:cBhvr additive="base">
                                        <p:cTn id="51" dur="500" fill="hold"/>
                                        <p:tgtEl>
                                          <p:spTgt spid="54"/>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ppt_x"/>
                                          </p:val>
                                        </p:tav>
                                        <p:tav tm="100000">
                                          <p:val>
                                            <p:strVal val="#ppt_x"/>
                                          </p:val>
                                        </p:tav>
                                      </p:tavLst>
                                    </p:anim>
                                    <p:anim calcmode="lin" valueType="num">
                                      <p:cBhvr additive="base">
                                        <p:cTn id="55" dur="500" fill="hold"/>
                                        <p:tgtEl>
                                          <p:spTgt spid="53"/>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 calcmode="lin" valueType="num">
                                      <p:cBhvr additive="base">
                                        <p:cTn id="58" dur="500" fill="hold"/>
                                        <p:tgtEl>
                                          <p:spTgt spid="59"/>
                                        </p:tgtEl>
                                        <p:attrNameLst>
                                          <p:attrName>ppt_x</p:attrName>
                                        </p:attrNameLst>
                                      </p:cBhvr>
                                      <p:tavLst>
                                        <p:tav tm="0">
                                          <p:val>
                                            <p:strVal val="#ppt_x"/>
                                          </p:val>
                                        </p:tav>
                                        <p:tav tm="100000">
                                          <p:val>
                                            <p:strVal val="#ppt_x"/>
                                          </p:val>
                                        </p:tav>
                                      </p:tavLst>
                                    </p:anim>
                                    <p:anim calcmode="lin" valueType="num">
                                      <p:cBhvr additive="base">
                                        <p:cTn id="59" dur="500" fill="hold"/>
                                        <p:tgtEl>
                                          <p:spTgt spid="59"/>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additive="base">
                                        <p:cTn id="62" dur="500" fill="hold"/>
                                        <p:tgtEl>
                                          <p:spTgt spid="57"/>
                                        </p:tgtEl>
                                        <p:attrNameLst>
                                          <p:attrName>ppt_x</p:attrName>
                                        </p:attrNameLst>
                                      </p:cBhvr>
                                      <p:tavLst>
                                        <p:tav tm="0">
                                          <p:val>
                                            <p:strVal val="#ppt_x"/>
                                          </p:val>
                                        </p:tav>
                                        <p:tav tm="100000">
                                          <p:val>
                                            <p:strVal val="#ppt_x"/>
                                          </p:val>
                                        </p:tav>
                                      </p:tavLst>
                                    </p:anim>
                                    <p:anim calcmode="lin" valueType="num">
                                      <p:cBhvr additive="base">
                                        <p:cTn id="6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60"/>
                                        </p:tgtEl>
                                        <p:attrNameLst>
                                          <p:attrName>style.visibility</p:attrName>
                                        </p:attrNameLst>
                                      </p:cBhvr>
                                      <p:to>
                                        <p:strVal val="visible"/>
                                      </p:to>
                                    </p:set>
                                    <p:anim calcmode="lin" valueType="num">
                                      <p:cBhvr additive="base">
                                        <p:cTn id="68" dur="500" fill="hold"/>
                                        <p:tgtEl>
                                          <p:spTgt spid="60"/>
                                        </p:tgtEl>
                                        <p:attrNameLst>
                                          <p:attrName>ppt_x</p:attrName>
                                        </p:attrNameLst>
                                      </p:cBhvr>
                                      <p:tavLst>
                                        <p:tav tm="0">
                                          <p:val>
                                            <p:strVal val="#ppt_x"/>
                                          </p:val>
                                        </p:tav>
                                        <p:tav tm="100000">
                                          <p:val>
                                            <p:strVal val="#ppt_x"/>
                                          </p:val>
                                        </p:tav>
                                      </p:tavLst>
                                    </p:anim>
                                    <p:anim calcmode="lin" valueType="num">
                                      <p:cBhvr additive="base">
                                        <p:cTn id="69" dur="500" fill="hold"/>
                                        <p:tgtEl>
                                          <p:spTgt spid="60"/>
                                        </p:tgtEl>
                                        <p:attrNameLst>
                                          <p:attrName>ppt_y</p:attrName>
                                        </p:attrNameLst>
                                      </p:cBhvr>
                                      <p:tavLst>
                                        <p:tav tm="0">
                                          <p:val>
                                            <p:strVal val="1+#ppt_h/2"/>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1000"/>
                                        <p:tgtEl>
                                          <p:spTgt spid="56"/>
                                        </p:tgtEl>
                                      </p:cBhvr>
                                    </p:animEffect>
                                    <p:anim calcmode="lin" valueType="num">
                                      <p:cBhvr>
                                        <p:cTn id="73" dur="1000" fill="hold"/>
                                        <p:tgtEl>
                                          <p:spTgt spid="56"/>
                                        </p:tgtEl>
                                        <p:attrNameLst>
                                          <p:attrName>ppt_x</p:attrName>
                                        </p:attrNameLst>
                                      </p:cBhvr>
                                      <p:tavLst>
                                        <p:tav tm="0">
                                          <p:val>
                                            <p:strVal val="#ppt_x"/>
                                          </p:val>
                                        </p:tav>
                                        <p:tav tm="100000">
                                          <p:val>
                                            <p:strVal val="#ppt_x"/>
                                          </p:val>
                                        </p:tav>
                                      </p:tavLst>
                                    </p:anim>
                                    <p:anim calcmode="lin" valueType="num">
                                      <p:cBhvr>
                                        <p:cTn id="74" dur="1000" fill="hold"/>
                                        <p:tgtEl>
                                          <p:spTgt spid="5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1000"/>
                                        <p:tgtEl>
                                          <p:spTgt spid="52"/>
                                        </p:tgtEl>
                                      </p:cBhvr>
                                    </p:animEffect>
                                    <p:anim calcmode="lin" valueType="num">
                                      <p:cBhvr>
                                        <p:cTn id="78" dur="1000" fill="hold"/>
                                        <p:tgtEl>
                                          <p:spTgt spid="52"/>
                                        </p:tgtEl>
                                        <p:attrNameLst>
                                          <p:attrName>ppt_x</p:attrName>
                                        </p:attrNameLst>
                                      </p:cBhvr>
                                      <p:tavLst>
                                        <p:tav tm="0">
                                          <p:val>
                                            <p:strVal val="#ppt_x"/>
                                          </p:val>
                                        </p:tav>
                                        <p:tav tm="100000">
                                          <p:val>
                                            <p:strVal val="#ppt_x"/>
                                          </p:val>
                                        </p:tav>
                                      </p:tavLst>
                                    </p:anim>
                                    <p:anim calcmode="lin" valueType="num">
                                      <p:cBhvr>
                                        <p:cTn id="7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9" grpId="0" animBg="1"/>
      <p:bldP spid="50" grpId="0"/>
      <p:bldP spid="51" grpId="0"/>
      <p:bldP spid="56" grpId="0" animBg="1"/>
      <p:bldP spid="57" grpId="0"/>
      <p:bldP spid="58" grpId="0" animBg="1"/>
      <p:bldP spid="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650FB-7F67-B207-5B74-2E05E0B9E72D}"/>
              </a:ext>
            </a:extLst>
          </p:cNvPr>
          <p:cNvSpPr>
            <a:spLocks noGrp="1"/>
          </p:cNvSpPr>
          <p:nvPr>
            <p:ph type="title"/>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BB2990C4-D7E4-F8FE-2C71-7F58B03BB2CF}"/>
                  </a:ext>
                </a:extLst>
              </p14:cNvPr>
              <p14:cNvContentPartPr/>
              <p14:nvPr/>
            </p14:nvContentPartPr>
            <p14:xfrm>
              <a:off x="4499445" y="738567"/>
              <a:ext cx="1440" cy="360"/>
            </p14:xfrm>
          </p:contentPart>
        </mc:Choice>
        <mc:Fallback>
          <p:pic>
            <p:nvPicPr>
              <p:cNvPr id="3" name="Ink 2">
                <a:extLst>
                  <a:ext uri="{FF2B5EF4-FFF2-40B4-BE49-F238E27FC236}">
                    <a16:creationId xmlns:a16="http://schemas.microsoft.com/office/drawing/2014/main" id="{BB2990C4-D7E4-F8FE-2C71-7F58B03BB2CF}"/>
                  </a:ext>
                </a:extLst>
              </p:cNvPr>
              <p:cNvPicPr/>
              <p:nvPr/>
            </p:nvPicPr>
            <p:blipFill>
              <a:blip r:embed="rId3"/>
              <a:stretch>
                <a:fillRect/>
              </a:stretch>
            </p:blipFill>
            <p:spPr>
              <a:xfrm>
                <a:off x="4493325" y="732447"/>
                <a:ext cx="13680" cy="12600"/>
              </a:xfrm>
              <a:prstGeom prst="rect">
                <a:avLst/>
              </a:prstGeom>
            </p:spPr>
          </p:pic>
        </mc:Fallback>
      </mc:AlternateContent>
      <p:grpSp>
        <p:nvGrpSpPr>
          <p:cNvPr id="31" name="Group 30">
            <a:extLst>
              <a:ext uri="{FF2B5EF4-FFF2-40B4-BE49-F238E27FC236}">
                <a16:creationId xmlns:a16="http://schemas.microsoft.com/office/drawing/2014/main" id="{CF6F4524-5572-4F3F-E5C6-0BEEA85159B7}"/>
              </a:ext>
            </a:extLst>
          </p:cNvPr>
          <p:cNvGrpSpPr/>
          <p:nvPr/>
        </p:nvGrpSpPr>
        <p:grpSpPr>
          <a:xfrm>
            <a:off x="583725" y="5421190"/>
            <a:ext cx="3297240" cy="1302840"/>
            <a:chOff x="583725" y="5421190"/>
            <a:chExt cx="3297240" cy="1302840"/>
          </a:xfrm>
        </p:grpSpPr>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A3B76994-7E2D-2FA6-D848-F9364BA52804}"/>
                    </a:ext>
                  </a:extLst>
                </p14:cNvPr>
                <p14:cNvContentPartPr/>
                <p14:nvPr/>
              </p14:nvContentPartPr>
              <p14:xfrm>
                <a:off x="583725" y="5421190"/>
                <a:ext cx="3297240" cy="1302840"/>
              </p14:xfrm>
            </p:contentPart>
          </mc:Choice>
          <mc:Fallback>
            <p:pic>
              <p:nvPicPr>
                <p:cNvPr id="4" name="Ink 3">
                  <a:extLst>
                    <a:ext uri="{FF2B5EF4-FFF2-40B4-BE49-F238E27FC236}">
                      <a16:creationId xmlns:a16="http://schemas.microsoft.com/office/drawing/2014/main" id="{A3B76994-7E2D-2FA6-D848-F9364BA52804}"/>
                    </a:ext>
                  </a:extLst>
                </p:cNvPr>
                <p:cNvPicPr/>
                <p:nvPr/>
              </p:nvPicPr>
              <p:blipFill>
                <a:blip r:embed="rId5"/>
                <a:stretch>
                  <a:fillRect/>
                </a:stretch>
              </p:blipFill>
              <p:spPr>
                <a:xfrm>
                  <a:off x="577605" y="5415070"/>
                  <a:ext cx="3309480" cy="1315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073605BE-D199-6268-1DAE-83ABA3585A23}"/>
                    </a:ext>
                  </a:extLst>
                </p14:cNvPr>
                <p14:cNvContentPartPr/>
                <p14:nvPr/>
              </p14:nvContentPartPr>
              <p14:xfrm>
                <a:off x="1471125" y="5883070"/>
                <a:ext cx="297360" cy="270720"/>
              </p14:xfrm>
            </p:contentPart>
          </mc:Choice>
          <mc:Fallback>
            <p:pic>
              <p:nvPicPr>
                <p:cNvPr id="5" name="Ink 4">
                  <a:extLst>
                    <a:ext uri="{FF2B5EF4-FFF2-40B4-BE49-F238E27FC236}">
                      <a16:creationId xmlns:a16="http://schemas.microsoft.com/office/drawing/2014/main" id="{073605BE-D199-6268-1DAE-83ABA3585A23}"/>
                    </a:ext>
                  </a:extLst>
                </p:cNvPr>
                <p:cNvPicPr/>
                <p:nvPr/>
              </p:nvPicPr>
              <p:blipFill>
                <a:blip r:embed="rId7"/>
                <a:stretch>
                  <a:fillRect/>
                </a:stretch>
              </p:blipFill>
              <p:spPr>
                <a:xfrm>
                  <a:off x="1465005" y="5876950"/>
                  <a:ext cx="30960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96345854-0905-C981-004D-C75F312CCB0C}"/>
                    </a:ext>
                  </a:extLst>
                </p14:cNvPr>
                <p14:cNvContentPartPr/>
                <p14:nvPr/>
              </p14:nvContentPartPr>
              <p14:xfrm>
                <a:off x="1871085" y="5857870"/>
                <a:ext cx="63360" cy="285120"/>
              </p14:xfrm>
            </p:contentPart>
          </mc:Choice>
          <mc:Fallback>
            <p:pic>
              <p:nvPicPr>
                <p:cNvPr id="6" name="Ink 5">
                  <a:extLst>
                    <a:ext uri="{FF2B5EF4-FFF2-40B4-BE49-F238E27FC236}">
                      <a16:creationId xmlns:a16="http://schemas.microsoft.com/office/drawing/2014/main" id="{96345854-0905-C981-004D-C75F312CCB0C}"/>
                    </a:ext>
                  </a:extLst>
                </p:cNvPr>
                <p:cNvPicPr/>
                <p:nvPr/>
              </p:nvPicPr>
              <p:blipFill>
                <a:blip r:embed="rId9"/>
                <a:stretch>
                  <a:fillRect/>
                </a:stretch>
              </p:blipFill>
              <p:spPr>
                <a:xfrm>
                  <a:off x="1864965" y="5851750"/>
                  <a:ext cx="7560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7C675BED-91D7-114E-D3CA-0B9B3418665A}"/>
                    </a:ext>
                  </a:extLst>
                </p14:cNvPr>
                <p14:cNvContentPartPr/>
                <p14:nvPr/>
              </p14:nvContentPartPr>
              <p14:xfrm>
                <a:off x="2016885" y="5919070"/>
                <a:ext cx="322200" cy="189720"/>
              </p14:xfrm>
            </p:contentPart>
          </mc:Choice>
          <mc:Fallback>
            <p:pic>
              <p:nvPicPr>
                <p:cNvPr id="7" name="Ink 6">
                  <a:extLst>
                    <a:ext uri="{FF2B5EF4-FFF2-40B4-BE49-F238E27FC236}">
                      <a16:creationId xmlns:a16="http://schemas.microsoft.com/office/drawing/2014/main" id="{7C675BED-91D7-114E-D3CA-0B9B3418665A}"/>
                    </a:ext>
                  </a:extLst>
                </p:cNvPr>
                <p:cNvPicPr/>
                <p:nvPr/>
              </p:nvPicPr>
              <p:blipFill>
                <a:blip r:embed="rId11"/>
                <a:stretch>
                  <a:fillRect/>
                </a:stretch>
              </p:blipFill>
              <p:spPr>
                <a:xfrm>
                  <a:off x="2010765" y="5912950"/>
                  <a:ext cx="334440" cy="201960"/>
                </a:xfrm>
                <a:prstGeom prst="rect">
                  <a:avLst/>
                </a:prstGeom>
              </p:spPr>
            </p:pic>
          </mc:Fallback>
        </mc:AlternateContent>
      </p:grpSp>
      <p:grpSp>
        <p:nvGrpSpPr>
          <p:cNvPr id="39" name="Group 38">
            <a:extLst>
              <a:ext uri="{FF2B5EF4-FFF2-40B4-BE49-F238E27FC236}">
                <a16:creationId xmlns:a16="http://schemas.microsoft.com/office/drawing/2014/main" id="{86B8D900-96B5-B9F0-E848-7DCB43CA6A58}"/>
              </a:ext>
            </a:extLst>
          </p:cNvPr>
          <p:cNvGrpSpPr/>
          <p:nvPr/>
        </p:nvGrpSpPr>
        <p:grpSpPr>
          <a:xfrm>
            <a:off x="619005" y="2393950"/>
            <a:ext cx="3025440" cy="2769120"/>
            <a:chOff x="619005" y="2393950"/>
            <a:chExt cx="3025440" cy="2769120"/>
          </a:xfrm>
        </p:grpSpPr>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BC87AFFD-4BC1-69E9-2396-147F0B08DC5A}"/>
                    </a:ext>
                  </a:extLst>
                </p14:cNvPr>
                <p14:cNvContentPartPr/>
                <p14:nvPr/>
              </p14:nvContentPartPr>
              <p14:xfrm>
                <a:off x="619005" y="3965350"/>
                <a:ext cx="3012480" cy="1197720"/>
              </p14:xfrm>
            </p:contentPart>
          </mc:Choice>
          <mc:Fallback>
            <p:pic>
              <p:nvPicPr>
                <p:cNvPr id="8" name="Ink 7">
                  <a:extLst>
                    <a:ext uri="{FF2B5EF4-FFF2-40B4-BE49-F238E27FC236}">
                      <a16:creationId xmlns:a16="http://schemas.microsoft.com/office/drawing/2014/main" id="{BC87AFFD-4BC1-69E9-2396-147F0B08DC5A}"/>
                    </a:ext>
                  </a:extLst>
                </p:cNvPr>
                <p:cNvPicPr/>
                <p:nvPr/>
              </p:nvPicPr>
              <p:blipFill>
                <a:blip r:embed="rId13"/>
                <a:stretch>
                  <a:fillRect/>
                </a:stretch>
              </p:blipFill>
              <p:spPr>
                <a:xfrm>
                  <a:off x="612885" y="3959230"/>
                  <a:ext cx="3024720" cy="1209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78E15A7E-024A-D7C4-FAA8-EB797DBA0041}"/>
                    </a:ext>
                  </a:extLst>
                </p14:cNvPr>
                <p14:cNvContentPartPr/>
                <p14:nvPr/>
              </p14:nvContentPartPr>
              <p14:xfrm>
                <a:off x="1337925" y="4040950"/>
                <a:ext cx="55440" cy="28440"/>
              </p14:xfrm>
            </p:contentPart>
          </mc:Choice>
          <mc:Fallback>
            <p:pic>
              <p:nvPicPr>
                <p:cNvPr id="9" name="Ink 8">
                  <a:extLst>
                    <a:ext uri="{FF2B5EF4-FFF2-40B4-BE49-F238E27FC236}">
                      <a16:creationId xmlns:a16="http://schemas.microsoft.com/office/drawing/2014/main" id="{78E15A7E-024A-D7C4-FAA8-EB797DBA0041}"/>
                    </a:ext>
                  </a:extLst>
                </p:cNvPr>
                <p:cNvPicPr/>
                <p:nvPr/>
              </p:nvPicPr>
              <p:blipFill>
                <a:blip r:embed="rId15"/>
                <a:stretch>
                  <a:fillRect/>
                </a:stretch>
              </p:blipFill>
              <p:spPr>
                <a:xfrm>
                  <a:off x="1331805" y="4034830"/>
                  <a:ext cx="6768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796EA32C-832F-D8B1-D319-871302B3D92B}"/>
                    </a:ext>
                  </a:extLst>
                </p14:cNvPr>
                <p14:cNvContentPartPr/>
                <p14:nvPr/>
              </p14:nvContentPartPr>
              <p14:xfrm>
                <a:off x="1341525" y="4428670"/>
                <a:ext cx="33840" cy="322920"/>
              </p14:xfrm>
            </p:contentPart>
          </mc:Choice>
          <mc:Fallback>
            <p:pic>
              <p:nvPicPr>
                <p:cNvPr id="10" name="Ink 9">
                  <a:extLst>
                    <a:ext uri="{FF2B5EF4-FFF2-40B4-BE49-F238E27FC236}">
                      <a16:creationId xmlns:a16="http://schemas.microsoft.com/office/drawing/2014/main" id="{796EA32C-832F-D8B1-D319-871302B3D92B}"/>
                    </a:ext>
                  </a:extLst>
                </p:cNvPr>
                <p:cNvPicPr/>
                <p:nvPr/>
              </p:nvPicPr>
              <p:blipFill>
                <a:blip r:embed="rId17"/>
                <a:stretch>
                  <a:fillRect/>
                </a:stretch>
              </p:blipFill>
              <p:spPr>
                <a:xfrm>
                  <a:off x="1335405" y="4422550"/>
                  <a:ext cx="4608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B7ED0C1B-C42C-041D-D8A0-A0DB9A21DFB3}"/>
                    </a:ext>
                  </a:extLst>
                </p14:cNvPr>
                <p14:cNvContentPartPr/>
                <p14:nvPr/>
              </p14:nvContentPartPr>
              <p14:xfrm>
                <a:off x="1236045" y="4294030"/>
                <a:ext cx="233640" cy="302400"/>
              </p14:xfrm>
            </p:contentPart>
          </mc:Choice>
          <mc:Fallback>
            <p:pic>
              <p:nvPicPr>
                <p:cNvPr id="11" name="Ink 10">
                  <a:extLst>
                    <a:ext uri="{FF2B5EF4-FFF2-40B4-BE49-F238E27FC236}">
                      <a16:creationId xmlns:a16="http://schemas.microsoft.com/office/drawing/2014/main" id="{B7ED0C1B-C42C-041D-D8A0-A0DB9A21DFB3}"/>
                    </a:ext>
                  </a:extLst>
                </p:cNvPr>
                <p:cNvPicPr/>
                <p:nvPr/>
              </p:nvPicPr>
              <p:blipFill>
                <a:blip r:embed="rId19"/>
                <a:stretch>
                  <a:fillRect/>
                </a:stretch>
              </p:blipFill>
              <p:spPr>
                <a:xfrm>
                  <a:off x="1229925" y="4287910"/>
                  <a:ext cx="24588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2ACFA892-283C-4963-ADF4-7F9C6523C798}"/>
                    </a:ext>
                  </a:extLst>
                </p14:cNvPr>
                <p14:cNvContentPartPr/>
                <p14:nvPr/>
              </p14:nvContentPartPr>
              <p14:xfrm>
                <a:off x="1586325" y="4355590"/>
                <a:ext cx="74160" cy="269280"/>
              </p14:xfrm>
            </p:contentPart>
          </mc:Choice>
          <mc:Fallback>
            <p:pic>
              <p:nvPicPr>
                <p:cNvPr id="12" name="Ink 11">
                  <a:extLst>
                    <a:ext uri="{FF2B5EF4-FFF2-40B4-BE49-F238E27FC236}">
                      <a16:creationId xmlns:a16="http://schemas.microsoft.com/office/drawing/2014/main" id="{2ACFA892-283C-4963-ADF4-7F9C6523C798}"/>
                    </a:ext>
                  </a:extLst>
                </p:cNvPr>
                <p:cNvPicPr/>
                <p:nvPr/>
              </p:nvPicPr>
              <p:blipFill>
                <a:blip r:embed="rId21"/>
                <a:stretch>
                  <a:fillRect/>
                </a:stretch>
              </p:blipFill>
              <p:spPr>
                <a:xfrm>
                  <a:off x="1580205" y="4349470"/>
                  <a:ext cx="8640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5A2CE51C-7D3B-D151-D515-CDDA6E908389}"/>
                    </a:ext>
                  </a:extLst>
                </p14:cNvPr>
                <p14:cNvContentPartPr/>
                <p14:nvPr/>
              </p14:nvContentPartPr>
              <p14:xfrm>
                <a:off x="1850565" y="4305910"/>
                <a:ext cx="316800" cy="327240"/>
              </p14:xfrm>
            </p:contentPart>
          </mc:Choice>
          <mc:Fallback>
            <p:pic>
              <p:nvPicPr>
                <p:cNvPr id="13" name="Ink 12">
                  <a:extLst>
                    <a:ext uri="{FF2B5EF4-FFF2-40B4-BE49-F238E27FC236}">
                      <a16:creationId xmlns:a16="http://schemas.microsoft.com/office/drawing/2014/main" id="{5A2CE51C-7D3B-D151-D515-CDDA6E908389}"/>
                    </a:ext>
                  </a:extLst>
                </p:cNvPr>
                <p:cNvPicPr/>
                <p:nvPr/>
              </p:nvPicPr>
              <p:blipFill>
                <a:blip r:embed="rId23"/>
                <a:stretch>
                  <a:fillRect/>
                </a:stretch>
              </p:blipFill>
              <p:spPr>
                <a:xfrm>
                  <a:off x="1844445" y="4299790"/>
                  <a:ext cx="32904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EA4D0765-7A36-B682-C19F-CF494B8BAA27}"/>
                    </a:ext>
                  </a:extLst>
                </p14:cNvPr>
                <p14:cNvContentPartPr/>
                <p14:nvPr/>
              </p14:nvContentPartPr>
              <p14:xfrm>
                <a:off x="2084205" y="4435870"/>
                <a:ext cx="154080" cy="87840"/>
              </p14:xfrm>
            </p:contentPart>
          </mc:Choice>
          <mc:Fallback>
            <p:pic>
              <p:nvPicPr>
                <p:cNvPr id="14" name="Ink 13">
                  <a:extLst>
                    <a:ext uri="{FF2B5EF4-FFF2-40B4-BE49-F238E27FC236}">
                      <a16:creationId xmlns:a16="http://schemas.microsoft.com/office/drawing/2014/main" id="{EA4D0765-7A36-B682-C19F-CF494B8BAA27}"/>
                    </a:ext>
                  </a:extLst>
                </p:cNvPr>
                <p:cNvPicPr/>
                <p:nvPr/>
              </p:nvPicPr>
              <p:blipFill>
                <a:blip r:embed="rId25"/>
                <a:stretch>
                  <a:fillRect/>
                </a:stretch>
              </p:blipFill>
              <p:spPr>
                <a:xfrm>
                  <a:off x="2078085" y="4429750"/>
                  <a:ext cx="16632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CAA657BD-8B27-CA3E-79D9-57FC4AED61B4}"/>
                    </a:ext>
                  </a:extLst>
                </p14:cNvPr>
                <p14:cNvContentPartPr/>
                <p14:nvPr/>
              </p14:nvContentPartPr>
              <p14:xfrm>
                <a:off x="2342325" y="4210150"/>
                <a:ext cx="164880" cy="563760"/>
              </p14:xfrm>
            </p:contentPart>
          </mc:Choice>
          <mc:Fallback>
            <p:pic>
              <p:nvPicPr>
                <p:cNvPr id="15" name="Ink 14">
                  <a:extLst>
                    <a:ext uri="{FF2B5EF4-FFF2-40B4-BE49-F238E27FC236}">
                      <a16:creationId xmlns:a16="http://schemas.microsoft.com/office/drawing/2014/main" id="{CAA657BD-8B27-CA3E-79D9-57FC4AED61B4}"/>
                    </a:ext>
                  </a:extLst>
                </p:cNvPr>
                <p:cNvPicPr/>
                <p:nvPr/>
              </p:nvPicPr>
              <p:blipFill>
                <a:blip r:embed="rId27"/>
                <a:stretch>
                  <a:fillRect/>
                </a:stretch>
              </p:blipFill>
              <p:spPr>
                <a:xfrm>
                  <a:off x="2336205" y="4204030"/>
                  <a:ext cx="177120" cy="576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8D5C86E5-B78D-DE0D-50A9-A00ED263AB8C}"/>
                    </a:ext>
                  </a:extLst>
                </p14:cNvPr>
                <p14:cNvContentPartPr/>
                <p14:nvPr/>
              </p14:nvContentPartPr>
              <p14:xfrm>
                <a:off x="2337285" y="4389790"/>
                <a:ext cx="493200" cy="204480"/>
              </p14:xfrm>
            </p:contentPart>
          </mc:Choice>
          <mc:Fallback>
            <p:pic>
              <p:nvPicPr>
                <p:cNvPr id="16" name="Ink 15">
                  <a:extLst>
                    <a:ext uri="{FF2B5EF4-FFF2-40B4-BE49-F238E27FC236}">
                      <a16:creationId xmlns:a16="http://schemas.microsoft.com/office/drawing/2014/main" id="{8D5C86E5-B78D-DE0D-50A9-A00ED263AB8C}"/>
                    </a:ext>
                  </a:extLst>
                </p:cNvPr>
                <p:cNvPicPr/>
                <p:nvPr/>
              </p:nvPicPr>
              <p:blipFill>
                <a:blip r:embed="rId29"/>
                <a:stretch>
                  <a:fillRect/>
                </a:stretch>
              </p:blipFill>
              <p:spPr>
                <a:xfrm>
                  <a:off x="2331165" y="4383670"/>
                  <a:ext cx="50544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2BFE48B6-DE49-98EC-3F6F-42B50F340699}"/>
                    </a:ext>
                  </a:extLst>
                </p14:cNvPr>
                <p14:cNvContentPartPr/>
                <p14:nvPr/>
              </p14:nvContentPartPr>
              <p14:xfrm>
                <a:off x="2530245" y="4744750"/>
                <a:ext cx="159480" cy="242280"/>
              </p14:xfrm>
            </p:contentPart>
          </mc:Choice>
          <mc:Fallback>
            <p:pic>
              <p:nvPicPr>
                <p:cNvPr id="17" name="Ink 16">
                  <a:extLst>
                    <a:ext uri="{FF2B5EF4-FFF2-40B4-BE49-F238E27FC236}">
                      <a16:creationId xmlns:a16="http://schemas.microsoft.com/office/drawing/2014/main" id="{2BFE48B6-DE49-98EC-3F6F-42B50F340699}"/>
                    </a:ext>
                  </a:extLst>
                </p:cNvPr>
                <p:cNvPicPr/>
                <p:nvPr/>
              </p:nvPicPr>
              <p:blipFill>
                <a:blip r:embed="rId31"/>
                <a:stretch>
                  <a:fillRect/>
                </a:stretch>
              </p:blipFill>
              <p:spPr>
                <a:xfrm>
                  <a:off x="2524125" y="4738630"/>
                  <a:ext cx="17172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80DA56B2-E0FB-B0EF-5B15-9AA8D66A6332}"/>
                    </a:ext>
                  </a:extLst>
                </p14:cNvPr>
                <p14:cNvContentPartPr/>
                <p14:nvPr/>
              </p14:nvContentPartPr>
              <p14:xfrm>
                <a:off x="2720685" y="4730710"/>
                <a:ext cx="85320" cy="191520"/>
              </p14:xfrm>
            </p:contentPart>
          </mc:Choice>
          <mc:Fallback>
            <p:pic>
              <p:nvPicPr>
                <p:cNvPr id="18" name="Ink 17">
                  <a:extLst>
                    <a:ext uri="{FF2B5EF4-FFF2-40B4-BE49-F238E27FC236}">
                      <a16:creationId xmlns:a16="http://schemas.microsoft.com/office/drawing/2014/main" id="{80DA56B2-E0FB-B0EF-5B15-9AA8D66A6332}"/>
                    </a:ext>
                  </a:extLst>
                </p:cNvPr>
                <p:cNvPicPr/>
                <p:nvPr/>
              </p:nvPicPr>
              <p:blipFill>
                <a:blip r:embed="rId33"/>
                <a:stretch>
                  <a:fillRect/>
                </a:stretch>
              </p:blipFill>
              <p:spPr>
                <a:xfrm>
                  <a:off x="2714565" y="4724590"/>
                  <a:ext cx="9756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B6A6AFC8-8AEC-EEF8-56B8-BA0C0A409B64}"/>
                    </a:ext>
                  </a:extLst>
                </p14:cNvPr>
                <p14:cNvContentPartPr/>
                <p14:nvPr/>
              </p14:nvContentPartPr>
              <p14:xfrm>
                <a:off x="2841645" y="4662670"/>
                <a:ext cx="95400" cy="254520"/>
              </p14:xfrm>
            </p:contentPart>
          </mc:Choice>
          <mc:Fallback>
            <p:pic>
              <p:nvPicPr>
                <p:cNvPr id="19" name="Ink 18">
                  <a:extLst>
                    <a:ext uri="{FF2B5EF4-FFF2-40B4-BE49-F238E27FC236}">
                      <a16:creationId xmlns:a16="http://schemas.microsoft.com/office/drawing/2014/main" id="{B6A6AFC8-8AEC-EEF8-56B8-BA0C0A409B64}"/>
                    </a:ext>
                  </a:extLst>
                </p:cNvPr>
                <p:cNvPicPr/>
                <p:nvPr/>
              </p:nvPicPr>
              <p:blipFill>
                <a:blip r:embed="rId35"/>
                <a:stretch>
                  <a:fillRect/>
                </a:stretch>
              </p:blipFill>
              <p:spPr>
                <a:xfrm>
                  <a:off x="2835525" y="4656550"/>
                  <a:ext cx="10764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Ink 19">
                  <a:extLst>
                    <a:ext uri="{FF2B5EF4-FFF2-40B4-BE49-F238E27FC236}">
                      <a16:creationId xmlns:a16="http://schemas.microsoft.com/office/drawing/2014/main" id="{E65D432F-CFF3-549C-79C0-B67AB077E1C8}"/>
                    </a:ext>
                  </a:extLst>
                </p14:cNvPr>
                <p14:cNvContentPartPr/>
                <p14:nvPr/>
              </p14:nvContentPartPr>
              <p14:xfrm>
                <a:off x="3002565" y="4777510"/>
                <a:ext cx="25200" cy="131040"/>
              </p14:xfrm>
            </p:contentPart>
          </mc:Choice>
          <mc:Fallback>
            <p:pic>
              <p:nvPicPr>
                <p:cNvPr id="20" name="Ink 19">
                  <a:extLst>
                    <a:ext uri="{FF2B5EF4-FFF2-40B4-BE49-F238E27FC236}">
                      <a16:creationId xmlns:a16="http://schemas.microsoft.com/office/drawing/2014/main" id="{E65D432F-CFF3-549C-79C0-B67AB077E1C8}"/>
                    </a:ext>
                  </a:extLst>
                </p:cNvPr>
                <p:cNvPicPr/>
                <p:nvPr/>
              </p:nvPicPr>
              <p:blipFill>
                <a:blip r:embed="rId37"/>
                <a:stretch>
                  <a:fillRect/>
                </a:stretch>
              </p:blipFill>
              <p:spPr>
                <a:xfrm>
                  <a:off x="2996445" y="4771390"/>
                  <a:ext cx="3744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Ink 20">
                  <a:extLst>
                    <a:ext uri="{FF2B5EF4-FFF2-40B4-BE49-F238E27FC236}">
                      <a16:creationId xmlns:a16="http://schemas.microsoft.com/office/drawing/2014/main" id="{FE6A255B-3C6C-CBA2-6881-E0455A09D446}"/>
                    </a:ext>
                  </a:extLst>
                </p14:cNvPr>
                <p14:cNvContentPartPr/>
                <p14:nvPr/>
              </p14:nvContentPartPr>
              <p14:xfrm>
                <a:off x="2981325" y="4741510"/>
                <a:ext cx="122040" cy="165960"/>
              </p14:xfrm>
            </p:contentPart>
          </mc:Choice>
          <mc:Fallback>
            <p:pic>
              <p:nvPicPr>
                <p:cNvPr id="21" name="Ink 20">
                  <a:extLst>
                    <a:ext uri="{FF2B5EF4-FFF2-40B4-BE49-F238E27FC236}">
                      <a16:creationId xmlns:a16="http://schemas.microsoft.com/office/drawing/2014/main" id="{FE6A255B-3C6C-CBA2-6881-E0455A09D446}"/>
                    </a:ext>
                  </a:extLst>
                </p:cNvPr>
                <p:cNvPicPr/>
                <p:nvPr/>
              </p:nvPicPr>
              <p:blipFill>
                <a:blip r:embed="rId39"/>
                <a:stretch>
                  <a:fillRect/>
                </a:stretch>
              </p:blipFill>
              <p:spPr>
                <a:xfrm>
                  <a:off x="2975205" y="4735390"/>
                  <a:ext cx="13428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Ink 21">
                  <a:extLst>
                    <a:ext uri="{FF2B5EF4-FFF2-40B4-BE49-F238E27FC236}">
                      <a16:creationId xmlns:a16="http://schemas.microsoft.com/office/drawing/2014/main" id="{7382D420-0F47-B6A3-B276-3CD3049EC3A5}"/>
                    </a:ext>
                  </a:extLst>
                </p14:cNvPr>
                <p14:cNvContentPartPr/>
                <p14:nvPr/>
              </p14:nvContentPartPr>
              <p14:xfrm>
                <a:off x="3179325" y="4718830"/>
                <a:ext cx="89640" cy="181080"/>
              </p14:xfrm>
            </p:contentPart>
          </mc:Choice>
          <mc:Fallback>
            <p:pic>
              <p:nvPicPr>
                <p:cNvPr id="22" name="Ink 21">
                  <a:extLst>
                    <a:ext uri="{FF2B5EF4-FFF2-40B4-BE49-F238E27FC236}">
                      <a16:creationId xmlns:a16="http://schemas.microsoft.com/office/drawing/2014/main" id="{7382D420-0F47-B6A3-B276-3CD3049EC3A5}"/>
                    </a:ext>
                  </a:extLst>
                </p:cNvPr>
                <p:cNvPicPr/>
                <p:nvPr/>
              </p:nvPicPr>
              <p:blipFill>
                <a:blip r:embed="rId41"/>
                <a:stretch>
                  <a:fillRect/>
                </a:stretch>
              </p:blipFill>
              <p:spPr>
                <a:xfrm>
                  <a:off x="3173205" y="4712710"/>
                  <a:ext cx="10188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Ink 22">
                  <a:extLst>
                    <a:ext uri="{FF2B5EF4-FFF2-40B4-BE49-F238E27FC236}">
                      <a16:creationId xmlns:a16="http://schemas.microsoft.com/office/drawing/2014/main" id="{6130EEDC-4E81-8C54-61EC-2A2E39498FA9}"/>
                    </a:ext>
                  </a:extLst>
                </p14:cNvPr>
                <p14:cNvContentPartPr/>
                <p14:nvPr/>
              </p14:nvContentPartPr>
              <p14:xfrm>
                <a:off x="3341685" y="4642150"/>
                <a:ext cx="73800" cy="360000"/>
              </p14:xfrm>
            </p:contentPart>
          </mc:Choice>
          <mc:Fallback>
            <p:pic>
              <p:nvPicPr>
                <p:cNvPr id="23" name="Ink 22">
                  <a:extLst>
                    <a:ext uri="{FF2B5EF4-FFF2-40B4-BE49-F238E27FC236}">
                      <a16:creationId xmlns:a16="http://schemas.microsoft.com/office/drawing/2014/main" id="{6130EEDC-4E81-8C54-61EC-2A2E39498FA9}"/>
                    </a:ext>
                  </a:extLst>
                </p:cNvPr>
                <p:cNvPicPr/>
                <p:nvPr/>
              </p:nvPicPr>
              <p:blipFill>
                <a:blip r:embed="rId43"/>
                <a:stretch>
                  <a:fillRect/>
                </a:stretch>
              </p:blipFill>
              <p:spPr>
                <a:xfrm>
                  <a:off x="3335565" y="4636030"/>
                  <a:ext cx="86040" cy="3722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Ink 23">
                  <a:extLst>
                    <a:ext uri="{FF2B5EF4-FFF2-40B4-BE49-F238E27FC236}">
                      <a16:creationId xmlns:a16="http://schemas.microsoft.com/office/drawing/2014/main" id="{BBDF718D-86C4-2867-C38D-46A9572154A7}"/>
                    </a:ext>
                  </a:extLst>
                </p14:cNvPr>
                <p14:cNvContentPartPr/>
                <p14:nvPr/>
              </p14:nvContentPartPr>
              <p14:xfrm>
                <a:off x="3474165" y="4737910"/>
                <a:ext cx="88560" cy="186120"/>
              </p14:xfrm>
            </p:contentPart>
          </mc:Choice>
          <mc:Fallback>
            <p:pic>
              <p:nvPicPr>
                <p:cNvPr id="24" name="Ink 23">
                  <a:extLst>
                    <a:ext uri="{FF2B5EF4-FFF2-40B4-BE49-F238E27FC236}">
                      <a16:creationId xmlns:a16="http://schemas.microsoft.com/office/drawing/2014/main" id="{BBDF718D-86C4-2867-C38D-46A9572154A7}"/>
                    </a:ext>
                  </a:extLst>
                </p:cNvPr>
                <p:cNvPicPr/>
                <p:nvPr/>
              </p:nvPicPr>
              <p:blipFill>
                <a:blip r:embed="rId45"/>
                <a:stretch>
                  <a:fillRect/>
                </a:stretch>
              </p:blipFill>
              <p:spPr>
                <a:xfrm>
                  <a:off x="3468045" y="4731790"/>
                  <a:ext cx="10080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Ink 24">
                  <a:extLst>
                    <a:ext uri="{FF2B5EF4-FFF2-40B4-BE49-F238E27FC236}">
                      <a16:creationId xmlns:a16="http://schemas.microsoft.com/office/drawing/2014/main" id="{B29544FA-5350-8D86-002F-B9B4E149CFD5}"/>
                    </a:ext>
                  </a:extLst>
                </p14:cNvPr>
                <p14:cNvContentPartPr/>
                <p14:nvPr/>
              </p14:nvContentPartPr>
              <p14:xfrm>
                <a:off x="3562005" y="4807750"/>
                <a:ext cx="82440" cy="92880"/>
              </p14:xfrm>
            </p:contentPart>
          </mc:Choice>
          <mc:Fallback>
            <p:pic>
              <p:nvPicPr>
                <p:cNvPr id="25" name="Ink 24">
                  <a:extLst>
                    <a:ext uri="{FF2B5EF4-FFF2-40B4-BE49-F238E27FC236}">
                      <a16:creationId xmlns:a16="http://schemas.microsoft.com/office/drawing/2014/main" id="{B29544FA-5350-8D86-002F-B9B4E149CFD5}"/>
                    </a:ext>
                  </a:extLst>
                </p:cNvPr>
                <p:cNvPicPr/>
                <p:nvPr/>
              </p:nvPicPr>
              <p:blipFill>
                <a:blip r:embed="rId47"/>
                <a:stretch>
                  <a:fillRect/>
                </a:stretch>
              </p:blipFill>
              <p:spPr>
                <a:xfrm>
                  <a:off x="3555885" y="4801630"/>
                  <a:ext cx="9468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6" name="Ink 25">
                  <a:extLst>
                    <a:ext uri="{FF2B5EF4-FFF2-40B4-BE49-F238E27FC236}">
                      <a16:creationId xmlns:a16="http://schemas.microsoft.com/office/drawing/2014/main" id="{8762B2B6-1BE3-2749-4266-11038BF820A2}"/>
                    </a:ext>
                  </a:extLst>
                </p14:cNvPr>
                <p14:cNvContentPartPr/>
                <p14:nvPr/>
              </p14:nvContentPartPr>
              <p14:xfrm>
                <a:off x="2140365" y="3104230"/>
                <a:ext cx="1396440" cy="1304280"/>
              </p14:xfrm>
            </p:contentPart>
          </mc:Choice>
          <mc:Fallback>
            <p:pic>
              <p:nvPicPr>
                <p:cNvPr id="26" name="Ink 25">
                  <a:extLst>
                    <a:ext uri="{FF2B5EF4-FFF2-40B4-BE49-F238E27FC236}">
                      <a16:creationId xmlns:a16="http://schemas.microsoft.com/office/drawing/2014/main" id="{8762B2B6-1BE3-2749-4266-11038BF820A2}"/>
                    </a:ext>
                  </a:extLst>
                </p:cNvPr>
                <p:cNvPicPr/>
                <p:nvPr/>
              </p:nvPicPr>
              <p:blipFill>
                <a:blip r:embed="rId49"/>
                <a:stretch>
                  <a:fillRect/>
                </a:stretch>
              </p:blipFill>
              <p:spPr>
                <a:xfrm>
                  <a:off x="2134245" y="3098110"/>
                  <a:ext cx="1408680" cy="13165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7" name="Ink 26">
                  <a:extLst>
                    <a:ext uri="{FF2B5EF4-FFF2-40B4-BE49-F238E27FC236}">
                      <a16:creationId xmlns:a16="http://schemas.microsoft.com/office/drawing/2014/main" id="{449F090C-0A55-FE14-4AD5-E89A15D8C38F}"/>
                    </a:ext>
                  </a:extLst>
                </p14:cNvPr>
                <p14:cNvContentPartPr/>
                <p14:nvPr/>
              </p14:nvContentPartPr>
              <p14:xfrm>
                <a:off x="1668405" y="2773390"/>
                <a:ext cx="190800" cy="139320"/>
              </p14:xfrm>
            </p:contentPart>
          </mc:Choice>
          <mc:Fallback>
            <p:pic>
              <p:nvPicPr>
                <p:cNvPr id="27" name="Ink 26">
                  <a:extLst>
                    <a:ext uri="{FF2B5EF4-FFF2-40B4-BE49-F238E27FC236}">
                      <a16:creationId xmlns:a16="http://schemas.microsoft.com/office/drawing/2014/main" id="{449F090C-0A55-FE14-4AD5-E89A15D8C38F}"/>
                    </a:ext>
                  </a:extLst>
                </p:cNvPr>
                <p:cNvPicPr/>
                <p:nvPr/>
              </p:nvPicPr>
              <p:blipFill>
                <a:blip r:embed="rId51"/>
                <a:stretch>
                  <a:fillRect/>
                </a:stretch>
              </p:blipFill>
              <p:spPr>
                <a:xfrm>
                  <a:off x="1662285" y="2767270"/>
                  <a:ext cx="20304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8" name="Ink 27">
                  <a:extLst>
                    <a:ext uri="{FF2B5EF4-FFF2-40B4-BE49-F238E27FC236}">
                      <a16:creationId xmlns:a16="http://schemas.microsoft.com/office/drawing/2014/main" id="{D7C34CC0-9715-B855-8CF4-A06B73658D84}"/>
                    </a:ext>
                  </a:extLst>
                </p14:cNvPr>
                <p14:cNvContentPartPr/>
                <p14:nvPr/>
              </p14:nvContentPartPr>
              <p14:xfrm>
                <a:off x="859845" y="2393950"/>
                <a:ext cx="2662920" cy="1505160"/>
              </p14:xfrm>
            </p:contentPart>
          </mc:Choice>
          <mc:Fallback>
            <p:pic>
              <p:nvPicPr>
                <p:cNvPr id="28" name="Ink 27">
                  <a:extLst>
                    <a:ext uri="{FF2B5EF4-FFF2-40B4-BE49-F238E27FC236}">
                      <a16:creationId xmlns:a16="http://schemas.microsoft.com/office/drawing/2014/main" id="{D7C34CC0-9715-B855-8CF4-A06B73658D84}"/>
                    </a:ext>
                  </a:extLst>
                </p:cNvPr>
                <p:cNvPicPr/>
                <p:nvPr/>
              </p:nvPicPr>
              <p:blipFill>
                <a:blip r:embed="rId53"/>
                <a:stretch>
                  <a:fillRect/>
                </a:stretch>
              </p:blipFill>
              <p:spPr>
                <a:xfrm>
                  <a:off x="853725" y="2387830"/>
                  <a:ext cx="2675160" cy="15174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9" name="Ink 28">
                  <a:extLst>
                    <a:ext uri="{FF2B5EF4-FFF2-40B4-BE49-F238E27FC236}">
                      <a16:creationId xmlns:a16="http://schemas.microsoft.com/office/drawing/2014/main" id="{6178C14B-AD20-BDED-7951-BD4BAD946FCE}"/>
                    </a:ext>
                  </a:extLst>
                </p14:cNvPr>
                <p14:cNvContentPartPr/>
                <p14:nvPr/>
              </p14:nvContentPartPr>
              <p14:xfrm>
                <a:off x="1812405" y="3001270"/>
                <a:ext cx="180360" cy="347040"/>
              </p14:xfrm>
            </p:contentPart>
          </mc:Choice>
          <mc:Fallback>
            <p:pic>
              <p:nvPicPr>
                <p:cNvPr id="29" name="Ink 28">
                  <a:extLst>
                    <a:ext uri="{FF2B5EF4-FFF2-40B4-BE49-F238E27FC236}">
                      <a16:creationId xmlns:a16="http://schemas.microsoft.com/office/drawing/2014/main" id="{6178C14B-AD20-BDED-7951-BD4BAD946FCE}"/>
                    </a:ext>
                  </a:extLst>
                </p:cNvPr>
                <p:cNvPicPr/>
                <p:nvPr/>
              </p:nvPicPr>
              <p:blipFill>
                <a:blip r:embed="rId55"/>
                <a:stretch>
                  <a:fillRect/>
                </a:stretch>
              </p:blipFill>
              <p:spPr>
                <a:xfrm>
                  <a:off x="1806285" y="2995150"/>
                  <a:ext cx="192600" cy="3592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Ink 31">
                  <a:extLst>
                    <a:ext uri="{FF2B5EF4-FFF2-40B4-BE49-F238E27FC236}">
                      <a16:creationId xmlns:a16="http://schemas.microsoft.com/office/drawing/2014/main" id="{2D5C3C1F-0F56-DB58-7014-8FD437E79F6C}"/>
                    </a:ext>
                  </a:extLst>
                </p14:cNvPr>
                <p14:cNvContentPartPr/>
                <p14:nvPr/>
              </p14:nvContentPartPr>
              <p14:xfrm>
                <a:off x="1885125" y="3082990"/>
                <a:ext cx="361800" cy="351000"/>
              </p14:xfrm>
            </p:contentPart>
          </mc:Choice>
          <mc:Fallback>
            <p:pic>
              <p:nvPicPr>
                <p:cNvPr id="32" name="Ink 31">
                  <a:extLst>
                    <a:ext uri="{FF2B5EF4-FFF2-40B4-BE49-F238E27FC236}">
                      <a16:creationId xmlns:a16="http://schemas.microsoft.com/office/drawing/2014/main" id="{2D5C3C1F-0F56-DB58-7014-8FD437E79F6C}"/>
                    </a:ext>
                  </a:extLst>
                </p:cNvPr>
                <p:cNvPicPr/>
                <p:nvPr/>
              </p:nvPicPr>
              <p:blipFill>
                <a:blip r:embed="rId57"/>
                <a:stretch>
                  <a:fillRect/>
                </a:stretch>
              </p:blipFill>
              <p:spPr>
                <a:xfrm>
                  <a:off x="1879005" y="3076870"/>
                  <a:ext cx="374040" cy="3632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3" name="Ink 32">
                  <a:extLst>
                    <a:ext uri="{FF2B5EF4-FFF2-40B4-BE49-F238E27FC236}">
                      <a16:creationId xmlns:a16="http://schemas.microsoft.com/office/drawing/2014/main" id="{4E42C5EE-9894-CA10-0832-3DC2EE4EC7A9}"/>
                    </a:ext>
                  </a:extLst>
                </p14:cNvPr>
                <p14:cNvContentPartPr/>
                <p14:nvPr/>
              </p14:nvContentPartPr>
              <p14:xfrm>
                <a:off x="2294445" y="3041590"/>
                <a:ext cx="145800" cy="355680"/>
              </p14:xfrm>
            </p:contentPart>
          </mc:Choice>
          <mc:Fallback>
            <p:pic>
              <p:nvPicPr>
                <p:cNvPr id="33" name="Ink 32">
                  <a:extLst>
                    <a:ext uri="{FF2B5EF4-FFF2-40B4-BE49-F238E27FC236}">
                      <a16:creationId xmlns:a16="http://schemas.microsoft.com/office/drawing/2014/main" id="{4E42C5EE-9894-CA10-0832-3DC2EE4EC7A9}"/>
                    </a:ext>
                  </a:extLst>
                </p:cNvPr>
                <p:cNvPicPr/>
                <p:nvPr/>
              </p:nvPicPr>
              <p:blipFill>
                <a:blip r:embed="rId59"/>
                <a:stretch>
                  <a:fillRect/>
                </a:stretch>
              </p:blipFill>
              <p:spPr>
                <a:xfrm>
                  <a:off x="2288325" y="3035470"/>
                  <a:ext cx="15804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4" name="Ink 33">
                  <a:extLst>
                    <a:ext uri="{FF2B5EF4-FFF2-40B4-BE49-F238E27FC236}">
                      <a16:creationId xmlns:a16="http://schemas.microsoft.com/office/drawing/2014/main" id="{A966FA33-E959-12D8-4B0B-26939CFE2DA9}"/>
                    </a:ext>
                  </a:extLst>
                </p14:cNvPr>
                <p14:cNvContentPartPr/>
                <p14:nvPr/>
              </p14:nvContentPartPr>
              <p14:xfrm>
                <a:off x="2549325" y="2896510"/>
                <a:ext cx="137880" cy="439200"/>
              </p14:xfrm>
            </p:contentPart>
          </mc:Choice>
          <mc:Fallback>
            <p:pic>
              <p:nvPicPr>
                <p:cNvPr id="34" name="Ink 33">
                  <a:extLst>
                    <a:ext uri="{FF2B5EF4-FFF2-40B4-BE49-F238E27FC236}">
                      <a16:creationId xmlns:a16="http://schemas.microsoft.com/office/drawing/2014/main" id="{A966FA33-E959-12D8-4B0B-26939CFE2DA9}"/>
                    </a:ext>
                  </a:extLst>
                </p:cNvPr>
                <p:cNvPicPr/>
                <p:nvPr/>
              </p:nvPicPr>
              <p:blipFill>
                <a:blip r:embed="rId61"/>
                <a:stretch>
                  <a:fillRect/>
                </a:stretch>
              </p:blipFill>
              <p:spPr>
                <a:xfrm>
                  <a:off x="2543205" y="2890390"/>
                  <a:ext cx="150120" cy="4514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5" name="Ink 34">
                  <a:extLst>
                    <a:ext uri="{FF2B5EF4-FFF2-40B4-BE49-F238E27FC236}">
                      <a16:creationId xmlns:a16="http://schemas.microsoft.com/office/drawing/2014/main" id="{D33291DA-37F0-4212-4977-43CC03DFFA03}"/>
                    </a:ext>
                  </a:extLst>
                </p14:cNvPr>
                <p14:cNvContentPartPr/>
                <p14:nvPr/>
              </p14:nvContentPartPr>
              <p14:xfrm>
                <a:off x="2712045" y="3099550"/>
                <a:ext cx="111240" cy="195120"/>
              </p14:xfrm>
            </p:contentPart>
          </mc:Choice>
          <mc:Fallback>
            <p:pic>
              <p:nvPicPr>
                <p:cNvPr id="35" name="Ink 34">
                  <a:extLst>
                    <a:ext uri="{FF2B5EF4-FFF2-40B4-BE49-F238E27FC236}">
                      <a16:creationId xmlns:a16="http://schemas.microsoft.com/office/drawing/2014/main" id="{D33291DA-37F0-4212-4977-43CC03DFFA03}"/>
                    </a:ext>
                  </a:extLst>
                </p:cNvPr>
                <p:cNvPicPr/>
                <p:nvPr/>
              </p:nvPicPr>
              <p:blipFill>
                <a:blip r:embed="rId63"/>
                <a:stretch>
                  <a:fillRect/>
                </a:stretch>
              </p:blipFill>
              <p:spPr>
                <a:xfrm>
                  <a:off x="2705925" y="3093430"/>
                  <a:ext cx="12348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6" name="Ink 35">
                  <a:extLst>
                    <a:ext uri="{FF2B5EF4-FFF2-40B4-BE49-F238E27FC236}">
                      <a16:creationId xmlns:a16="http://schemas.microsoft.com/office/drawing/2014/main" id="{BC830C97-1C55-8AE1-9C9A-3681E6BA614D}"/>
                    </a:ext>
                  </a:extLst>
                </p14:cNvPr>
                <p14:cNvContentPartPr/>
                <p14:nvPr/>
              </p14:nvContentPartPr>
              <p14:xfrm>
                <a:off x="2853525" y="2935030"/>
                <a:ext cx="318960" cy="310320"/>
              </p14:xfrm>
            </p:contentPart>
          </mc:Choice>
          <mc:Fallback>
            <p:pic>
              <p:nvPicPr>
                <p:cNvPr id="36" name="Ink 35">
                  <a:extLst>
                    <a:ext uri="{FF2B5EF4-FFF2-40B4-BE49-F238E27FC236}">
                      <a16:creationId xmlns:a16="http://schemas.microsoft.com/office/drawing/2014/main" id="{BC830C97-1C55-8AE1-9C9A-3681E6BA614D}"/>
                    </a:ext>
                  </a:extLst>
                </p:cNvPr>
                <p:cNvPicPr/>
                <p:nvPr/>
              </p:nvPicPr>
              <p:blipFill>
                <a:blip r:embed="rId65"/>
                <a:stretch>
                  <a:fillRect/>
                </a:stretch>
              </p:blipFill>
              <p:spPr>
                <a:xfrm>
                  <a:off x="2847405" y="2928910"/>
                  <a:ext cx="33120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7" name="Ink 36">
                  <a:extLst>
                    <a:ext uri="{FF2B5EF4-FFF2-40B4-BE49-F238E27FC236}">
                      <a16:creationId xmlns:a16="http://schemas.microsoft.com/office/drawing/2014/main" id="{4FA5041A-32F5-F71D-9277-78BBF53FFFBA}"/>
                    </a:ext>
                  </a:extLst>
                </p14:cNvPr>
                <p14:cNvContentPartPr/>
                <p14:nvPr/>
              </p14:nvContentPartPr>
              <p14:xfrm>
                <a:off x="3208125" y="3052030"/>
                <a:ext cx="87840" cy="138600"/>
              </p14:xfrm>
            </p:contentPart>
          </mc:Choice>
          <mc:Fallback>
            <p:pic>
              <p:nvPicPr>
                <p:cNvPr id="37" name="Ink 36">
                  <a:extLst>
                    <a:ext uri="{FF2B5EF4-FFF2-40B4-BE49-F238E27FC236}">
                      <a16:creationId xmlns:a16="http://schemas.microsoft.com/office/drawing/2014/main" id="{4FA5041A-32F5-F71D-9277-78BBF53FFFBA}"/>
                    </a:ext>
                  </a:extLst>
                </p:cNvPr>
                <p:cNvPicPr/>
                <p:nvPr/>
              </p:nvPicPr>
              <p:blipFill>
                <a:blip r:embed="rId67"/>
                <a:stretch>
                  <a:fillRect/>
                </a:stretch>
              </p:blipFill>
              <p:spPr>
                <a:xfrm>
                  <a:off x="3202005" y="3045910"/>
                  <a:ext cx="10008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8" name="Ink 37">
                  <a:extLst>
                    <a:ext uri="{FF2B5EF4-FFF2-40B4-BE49-F238E27FC236}">
                      <a16:creationId xmlns:a16="http://schemas.microsoft.com/office/drawing/2014/main" id="{AAFADA85-90B9-A28C-B373-0D65F8BEF27C}"/>
                    </a:ext>
                  </a:extLst>
                </p14:cNvPr>
                <p14:cNvContentPartPr/>
                <p14:nvPr/>
              </p14:nvContentPartPr>
              <p14:xfrm>
                <a:off x="2970165" y="3445510"/>
                <a:ext cx="51840" cy="360360"/>
              </p14:xfrm>
            </p:contentPart>
          </mc:Choice>
          <mc:Fallback>
            <p:pic>
              <p:nvPicPr>
                <p:cNvPr id="38" name="Ink 37">
                  <a:extLst>
                    <a:ext uri="{FF2B5EF4-FFF2-40B4-BE49-F238E27FC236}">
                      <a16:creationId xmlns:a16="http://schemas.microsoft.com/office/drawing/2014/main" id="{AAFADA85-90B9-A28C-B373-0D65F8BEF27C}"/>
                    </a:ext>
                  </a:extLst>
                </p:cNvPr>
                <p:cNvPicPr/>
                <p:nvPr/>
              </p:nvPicPr>
              <p:blipFill>
                <a:blip r:embed="rId69"/>
                <a:stretch>
                  <a:fillRect/>
                </a:stretch>
              </p:blipFill>
              <p:spPr>
                <a:xfrm>
                  <a:off x="2964045" y="3439390"/>
                  <a:ext cx="64080" cy="372600"/>
                </a:xfrm>
                <a:prstGeom prst="rect">
                  <a:avLst/>
                </a:prstGeom>
              </p:spPr>
            </p:pic>
          </mc:Fallback>
        </mc:AlternateContent>
      </p:grpSp>
      <p:grpSp>
        <p:nvGrpSpPr>
          <p:cNvPr id="208" name="Group 207">
            <a:extLst>
              <a:ext uri="{FF2B5EF4-FFF2-40B4-BE49-F238E27FC236}">
                <a16:creationId xmlns:a16="http://schemas.microsoft.com/office/drawing/2014/main" id="{19738E68-55F8-D3FF-F0E1-EC2C7D5809C1}"/>
              </a:ext>
            </a:extLst>
          </p:cNvPr>
          <p:cNvGrpSpPr/>
          <p:nvPr/>
        </p:nvGrpSpPr>
        <p:grpSpPr>
          <a:xfrm>
            <a:off x="32565" y="809230"/>
            <a:ext cx="4164480" cy="1236960"/>
            <a:chOff x="32565" y="809230"/>
            <a:chExt cx="4164480" cy="1236960"/>
          </a:xfrm>
        </p:grpSpPr>
        <mc:AlternateContent xmlns:mc="http://schemas.openxmlformats.org/markup-compatibility/2006">
          <mc:Choice xmlns:p14="http://schemas.microsoft.com/office/powerpoint/2010/main" Requires="p14">
            <p:contentPart p14:bwMode="auto" r:id="rId70">
              <p14:nvContentPartPr>
                <p14:cNvPr id="175" name="Ink 174">
                  <a:extLst>
                    <a:ext uri="{FF2B5EF4-FFF2-40B4-BE49-F238E27FC236}">
                      <a16:creationId xmlns:a16="http://schemas.microsoft.com/office/drawing/2014/main" id="{67FD4CEA-A6B2-F599-5D70-A04533AEC09A}"/>
                    </a:ext>
                  </a:extLst>
                </p14:cNvPr>
                <p14:cNvContentPartPr/>
                <p14:nvPr/>
              </p14:nvContentPartPr>
              <p14:xfrm>
                <a:off x="1381845" y="1233670"/>
                <a:ext cx="65880" cy="319680"/>
              </p14:xfrm>
            </p:contentPart>
          </mc:Choice>
          <mc:Fallback>
            <p:pic>
              <p:nvPicPr>
                <p:cNvPr id="175" name="Ink 174">
                  <a:extLst>
                    <a:ext uri="{FF2B5EF4-FFF2-40B4-BE49-F238E27FC236}">
                      <a16:creationId xmlns:a16="http://schemas.microsoft.com/office/drawing/2014/main" id="{67FD4CEA-A6B2-F599-5D70-A04533AEC09A}"/>
                    </a:ext>
                  </a:extLst>
                </p:cNvPr>
                <p:cNvPicPr/>
                <p:nvPr/>
              </p:nvPicPr>
              <p:blipFill>
                <a:blip r:embed="rId71"/>
                <a:stretch>
                  <a:fillRect/>
                </a:stretch>
              </p:blipFill>
              <p:spPr>
                <a:xfrm>
                  <a:off x="1375725" y="1227550"/>
                  <a:ext cx="78120"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76" name="Ink 175">
                  <a:extLst>
                    <a:ext uri="{FF2B5EF4-FFF2-40B4-BE49-F238E27FC236}">
                      <a16:creationId xmlns:a16="http://schemas.microsoft.com/office/drawing/2014/main" id="{4AE56067-F3D8-C33E-C1C4-FB0FC293B7C8}"/>
                    </a:ext>
                  </a:extLst>
                </p14:cNvPr>
                <p14:cNvContentPartPr/>
                <p14:nvPr/>
              </p14:nvContentPartPr>
              <p14:xfrm>
                <a:off x="1447365" y="1249510"/>
                <a:ext cx="167040" cy="286920"/>
              </p14:xfrm>
            </p:contentPart>
          </mc:Choice>
          <mc:Fallback>
            <p:pic>
              <p:nvPicPr>
                <p:cNvPr id="176" name="Ink 175">
                  <a:extLst>
                    <a:ext uri="{FF2B5EF4-FFF2-40B4-BE49-F238E27FC236}">
                      <a16:creationId xmlns:a16="http://schemas.microsoft.com/office/drawing/2014/main" id="{4AE56067-F3D8-C33E-C1C4-FB0FC293B7C8}"/>
                    </a:ext>
                  </a:extLst>
                </p:cNvPr>
                <p:cNvPicPr/>
                <p:nvPr/>
              </p:nvPicPr>
              <p:blipFill>
                <a:blip r:embed="rId73"/>
                <a:stretch>
                  <a:fillRect/>
                </a:stretch>
              </p:blipFill>
              <p:spPr>
                <a:xfrm>
                  <a:off x="1441245" y="1243390"/>
                  <a:ext cx="17928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77" name="Ink 176">
                  <a:extLst>
                    <a:ext uri="{FF2B5EF4-FFF2-40B4-BE49-F238E27FC236}">
                      <a16:creationId xmlns:a16="http://schemas.microsoft.com/office/drawing/2014/main" id="{A51998D6-5DFF-E6ED-0563-12054793D778}"/>
                    </a:ext>
                  </a:extLst>
                </p14:cNvPr>
                <p14:cNvContentPartPr/>
                <p14:nvPr/>
              </p14:nvContentPartPr>
              <p14:xfrm>
                <a:off x="1724565" y="1195510"/>
                <a:ext cx="190440" cy="332280"/>
              </p14:xfrm>
            </p:contentPart>
          </mc:Choice>
          <mc:Fallback>
            <p:pic>
              <p:nvPicPr>
                <p:cNvPr id="177" name="Ink 176">
                  <a:extLst>
                    <a:ext uri="{FF2B5EF4-FFF2-40B4-BE49-F238E27FC236}">
                      <a16:creationId xmlns:a16="http://schemas.microsoft.com/office/drawing/2014/main" id="{A51998D6-5DFF-E6ED-0563-12054793D778}"/>
                    </a:ext>
                  </a:extLst>
                </p:cNvPr>
                <p:cNvPicPr/>
                <p:nvPr/>
              </p:nvPicPr>
              <p:blipFill>
                <a:blip r:embed="rId75"/>
                <a:stretch>
                  <a:fillRect/>
                </a:stretch>
              </p:blipFill>
              <p:spPr>
                <a:xfrm>
                  <a:off x="1718445" y="1189390"/>
                  <a:ext cx="20268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78" name="Ink 177">
                  <a:extLst>
                    <a:ext uri="{FF2B5EF4-FFF2-40B4-BE49-F238E27FC236}">
                      <a16:creationId xmlns:a16="http://schemas.microsoft.com/office/drawing/2014/main" id="{FB3B13CF-249A-01C2-07DF-95FFF7A6D311}"/>
                    </a:ext>
                  </a:extLst>
                </p14:cNvPr>
                <p14:cNvContentPartPr/>
                <p14:nvPr/>
              </p14:nvContentPartPr>
              <p14:xfrm>
                <a:off x="2032725" y="1079590"/>
                <a:ext cx="147240" cy="352800"/>
              </p14:xfrm>
            </p:contentPart>
          </mc:Choice>
          <mc:Fallback>
            <p:pic>
              <p:nvPicPr>
                <p:cNvPr id="178" name="Ink 177">
                  <a:extLst>
                    <a:ext uri="{FF2B5EF4-FFF2-40B4-BE49-F238E27FC236}">
                      <a16:creationId xmlns:a16="http://schemas.microsoft.com/office/drawing/2014/main" id="{FB3B13CF-249A-01C2-07DF-95FFF7A6D311}"/>
                    </a:ext>
                  </a:extLst>
                </p:cNvPr>
                <p:cNvPicPr/>
                <p:nvPr/>
              </p:nvPicPr>
              <p:blipFill>
                <a:blip r:embed="rId77"/>
                <a:stretch>
                  <a:fillRect/>
                </a:stretch>
              </p:blipFill>
              <p:spPr>
                <a:xfrm>
                  <a:off x="2026605" y="1073470"/>
                  <a:ext cx="15948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79" name="Ink 178">
                  <a:extLst>
                    <a:ext uri="{FF2B5EF4-FFF2-40B4-BE49-F238E27FC236}">
                      <a16:creationId xmlns:a16="http://schemas.microsoft.com/office/drawing/2014/main" id="{BE667CA9-C91F-BD01-1366-7F3BD45B57D5}"/>
                    </a:ext>
                  </a:extLst>
                </p14:cNvPr>
                <p14:cNvContentPartPr/>
                <p14:nvPr/>
              </p14:nvContentPartPr>
              <p14:xfrm>
                <a:off x="2468325" y="1172830"/>
                <a:ext cx="340920" cy="91080"/>
              </p14:xfrm>
            </p:contentPart>
          </mc:Choice>
          <mc:Fallback>
            <p:pic>
              <p:nvPicPr>
                <p:cNvPr id="179" name="Ink 178">
                  <a:extLst>
                    <a:ext uri="{FF2B5EF4-FFF2-40B4-BE49-F238E27FC236}">
                      <a16:creationId xmlns:a16="http://schemas.microsoft.com/office/drawing/2014/main" id="{BE667CA9-C91F-BD01-1366-7F3BD45B57D5}"/>
                    </a:ext>
                  </a:extLst>
                </p:cNvPr>
                <p:cNvPicPr/>
                <p:nvPr/>
              </p:nvPicPr>
              <p:blipFill>
                <a:blip r:embed="rId79"/>
                <a:stretch>
                  <a:fillRect/>
                </a:stretch>
              </p:blipFill>
              <p:spPr>
                <a:xfrm>
                  <a:off x="2462205" y="1166710"/>
                  <a:ext cx="35316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80" name="Ink 179">
                  <a:extLst>
                    <a:ext uri="{FF2B5EF4-FFF2-40B4-BE49-F238E27FC236}">
                      <a16:creationId xmlns:a16="http://schemas.microsoft.com/office/drawing/2014/main" id="{D76A354A-8C02-AB60-F245-EECC215E2904}"/>
                    </a:ext>
                  </a:extLst>
                </p14:cNvPr>
                <p14:cNvContentPartPr/>
                <p14:nvPr/>
              </p14:nvContentPartPr>
              <p14:xfrm>
                <a:off x="2718885" y="1089670"/>
                <a:ext cx="159120" cy="246600"/>
              </p14:xfrm>
            </p:contentPart>
          </mc:Choice>
          <mc:Fallback>
            <p:pic>
              <p:nvPicPr>
                <p:cNvPr id="180" name="Ink 179">
                  <a:extLst>
                    <a:ext uri="{FF2B5EF4-FFF2-40B4-BE49-F238E27FC236}">
                      <a16:creationId xmlns:a16="http://schemas.microsoft.com/office/drawing/2014/main" id="{D76A354A-8C02-AB60-F245-EECC215E2904}"/>
                    </a:ext>
                  </a:extLst>
                </p:cNvPr>
                <p:cNvPicPr/>
                <p:nvPr/>
              </p:nvPicPr>
              <p:blipFill>
                <a:blip r:embed="rId81"/>
                <a:stretch>
                  <a:fillRect/>
                </a:stretch>
              </p:blipFill>
              <p:spPr>
                <a:xfrm>
                  <a:off x="2712765" y="1083550"/>
                  <a:ext cx="17136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81" name="Ink 180">
                  <a:extLst>
                    <a:ext uri="{FF2B5EF4-FFF2-40B4-BE49-F238E27FC236}">
                      <a16:creationId xmlns:a16="http://schemas.microsoft.com/office/drawing/2014/main" id="{CF514036-A6FD-2529-267D-AB628A237D66}"/>
                    </a:ext>
                  </a:extLst>
                </p14:cNvPr>
                <p14:cNvContentPartPr/>
                <p14:nvPr/>
              </p14:nvContentPartPr>
              <p14:xfrm>
                <a:off x="2315685" y="975910"/>
                <a:ext cx="227160" cy="204480"/>
              </p14:xfrm>
            </p:contentPart>
          </mc:Choice>
          <mc:Fallback>
            <p:pic>
              <p:nvPicPr>
                <p:cNvPr id="181" name="Ink 180">
                  <a:extLst>
                    <a:ext uri="{FF2B5EF4-FFF2-40B4-BE49-F238E27FC236}">
                      <a16:creationId xmlns:a16="http://schemas.microsoft.com/office/drawing/2014/main" id="{CF514036-A6FD-2529-267D-AB628A237D66}"/>
                    </a:ext>
                  </a:extLst>
                </p:cNvPr>
                <p:cNvPicPr/>
                <p:nvPr/>
              </p:nvPicPr>
              <p:blipFill>
                <a:blip r:embed="rId83"/>
                <a:stretch>
                  <a:fillRect/>
                </a:stretch>
              </p:blipFill>
              <p:spPr>
                <a:xfrm>
                  <a:off x="2309565" y="969790"/>
                  <a:ext cx="23940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82" name="Ink 181">
                  <a:extLst>
                    <a:ext uri="{FF2B5EF4-FFF2-40B4-BE49-F238E27FC236}">
                      <a16:creationId xmlns:a16="http://schemas.microsoft.com/office/drawing/2014/main" id="{ACB7008F-CBE5-C014-F98B-2FAAD4DFFD0A}"/>
                    </a:ext>
                  </a:extLst>
                </p14:cNvPr>
                <p14:cNvContentPartPr/>
                <p14:nvPr/>
              </p14:nvContentPartPr>
              <p14:xfrm>
                <a:off x="2573805" y="976630"/>
                <a:ext cx="104040" cy="139680"/>
              </p14:xfrm>
            </p:contentPart>
          </mc:Choice>
          <mc:Fallback>
            <p:pic>
              <p:nvPicPr>
                <p:cNvPr id="182" name="Ink 181">
                  <a:extLst>
                    <a:ext uri="{FF2B5EF4-FFF2-40B4-BE49-F238E27FC236}">
                      <a16:creationId xmlns:a16="http://schemas.microsoft.com/office/drawing/2014/main" id="{ACB7008F-CBE5-C014-F98B-2FAAD4DFFD0A}"/>
                    </a:ext>
                  </a:extLst>
                </p:cNvPr>
                <p:cNvPicPr/>
                <p:nvPr/>
              </p:nvPicPr>
              <p:blipFill>
                <a:blip r:embed="rId85"/>
                <a:stretch>
                  <a:fillRect/>
                </a:stretch>
              </p:blipFill>
              <p:spPr>
                <a:xfrm>
                  <a:off x="2567685" y="970510"/>
                  <a:ext cx="11628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83" name="Ink 182">
                  <a:extLst>
                    <a:ext uri="{FF2B5EF4-FFF2-40B4-BE49-F238E27FC236}">
                      <a16:creationId xmlns:a16="http://schemas.microsoft.com/office/drawing/2014/main" id="{86828B80-B035-B8E5-1193-86539429DB48}"/>
                    </a:ext>
                  </a:extLst>
                </p14:cNvPr>
                <p14:cNvContentPartPr/>
                <p14:nvPr/>
              </p14:nvContentPartPr>
              <p14:xfrm>
                <a:off x="2736885" y="924790"/>
                <a:ext cx="18000" cy="150120"/>
              </p14:xfrm>
            </p:contentPart>
          </mc:Choice>
          <mc:Fallback>
            <p:pic>
              <p:nvPicPr>
                <p:cNvPr id="183" name="Ink 182">
                  <a:extLst>
                    <a:ext uri="{FF2B5EF4-FFF2-40B4-BE49-F238E27FC236}">
                      <a16:creationId xmlns:a16="http://schemas.microsoft.com/office/drawing/2014/main" id="{86828B80-B035-B8E5-1193-86539429DB48}"/>
                    </a:ext>
                  </a:extLst>
                </p:cNvPr>
                <p:cNvPicPr/>
                <p:nvPr/>
              </p:nvPicPr>
              <p:blipFill>
                <a:blip r:embed="rId87"/>
                <a:stretch>
                  <a:fillRect/>
                </a:stretch>
              </p:blipFill>
              <p:spPr>
                <a:xfrm>
                  <a:off x="2730765" y="918670"/>
                  <a:ext cx="3024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84" name="Ink 183">
                  <a:extLst>
                    <a:ext uri="{FF2B5EF4-FFF2-40B4-BE49-F238E27FC236}">
                      <a16:creationId xmlns:a16="http://schemas.microsoft.com/office/drawing/2014/main" id="{63300C63-AB0F-9D3A-25E2-DDE5F46CBAC9}"/>
                    </a:ext>
                  </a:extLst>
                </p14:cNvPr>
                <p14:cNvContentPartPr/>
                <p14:nvPr/>
              </p14:nvContentPartPr>
              <p14:xfrm>
                <a:off x="2800605" y="809230"/>
                <a:ext cx="93240" cy="244440"/>
              </p14:xfrm>
            </p:contentPart>
          </mc:Choice>
          <mc:Fallback>
            <p:pic>
              <p:nvPicPr>
                <p:cNvPr id="184" name="Ink 183">
                  <a:extLst>
                    <a:ext uri="{FF2B5EF4-FFF2-40B4-BE49-F238E27FC236}">
                      <a16:creationId xmlns:a16="http://schemas.microsoft.com/office/drawing/2014/main" id="{63300C63-AB0F-9D3A-25E2-DDE5F46CBAC9}"/>
                    </a:ext>
                  </a:extLst>
                </p:cNvPr>
                <p:cNvPicPr/>
                <p:nvPr/>
              </p:nvPicPr>
              <p:blipFill>
                <a:blip r:embed="rId89"/>
                <a:stretch>
                  <a:fillRect/>
                </a:stretch>
              </p:blipFill>
              <p:spPr>
                <a:xfrm>
                  <a:off x="2794485" y="803110"/>
                  <a:ext cx="10548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85" name="Ink 184">
                  <a:extLst>
                    <a:ext uri="{FF2B5EF4-FFF2-40B4-BE49-F238E27FC236}">
                      <a16:creationId xmlns:a16="http://schemas.microsoft.com/office/drawing/2014/main" id="{DD791F79-6FB9-0E98-75D1-0E32E289BEF2}"/>
                    </a:ext>
                  </a:extLst>
                </p14:cNvPr>
                <p14:cNvContentPartPr/>
                <p14:nvPr/>
              </p14:nvContentPartPr>
              <p14:xfrm>
                <a:off x="3138285" y="1025590"/>
                <a:ext cx="221040" cy="285480"/>
              </p14:xfrm>
            </p:contentPart>
          </mc:Choice>
          <mc:Fallback>
            <p:pic>
              <p:nvPicPr>
                <p:cNvPr id="185" name="Ink 184">
                  <a:extLst>
                    <a:ext uri="{FF2B5EF4-FFF2-40B4-BE49-F238E27FC236}">
                      <a16:creationId xmlns:a16="http://schemas.microsoft.com/office/drawing/2014/main" id="{DD791F79-6FB9-0E98-75D1-0E32E289BEF2}"/>
                    </a:ext>
                  </a:extLst>
                </p:cNvPr>
                <p:cNvPicPr/>
                <p:nvPr/>
              </p:nvPicPr>
              <p:blipFill>
                <a:blip r:embed="rId91"/>
                <a:stretch>
                  <a:fillRect/>
                </a:stretch>
              </p:blipFill>
              <p:spPr>
                <a:xfrm>
                  <a:off x="3132165" y="1019470"/>
                  <a:ext cx="23328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86" name="Ink 185">
                  <a:extLst>
                    <a:ext uri="{FF2B5EF4-FFF2-40B4-BE49-F238E27FC236}">
                      <a16:creationId xmlns:a16="http://schemas.microsoft.com/office/drawing/2014/main" id="{87924B7B-3E07-37C5-5C28-74C2DC82F1B5}"/>
                    </a:ext>
                  </a:extLst>
                </p14:cNvPr>
                <p14:cNvContentPartPr/>
                <p14:nvPr/>
              </p14:nvContentPartPr>
              <p14:xfrm>
                <a:off x="3426645" y="1001470"/>
                <a:ext cx="131040" cy="218160"/>
              </p14:xfrm>
            </p:contentPart>
          </mc:Choice>
          <mc:Fallback>
            <p:pic>
              <p:nvPicPr>
                <p:cNvPr id="186" name="Ink 185">
                  <a:extLst>
                    <a:ext uri="{FF2B5EF4-FFF2-40B4-BE49-F238E27FC236}">
                      <a16:creationId xmlns:a16="http://schemas.microsoft.com/office/drawing/2014/main" id="{87924B7B-3E07-37C5-5C28-74C2DC82F1B5}"/>
                    </a:ext>
                  </a:extLst>
                </p:cNvPr>
                <p:cNvPicPr/>
                <p:nvPr/>
              </p:nvPicPr>
              <p:blipFill>
                <a:blip r:embed="rId93"/>
                <a:stretch>
                  <a:fillRect/>
                </a:stretch>
              </p:blipFill>
              <p:spPr>
                <a:xfrm>
                  <a:off x="3420525" y="995350"/>
                  <a:ext cx="14328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87" name="Ink 186">
                  <a:extLst>
                    <a:ext uri="{FF2B5EF4-FFF2-40B4-BE49-F238E27FC236}">
                      <a16:creationId xmlns:a16="http://schemas.microsoft.com/office/drawing/2014/main" id="{41EEAE02-708E-7576-8940-B6437078D195}"/>
                    </a:ext>
                  </a:extLst>
                </p14:cNvPr>
                <p14:cNvContentPartPr/>
                <p14:nvPr/>
              </p14:nvContentPartPr>
              <p14:xfrm>
                <a:off x="3669285" y="907150"/>
                <a:ext cx="131400" cy="339480"/>
              </p14:xfrm>
            </p:contentPart>
          </mc:Choice>
          <mc:Fallback>
            <p:pic>
              <p:nvPicPr>
                <p:cNvPr id="187" name="Ink 186">
                  <a:extLst>
                    <a:ext uri="{FF2B5EF4-FFF2-40B4-BE49-F238E27FC236}">
                      <a16:creationId xmlns:a16="http://schemas.microsoft.com/office/drawing/2014/main" id="{41EEAE02-708E-7576-8940-B6437078D195}"/>
                    </a:ext>
                  </a:extLst>
                </p:cNvPr>
                <p:cNvPicPr/>
                <p:nvPr/>
              </p:nvPicPr>
              <p:blipFill>
                <a:blip r:embed="rId95"/>
                <a:stretch>
                  <a:fillRect/>
                </a:stretch>
              </p:blipFill>
              <p:spPr>
                <a:xfrm>
                  <a:off x="3663165" y="901030"/>
                  <a:ext cx="143640"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88" name="Ink 187">
                  <a:extLst>
                    <a:ext uri="{FF2B5EF4-FFF2-40B4-BE49-F238E27FC236}">
                      <a16:creationId xmlns:a16="http://schemas.microsoft.com/office/drawing/2014/main" id="{BBEFEF4F-34F5-EA98-5595-AB15C939C0F4}"/>
                    </a:ext>
                  </a:extLst>
                </p14:cNvPr>
                <p14:cNvContentPartPr/>
                <p14:nvPr/>
              </p14:nvContentPartPr>
              <p14:xfrm>
                <a:off x="2725365" y="1703470"/>
                <a:ext cx="554400" cy="263880"/>
              </p14:xfrm>
            </p:contentPart>
          </mc:Choice>
          <mc:Fallback>
            <p:pic>
              <p:nvPicPr>
                <p:cNvPr id="188" name="Ink 187">
                  <a:extLst>
                    <a:ext uri="{FF2B5EF4-FFF2-40B4-BE49-F238E27FC236}">
                      <a16:creationId xmlns:a16="http://schemas.microsoft.com/office/drawing/2014/main" id="{BBEFEF4F-34F5-EA98-5595-AB15C939C0F4}"/>
                    </a:ext>
                  </a:extLst>
                </p:cNvPr>
                <p:cNvPicPr/>
                <p:nvPr/>
              </p:nvPicPr>
              <p:blipFill>
                <a:blip r:embed="rId97"/>
                <a:stretch>
                  <a:fillRect/>
                </a:stretch>
              </p:blipFill>
              <p:spPr>
                <a:xfrm>
                  <a:off x="2719245" y="1697350"/>
                  <a:ext cx="56664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89" name="Ink 188">
                  <a:extLst>
                    <a:ext uri="{FF2B5EF4-FFF2-40B4-BE49-F238E27FC236}">
                      <a16:creationId xmlns:a16="http://schemas.microsoft.com/office/drawing/2014/main" id="{ECDA2CD3-B852-85EB-EABC-60F0A295D640}"/>
                    </a:ext>
                  </a:extLst>
                </p14:cNvPr>
                <p14:cNvContentPartPr/>
                <p14:nvPr/>
              </p14:nvContentPartPr>
              <p14:xfrm>
                <a:off x="2745165" y="1587910"/>
                <a:ext cx="208080" cy="209880"/>
              </p14:xfrm>
            </p:contentPart>
          </mc:Choice>
          <mc:Fallback>
            <p:pic>
              <p:nvPicPr>
                <p:cNvPr id="189" name="Ink 188">
                  <a:extLst>
                    <a:ext uri="{FF2B5EF4-FFF2-40B4-BE49-F238E27FC236}">
                      <a16:creationId xmlns:a16="http://schemas.microsoft.com/office/drawing/2014/main" id="{ECDA2CD3-B852-85EB-EABC-60F0A295D640}"/>
                    </a:ext>
                  </a:extLst>
                </p:cNvPr>
                <p:cNvPicPr/>
                <p:nvPr/>
              </p:nvPicPr>
              <p:blipFill>
                <a:blip r:embed="rId99"/>
                <a:stretch>
                  <a:fillRect/>
                </a:stretch>
              </p:blipFill>
              <p:spPr>
                <a:xfrm>
                  <a:off x="2739045" y="1581790"/>
                  <a:ext cx="22032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90" name="Ink 189">
                  <a:extLst>
                    <a:ext uri="{FF2B5EF4-FFF2-40B4-BE49-F238E27FC236}">
                      <a16:creationId xmlns:a16="http://schemas.microsoft.com/office/drawing/2014/main" id="{54D7AE02-12A0-0B93-95FC-360295DEDB2C}"/>
                    </a:ext>
                  </a:extLst>
                </p14:cNvPr>
                <p14:cNvContentPartPr/>
                <p14:nvPr/>
              </p14:nvContentPartPr>
              <p14:xfrm>
                <a:off x="2979165" y="1556230"/>
                <a:ext cx="138240" cy="181080"/>
              </p14:xfrm>
            </p:contentPart>
          </mc:Choice>
          <mc:Fallback>
            <p:pic>
              <p:nvPicPr>
                <p:cNvPr id="190" name="Ink 189">
                  <a:extLst>
                    <a:ext uri="{FF2B5EF4-FFF2-40B4-BE49-F238E27FC236}">
                      <a16:creationId xmlns:a16="http://schemas.microsoft.com/office/drawing/2014/main" id="{54D7AE02-12A0-0B93-95FC-360295DEDB2C}"/>
                    </a:ext>
                  </a:extLst>
                </p:cNvPr>
                <p:cNvPicPr/>
                <p:nvPr/>
              </p:nvPicPr>
              <p:blipFill>
                <a:blip r:embed="rId101"/>
                <a:stretch>
                  <a:fillRect/>
                </a:stretch>
              </p:blipFill>
              <p:spPr>
                <a:xfrm>
                  <a:off x="2973045" y="1550110"/>
                  <a:ext cx="15048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91" name="Ink 190">
                  <a:extLst>
                    <a:ext uri="{FF2B5EF4-FFF2-40B4-BE49-F238E27FC236}">
                      <a16:creationId xmlns:a16="http://schemas.microsoft.com/office/drawing/2014/main" id="{F8E20790-9DC0-2DD2-D394-B7F0D15707F9}"/>
                    </a:ext>
                  </a:extLst>
                </p14:cNvPr>
                <p14:cNvContentPartPr/>
                <p14:nvPr/>
              </p14:nvContentPartPr>
              <p14:xfrm>
                <a:off x="3148725" y="1512310"/>
                <a:ext cx="55440" cy="140040"/>
              </p14:xfrm>
            </p:contentPart>
          </mc:Choice>
          <mc:Fallback>
            <p:pic>
              <p:nvPicPr>
                <p:cNvPr id="191" name="Ink 190">
                  <a:extLst>
                    <a:ext uri="{FF2B5EF4-FFF2-40B4-BE49-F238E27FC236}">
                      <a16:creationId xmlns:a16="http://schemas.microsoft.com/office/drawing/2014/main" id="{F8E20790-9DC0-2DD2-D394-B7F0D15707F9}"/>
                    </a:ext>
                  </a:extLst>
                </p:cNvPr>
                <p:cNvPicPr/>
                <p:nvPr/>
              </p:nvPicPr>
              <p:blipFill>
                <a:blip r:embed="rId103"/>
                <a:stretch>
                  <a:fillRect/>
                </a:stretch>
              </p:blipFill>
              <p:spPr>
                <a:xfrm>
                  <a:off x="3142605" y="1506190"/>
                  <a:ext cx="6768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92" name="Ink 191">
                  <a:extLst>
                    <a:ext uri="{FF2B5EF4-FFF2-40B4-BE49-F238E27FC236}">
                      <a16:creationId xmlns:a16="http://schemas.microsoft.com/office/drawing/2014/main" id="{7F653E74-39A1-254E-2791-772157CB0777}"/>
                    </a:ext>
                  </a:extLst>
                </p14:cNvPr>
                <p14:cNvContentPartPr/>
                <p14:nvPr/>
              </p14:nvContentPartPr>
              <p14:xfrm>
                <a:off x="3281565" y="1413310"/>
                <a:ext cx="171360" cy="221400"/>
              </p14:xfrm>
            </p:contentPart>
          </mc:Choice>
          <mc:Fallback>
            <p:pic>
              <p:nvPicPr>
                <p:cNvPr id="192" name="Ink 191">
                  <a:extLst>
                    <a:ext uri="{FF2B5EF4-FFF2-40B4-BE49-F238E27FC236}">
                      <a16:creationId xmlns:a16="http://schemas.microsoft.com/office/drawing/2014/main" id="{7F653E74-39A1-254E-2791-772157CB0777}"/>
                    </a:ext>
                  </a:extLst>
                </p:cNvPr>
                <p:cNvPicPr/>
                <p:nvPr/>
              </p:nvPicPr>
              <p:blipFill>
                <a:blip r:embed="rId105"/>
                <a:stretch>
                  <a:fillRect/>
                </a:stretch>
              </p:blipFill>
              <p:spPr>
                <a:xfrm>
                  <a:off x="3275445" y="1407190"/>
                  <a:ext cx="18360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93" name="Ink 192">
                  <a:extLst>
                    <a:ext uri="{FF2B5EF4-FFF2-40B4-BE49-F238E27FC236}">
                      <a16:creationId xmlns:a16="http://schemas.microsoft.com/office/drawing/2014/main" id="{C4693D04-430C-7394-BB56-F13DA977E3A4}"/>
                    </a:ext>
                  </a:extLst>
                </p14:cNvPr>
                <p14:cNvContentPartPr/>
                <p14:nvPr/>
              </p14:nvContentPartPr>
              <p14:xfrm>
                <a:off x="3609525" y="1532830"/>
                <a:ext cx="277920" cy="312120"/>
              </p14:xfrm>
            </p:contentPart>
          </mc:Choice>
          <mc:Fallback>
            <p:pic>
              <p:nvPicPr>
                <p:cNvPr id="193" name="Ink 192">
                  <a:extLst>
                    <a:ext uri="{FF2B5EF4-FFF2-40B4-BE49-F238E27FC236}">
                      <a16:creationId xmlns:a16="http://schemas.microsoft.com/office/drawing/2014/main" id="{C4693D04-430C-7394-BB56-F13DA977E3A4}"/>
                    </a:ext>
                  </a:extLst>
                </p:cNvPr>
                <p:cNvPicPr/>
                <p:nvPr/>
              </p:nvPicPr>
              <p:blipFill>
                <a:blip r:embed="rId107"/>
                <a:stretch>
                  <a:fillRect/>
                </a:stretch>
              </p:blipFill>
              <p:spPr>
                <a:xfrm>
                  <a:off x="3603405" y="1526710"/>
                  <a:ext cx="29016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94" name="Ink 193">
                  <a:extLst>
                    <a:ext uri="{FF2B5EF4-FFF2-40B4-BE49-F238E27FC236}">
                      <a16:creationId xmlns:a16="http://schemas.microsoft.com/office/drawing/2014/main" id="{77EA0732-CC26-D898-187C-E71691FEFFF2}"/>
                    </a:ext>
                  </a:extLst>
                </p14:cNvPr>
                <p14:cNvContentPartPr/>
                <p14:nvPr/>
              </p14:nvContentPartPr>
              <p14:xfrm>
                <a:off x="3865125" y="1488550"/>
                <a:ext cx="135720" cy="266040"/>
              </p14:xfrm>
            </p:contentPart>
          </mc:Choice>
          <mc:Fallback>
            <p:pic>
              <p:nvPicPr>
                <p:cNvPr id="194" name="Ink 193">
                  <a:extLst>
                    <a:ext uri="{FF2B5EF4-FFF2-40B4-BE49-F238E27FC236}">
                      <a16:creationId xmlns:a16="http://schemas.microsoft.com/office/drawing/2014/main" id="{77EA0732-CC26-D898-187C-E71691FEFFF2}"/>
                    </a:ext>
                  </a:extLst>
                </p:cNvPr>
                <p:cNvPicPr/>
                <p:nvPr/>
              </p:nvPicPr>
              <p:blipFill>
                <a:blip r:embed="rId109"/>
                <a:stretch>
                  <a:fillRect/>
                </a:stretch>
              </p:blipFill>
              <p:spPr>
                <a:xfrm>
                  <a:off x="3859005" y="1482430"/>
                  <a:ext cx="14796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95" name="Ink 194">
                  <a:extLst>
                    <a:ext uri="{FF2B5EF4-FFF2-40B4-BE49-F238E27FC236}">
                      <a16:creationId xmlns:a16="http://schemas.microsoft.com/office/drawing/2014/main" id="{662F7E47-548C-0093-49B9-C8DA848C6FE5}"/>
                    </a:ext>
                  </a:extLst>
                </p14:cNvPr>
                <p14:cNvContentPartPr/>
                <p14:nvPr/>
              </p14:nvContentPartPr>
              <p14:xfrm>
                <a:off x="4077885" y="1412230"/>
                <a:ext cx="119160" cy="347400"/>
              </p14:xfrm>
            </p:contentPart>
          </mc:Choice>
          <mc:Fallback>
            <p:pic>
              <p:nvPicPr>
                <p:cNvPr id="195" name="Ink 194">
                  <a:extLst>
                    <a:ext uri="{FF2B5EF4-FFF2-40B4-BE49-F238E27FC236}">
                      <a16:creationId xmlns:a16="http://schemas.microsoft.com/office/drawing/2014/main" id="{662F7E47-548C-0093-49B9-C8DA848C6FE5}"/>
                    </a:ext>
                  </a:extLst>
                </p:cNvPr>
                <p:cNvPicPr/>
                <p:nvPr/>
              </p:nvPicPr>
              <p:blipFill>
                <a:blip r:embed="rId111"/>
                <a:stretch>
                  <a:fillRect/>
                </a:stretch>
              </p:blipFill>
              <p:spPr>
                <a:xfrm>
                  <a:off x="4071765" y="1406110"/>
                  <a:ext cx="13140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97" name="Ink 196">
                  <a:extLst>
                    <a:ext uri="{FF2B5EF4-FFF2-40B4-BE49-F238E27FC236}">
                      <a16:creationId xmlns:a16="http://schemas.microsoft.com/office/drawing/2014/main" id="{7707B0A2-0D07-C768-9A80-5F10AC8E1087}"/>
                    </a:ext>
                  </a:extLst>
                </p14:cNvPr>
                <p14:cNvContentPartPr/>
                <p14:nvPr/>
              </p14:nvContentPartPr>
              <p14:xfrm>
                <a:off x="357285" y="1475230"/>
                <a:ext cx="232920" cy="348120"/>
              </p14:xfrm>
            </p:contentPart>
          </mc:Choice>
          <mc:Fallback>
            <p:pic>
              <p:nvPicPr>
                <p:cNvPr id="197" name="Ink 196">
                  <a:extLst>
                    <a:ext uri="{FF2B5EF4-FFF2-40B4-BE49-F238E27FC236}">
                      <a16:creationId xmlns:a16="http://schemas.microsoft.com/office/drawing/2014/main" id="{7707B0A2-0D07-C768-9A80-5F10AC8E1087}"/>
                    </a:ext>
                  </a:extLst>
                </p:cNvPr>
                <p:cNvPicPr/>
                <p:nvPr/>
              </p:nvPicPr>
              <p:blipFill>
                <a:blip r:embed="rId113"/>
                <a:stretch>
                  <a:fillRect/>
                </a:stretch>
              </p:blipFill>
              <p:spPr>
                <a:xfrm>
                  <a:off x="351165" y="1469110"/>
                  <a:ext cx="24516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98" name="Ink 197">
                  <a:extLst>
                    <a:ext uri="{FF2B5EF4-FFF2-40B4-BE49-F238E27FC236}">
                      <a16:creationId xmlns:a16="http://schemas.microsoft.com/office/drawing/2014/main" id="{B8872192-41B6-E3F3-8236-7E9E8281C148}"/>
                    </a:ext>
                  </a:extLst>
                </p14:cNvPr>
                <p14:cNvContentPartPr/>
                <p14:nvPr/>
              </p14:nvContentPartPr>
              <p14:xfrm>
                <a:off x="623685" y="1569910"/>
                <a:ext cx="122400" cy="137160"/>
              </p14:xfrm>
            </p:contentPart>
          </mc:Choice>
          <mc:Fallback>
            <p:pic>
              <p:nvPicPr>
                <p:cNvPr id="198" name="Ink 197">
                  <a:extLst>
                    <a:ext uri="{FF2B5EF4-FFF2-40B4-BE49-F238E27FC236}">
                      <a16:creationId xmlns:a16="http://schemas.microsoft.com/office/drawing/2014/main" id="{B8872192-41B6-E3F3-8236-7E9E8281C148}"/>
                    </a:ext>
                  </a:extLst>
                </p:cNvPr>
                <p:cNvPicPr/>
                <p:nvPr/>
              </p:nvPicPr>
              <p:blipFill>
                <a:blip r:embed="rId115"/>
                <a:stretch>
                  <a:fillRect/>
                </a:stretch>
              </p:blipFill>
              <p:spPr>
                <a:xfrm>
                  <a:off x="617565" y="1563790"/>
                  <a:ext cx="13464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99" name="Ink 198">
                  <a:extLst>
                    <a:ext uri="{FF2B5EF4-FFF2-40B4-BE49-F238E27FC236}">
                      <a16:creationId xmlns:a16="http://schemas.microsoft.com/office/drawing/2014/main" id="{63569AD2-4F8D-59AC-1FB3-FF50E060E630}"/>
                    </a:ext>
                  </a:extLst>
                </p14:cNvPr>
                <p14:cNvContentPartPr/>
                <p14:nvPr/>
              </p14:nvContentPartPr>
              <p14:xfrm>
                <a:off x="797205" y="1439590"/>
                <a:ext cx="105480" cy="213840"/>
              </p14:xfrm>
            </p:contentPart>
          </mc:Choice>
          <mc:Fallback>
            <p:pic>
              <p:nvPicPr>
                <p:cNvPr id="199" name="Ink 198">
                  <a:extLst>
                    <a:ext uri="{FF2B5EF4-FFF2-40B4-BE49-F238E27FC236}">
                      <a16:creationId xmlns:a16="http://schemas.microsoft.com/office/drawing/2014/main" id="{63569AD2-4F8D-59AC-1FB3-FF50E060E630}"/>
                    </a:ext>
                  </a:extLst>
                </p:cNvPr>
                <p:cNvPicPr/>
                <p:nvPr/>
              </p:nvPicPr>
              <p:blipFill>
                <a:blip r:embed="rId117"/>
                <a:stretch>
                  <a:fillRect/>
                </a:stretch>
              </p:blipFill>
              <p:spPr>
                <a:xfrm>
                  <a:off x="791085" y="1433470"/>
                  <a:ext cx="11772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200" name="Ink 199">
                  <a:extLst>
                    <a:ext uri="{FF2B5EF4-FFF2-40B4-BE49-F238E27FC236}">
                      <a16:creationId xmlns:a16="http://schemas.microsoft.com/office/drawing/2014/main" id="{2C8A7213-D34F-0D20-E151-BFBA02C7A010}"/>
                    </a:ext>
                  </a:extLst>
                </p14:cNvPr>
                <p14:cNvContentPartPr/>
                <p14:nvPr/>
              </p14:nvContentPartPr>
              <p14:xfrm>
                <a:off x="32565" y="1153750"/>
                <a:ext cx="1222200" cy="820800"/>
              </p14:xfrm>
            </p:contentPart>
          </mc:Choice>
          <mc:Fallback>
            <p:pic>
              <p:nvPicPr>
                <p:cNvPr id="200" name="Ink 199">
                  <a:extLst>
                    <a:ext uri="{FF2B5EF4-FFF2-40B4-BE49-F238E27FC236}">
                      <a16:creationId xmlns:a16="http://schemas.microsoft.com/office/drawing/2014/main" id="{2C8A7213-D34F-0D20-E151-BFBA02C7A010}"/>
                    </a:ext>
                  </a:extLst>
                </p:cNvPr>
                <p:cNvPicPr/>
                <p:nvPr/>
              </p:nvPicPr>
              <p:blipFill>
                <a:blip r:embed="rId119"/>
                <a:stretch>
                  <a:fillRect/>
                </a:stretch>
              </p:blipFill>
              <p:spPr>
                <a:xfrm>
                  <a:off x="26445" y="1147630"/>
                  <a:ext cx="1234440" cy="8330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201" name="Ink 200">
                  <a:extLst>
                    <a:ext uri="{FF2B5EF4-FFF2-40B4-BE49-F238E27FC236}">
                      <a16:creationId xmlns:a16="http://schemas.microsoft.com/office/drawing/2014/main" id="{41B555E4-A395-D316-C5D4-7DAE3BC7C54F}"/>
                    </a:ext>
                  </a:extLst>
                </p14:cNvPr>
                <p14:cNvContentPartPr/>
                <p14:nvPr/>
              </p14:nvContentPartPr>
              <p14:xfrm>
                <a:off x="989085" y="1561630"/>
                <a:ext cx="609840" cy="484560"/>
              </p14:xfrm>
            </p:contentPart>
          </mc:Choice>
          <mc:Fallback>
            <p:pic>
              <p:nvPicPr>
                <p:cNvPr id="201" name="Ink 200">
                  <a:extLst>
                    <a:ext uri="{FF2B5EF4-FFF2-40B4-BE49-F238E27FC236}">
                      <a16:creationId xmlns:a16="http://schemas.microsoft.com/office/drawing/2014/main" id="{41B555E4-A395-D316-C5D4-7DAE3BC7C54F}"/>
                    </a:ext>
                  </a:extLst>
                </p:cNvPr>
                <p:cNvPicPr/>
                <p:nvPr/>
              </p:nvPicPr>
              <p:blipFill>
                <a:blip r:embed="rId121"/>
                <a:stretch>
                  <a:fillRect/>
                </a:stretch>
              </p:blipFill>
              <p:spPr>
                <a:xfrm>
                  <a:off x="982965" y="1555510"/>
                  <a:ext cx="622080" cy="4968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202" name="Ink 201">
                  <a:extLst>
                    <a:ext uri="{FF2B5EF4-FFF2-40B4-BE49-F238E27FC236}">
                      <a16:creationId xmlns:a16="http://schemas.microsoft.com/office/drawing/2014/main" id="{B5A8F428-CD11-0B14-1AED-44E0A021A61D}"/>
                    </a:ext>
                  </a:extLst>
                </p14:cNvPr>
                <p14:cNvContentPartPr/>
                <p14:nvPr/>
              </p14:nvContentPartPr>
              <p14:xfrm>
                <a:off x="1471485" y="1554070"/>
                <a:ext cx="218880" cy="133200"/>
              </p14:xfrm>
            </p:contentPart>
          </mc:Choice>
          <mc:Fallback>
            <p:pic>
              <p:nvPicPr>
                <p:cNvPr id="202" name="Ink 201">
                  <a:extLst>
                    <a:ext uri="{FF2B5EF4-FFF2-40B4-BE49-F238E27FC236}">
                      <a16:creationId xmlns:a16="http://schemas.microsoft.com/office/drawing/2014/main" id="{B5A8F428-CD11-0B14-1AED-44E0A021A61D}"/>
                    </a:ext>
                  </a:extLst>
                </p:cNvPr>
                <p:cNvPicPr/>
                <p:nvPr/>
              </p:nvPicPr>
              <p:blipFill>
                <a:blip r:embed="rId123"/>
                <a:stretch>
                  <a:fillRect/>
                </a:stretch>
              </p:blipFill>
              <p:spPr>
                <a:xfrm>
                  <a:off x="1465365" y="1547950"/>
                  <a:ext cx="23112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204" name="Ink 203">
                  <a:extLst>
                    <a:ext uri="{FF2B5EF4-FFF2-40B4-BE49-F238E27FC236}">
                      <a16:creationId xmlns:a16="http://schemas.microsoft.com/office/drawing/2014/main" id="{53D2F875-9F2A-D13D-53E2-37865DABAAB6}"/>
                    </a:ext>
                  </a:extLst>
                </p14:cNvPr>
                <p14:cNvContentPartPr/>
                <p14:nvPr/>
              </p14:nvContentPartPr>
              <p14:xfrm>
                <a:off x="2012925" y="1178950"/>
                <a:ext cx="946080" cy="504000"/>
              </p14:xfrm>
            </p:contentPart>
          </mc:Choice>
          <mc:Fallback>
            <p:pic>
              <p:nvPicPr>
                <p:cNvPr id="204" name="Ink 203">
                  <a:extLst>
                    <a:ext uri="{FF2B5EF4-FFF2-40B4-BE49-F238E27FC236}">
                      <a16:creationId xmlns:a16="http://schemas.microsoft.com/office/drawing/2014/main" id="{53D2F875-9F2A-D13D-53E2-37865DABAAB6}"/>
                    </a:ext>
                  </a:extLst>
                </p:cNvPr>
                <p:cNvPicPr/>
                <p:nvPr/>
              </p:nvPicPr>
              <p:blipFill>
                <a:blip r:embed="rId125"/>
                <a:stretch>
                  <a:fillRect/>
                </a:stretch>
              </p:blipFill>
              <p:spPr>
                <a:xfrm>
                  <a:off x="2006805" y="1172830"/>
                  <a:ext cx="958320" cy="5162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205" name="Ink 204">
                  <a:extLst>
                    <a:ext uri="{FF2B5EF4-FFF2-40B4-BE49-F238E27FC236}">
                      <a16:creationId xmlns:a16="http://schemas.microsoft.com/office/drawing/2014/main" id="{F3DD491E-B1FC-8CDE-C534-F91F1FDB09F4}"/>
                    </a:ext>
                  </a:extLst>
                </p14:cNvPr>
                <p14:cNvContentPartPr/>
                <p14:nvPr/>
              </p14:nvContentPartPr>
              <p14:xfrm>
                <a:off x="2900325" y="1168150"/>
                <a:ext cx="222480" cy="150840"/>
              </p14:xfrm>
            </p:contentPart>
          </mc:Choice>
          <mc:Fallback>
            <p:pic>
              <p:nvPicPr>
                <p:cNvPr id="205" name="Ink 204">
                  <a:extLst>
                    <a:ext uri="{FF2B5EF4-FFF2-40B4-BE49-F238E27FC236}">
                      <a16:creationId xmlns:a16="http://schemas.microsoft.com/office/drawing/2014/main" id="{F3DD491E-B1FC-8CDE-C534-F91F1FDB09F4}"/>
                    </a:ext>
                  </a:extLst>
                </p:cNvPr>
                <p:cNvPicPr/>
                <p:nvPr/>
              </p:nvPicPr>
              <p:blipFill>
                <a:blip r:embed="rId127"/>
                <a:stretch>
                  <a:fillRect/>
                </a:stretch>
              </p:blipFill>
              <p:spPr>
                <a:xfrm>
                  <a:off x="2894205" y="1162030"/>
                  <a:ext cx="23472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206" name="Ink 205">
                  <a:extLst>
                    <a:ext uri="{FF2B5EF4-FFF2-40B4-BE49-F238E27FC236}">
                      <a16:creationId xmlns:a16="http://schemas.microsoft.com/office/drawing/2014/main" id="{FBF863A5-8682-492E-FCF6-ACCB42E2B957}"/>
                    </a:ext>
                  </a:extLst>
                </p14:cNvPr>
                <p14:cNvContentPartPr/>
                <p14:nvPr/>
              </p14:nvContentPartPr>
              <p14:xfrm>
                <a:off x="3787365" y="991750"/>
                <a:ext cx="206280" cy="368640"/>
              </p14:xfrm>
            </p:contentPart>
          </mc:Choice>
          <mc:Fallback>
            <p:pic>
              <p:nvPicPr>
                <p:cNvPr id="206" name="Ink 205">
                  <a:extLst>
                    <a:ext uri="{FF2B5EF4-FFF2-40B4-BE49-F238E27FC236}">
                      <a16:creationId xmlns:a16="http://schemas.microsoft.com/office/drawing/2014/main" id="{FBF863A5-8682-492E-FCF6-ACCB42E2B957}"/>
                    </a:ext>
                  </a:extLst>
                </p:cNvPr>
                <p:cNvPicPr/>
                <p:nvPr/>
              </p:nvPicPr>
              <p:blipFill>
                <a:blip r:embed="rId129"/>
                <a:stretch>
                  <a:fillRect/>
                </a:stretch>
              </p:blipFill>
              <p:spPr>
                <a:xfrm>
                  <a:off x="3781245" y="985630"/>
                  <a:ext cx="21852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207" name="Ink 206">
                  <a:extLst>
                    <a:ext uri="{FF2B5EF4-FFF2-40B4-BE49-F238E27FC236}">
                      <a16:creationId xmlns:a16="http://schemas.microsoft.com/office/drawing/2014/main" id="{A0D14CE5-E478-70E7-5998-095E61F3BCC2}"/>
                    </a:ext>
                  </a:extLst>
                </p14:cNvPr>
                <p14:cNvContentPartPr/>
                <p14:nvPr/>
              </p14:nvContentPartPr>
              <p14:xfrm>
                <a:off x="3935325" y="1313590"/>
                <a:ext cx="106560" cy="67320"/>
              </p14:xfrm>
            </p:contentPart>
          </mc:Choice>
          <mc:Fallback>
            <p:pic>
              <p:nvPicPr>
                <p:cNvPr id="207" name="Ink 206">
                  <a:extLst>
                    <a:ext uri="{FF2B5EF4-FFF2-40B4-BE49-F238E27FC236}">
                      <a16:creationId xmlns:a16="http://schemas.microsoft.com/office/drawing/2014/main" id="{A0D14CE5-E478-70E7-5998-095E61F3BCC2}"/>
                    </a:ext>
                  </a:extLst>
                </p:cNvPr>
                <p:cNvPicPr/>
                <p:nvPr/>
              </p:nvPicPr>
              <p:blipFill>
                <a:blip r:embed="rId131"/>
                <a:stretch>
                  <a:fillRect/>
                </a:stretch>
              </p:blipFill>
              <p:spPr>
                <a:xfrm>
                  <a:off x="3929205" y="1307470"/>
                  <a:ext cx="118800" cy="79560"/>
                </a:xfrm>
                <a:prstGeom prst="rect">
                  <a:avLst/>
                </a:prstGeom>
              </p:spPr>
            </p:pic>
          </mc:Fallback>
        </mc:AlternateContent>
      </p:grpSp>
      <p:grpSp>
        <p:nvGrpSpPr>
          <p:cNvPr id="215" name="Group 214">
            <a:extLst>
              <a:ext uri="{FF2B5EF4-FFF2-40B4-BE49-F238E27FC236}">
                <a16:creationId xmlns:a16="http://schemas.microsoft.com/office/drawing/2014/main" id="{D68A4B2B-9F0E-E9DF-5B2C-5FF31F7BB632}"/>
              </a:ext>
            </a:extLst>
          </p:cNvPr>
          <p:cNvGrpSpPr/>
          <p:nvPr/>
        </p:nvGrpSpPr>
        <p:grpSpPr>
          <a:xfrm>
            <a:off x="4860885" y="1102630"/>
            <a:ext cx="7211160" cy="5640480"/>
            <a:chOff x="4860885" y="1102630"/>
            <a:chExt cx="7211160" cy="5640480"/>
          </a:xfrm>
        </p:grpSpPr>
        <mc:AlternateContent xmlns:mc="http://schemas.openxmlformats.org/markup-compatibility/2006">
          <mc:Choice xmlns:p14="http://schemas.microsoft.com/office/powerpoint/2010/main" Requires="p14">
            <p:contentPart p14:bwMode="auto" r:id="rId132">
              <p14:nvContentPartPr>
                <p14:cNvPr id="44" name="Ink 43">
                  <a:extLst>
                    <a:ext uri="{FF2B5EF4-FFF2-40B4-BE49-F238E27FC236}">
                      <a16:creationId xmlns:a16="http://schemas.microsoft.com/office/drawing/2014/main" id="{193EAA5A-F48B-853A-2C05-9199B102B658}"/>
                    </a:ext>
                  </a:extLst>
                </p14:cNvPr>
                <p14:cNvContentPartPr/>
                <p14:nvPr/>
              </p14:nvContentPartPr>
              <p14:xfrm>
                <a:off x="5140965" y="2346070"/>
                <a:ext cx="286920" cy="130680"/>
              </p14:xfrm>
            </p:contentPart>
          </mc:Choice>
          <mc:Fallback>
            <p:pic>
              <p:nvPicPr>
                <p:cNvPr id="44" name="Ink 43">
                  <a:extLst>
                    <a:ext uri="{FF2B5EF4-FFF2-40B4-BE49-F238E27FC236}">
                      <a16:creationId xmlns:a16="http://schemas.microsoft.com/office/drawing/2014/main" id="{193EAA5A-F48B-853A-2C05-9199B102B658}"/>
                    </a:ext>
                  </a:extLst>
                </p:cNvPr>
                <p:cNvPicPr/>
                <p:nvPr/>
              </p:nvPicPr>
              <p:blipFill>
                <a:blip r:embed="rId133"/>
                <a:stretch>
                  <a:fillRect/>
                </a:stretch>
              </p:blipFill>
              <p:spPr>
                <a:xfrm>
                  <a:off x="5134845" y="2339950"/>
                  <a:ext cx="29916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45" name="Ink 44">
                  <a:extLst>
                    <a:ext uri="{FF2B5EF4-FFF2-40B4-BE49-F238E27FC236}">
                      <a16:creationId xmlns:a16="http://schemas.microsoft.com/office/drawing/2014/main" id="{C61BB392-43BB-80DF-41AF-D884A9E278AE}"/>
                    </a:ext>
                  </a:extLst>
                </p14:cNvPr>
                <p14:cNvContentPartPr/>
                <p14:nvPr/>
              </p14:nvContentPartPr>
              <p14:xfrm>
                <a:off x="5504565" y="2464510"/>
                <a:ext cx="97200" cy="562680"/>
              </p14:xfrm>
            </p:contentPart>
          </mc:Choice>
          <mc:Fallback>
            <p:pic>
              <p:nvPicPr>
                <p:cNvPr id="45" name="Ink 44">
                  <a:extLst>
                    <a:ext uri="{FF2B5EF4-FFF2-40B4-BE49-F238E27FC236}">
                      <a16:creationId xmlns:a16="http://schemas.microsoft.com/office/drawing/2014/main" id="{C61BB392-43BB-80DF-41AF-D884A9E278AE}"/>
                    </a:ext>
                  </a:extLst>
                </p:cNvPr>
                <p:cNvPicPr/>
                <p:nvPr/>
              </p:nvPicPr>
              <p:blipFill>
                <a:blip r:embed="rId135"/>
                <a:stretch>
                  <a:fillRect/>
                </a:stretch>
              </p:blipFill>
              <p:spPr>
                <a:xfrm>
                  <a:off x="5498445" y="2458390"/>
                  <a:ext cx="109440" cy="5749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46" name="Ink 45">
                  <a:extLst>
                    <a:ext uri="{FF2B5EF4-FFF2-40B4-BE49-F238E27FC236}">
                      <a16:creationId xmlns:a16="http://schemas.microsoft.com/office/drawing/2014/main" id="{C829341A-E903-F144-8528-7CDE8888B23E}"/>
                    </a:ext>
                  </a:extLst>
                </p14:cNvPr>
                <p14:cNvContentPartPr/>
                <p14:nvPr/>
              </p14:nvContentPartPr>
              <p14:xfrm>
                <a:off x="6047085" y="2742790"/>
                <a:ext cx="2520" cy="17640"/>
              </p14:xfrm>
            </p:contentPart>
          </mc:Choice>
          <mc:Fallback>
            <p:pic>
              <p:nvPicPr>
                <p:cNvPr id="46" name="Ink 45">
                  <a:extLst>
                    <a:ext uri="{FF2B5EF4-FFF2-40B4-BE49-F238E27FC236}">
                      <a16:creationId xmlns:a16="http://schemas.microsoft.com/office/drawing/2014/main" id="{C829341A-E903-F144-8528-7CDE8888B23E}"/>
                    </a:ext>
                  </a:extLst>
                </p:cNvPr>
                <p:cNvPicPr/>
                <p:nvPr/>
              </p:nvPicPr>
              <p:blipFill>
                <a:blip r:embed="rId137"/>
                <a:stretch>
                  <a:fillRect/>
                </a:stretch>
              </p:blipFill>
              <p:spPr>
                <a:xfrm>
                  <a:off x="6040965" y="2736670"/>
                  <a:ext cx="1476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7" name="Ink 76">
                  <a:extLst>
                    <a:ext uri="{FF2B5EF4-FFF2-40B4-BE49-F238E27FC236}">
                      <a16:creationId xmlns:a16="http://schemas.microsoft.com/office/drawing/2014/main" id="{815B7CA9-BC79-0F37-6383-5AD6D969D3AF}"/>
                    </a:ext>
                  </a:extLst>
                </p14:cNvPr>
                <p14:cNvContentPartPr/>
                <p14:nvPr/>
              </p14:nvContentPartPr>
              <p14:xfrm>
                <a:off x="5266245" y="2418790"/>
                <a:ext cx="2219040" cy="995760"/>
              </p14:xfrm>
            </p:contentPart>
          </mc:Choice>
          <mc:Fallback>
            <p:pic>
              <p:nvPicPr>
                <p:cNvPr id="77" name="Ink 76">
                  <a:extLst>
                    <a:ext uri="{FF2B5EF4-FFF2-40B4-BE49-F238E27FC236}">
                      <a16:creationId xmlns:a16="http://schemas.microsoft.com/office/drawing/2014/main" id="{815B7CA9-BC79-0F37-6383-5AD6D969D3AF}"/>
                    </a:ext>
                  </a:extLst>
                </p:cNvPr>
                <p:cNvPicPr/>
                <p:nvPr/>
              </p:nvPicPr>
              <p:blipFill>
                <a:blip r:embed="rId139"/>
                <a:stretch>
                  <a:fillRect/>
                </a:stretch>
              </p:blipFill>
              <p:spPr>
                <a:xfrm>
                  <a:off x="5260125" y="2412670"/>
                  <a:ext cx="2231280" cy="10080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8" name="Ink 77">
                  <a:extLst>
                    <a:ext uri="{FF2B5EF4-FFF2-40B4-BE49-F238E27FC236}">
                      <a16:creationId xmlns:a16="http://schemas.microsoft.com/office/drawing/2014/main" id="{C8C3A4CD-911D-A06F-EF95-6C7F49C63DB9}"/>
                    </a:ext>
                  </a:extLst>
                </p14:cNvPr>
                <p14:cNvContentPartPr/>
                <p14:nvPr/>
              </p14:nvContentPartPr>
              <p14:xfrm>
                <a:off x="5856645" y="2694910"/>
                <a:ext cx="604800" cy="366840"/>
              </p14:xfrm>
            </p:contentPart>
          </mc:Choice>
          <mc:Fallback>
            <p:pic>
              <p:nvPicPr>
                <p:cNvPr id="78" name="Ink 77">
                  <a:extLst>
                    <a:ext uri="{FF2B5EF4-FFF2-40B4-BE49-F238E27FC236}">
                      <a16:creationId xmlns:a16="http://schemas.microsoft.com/office/drawing/2014/main" id="{C8C3A4CD-911D-A06F-EF95-6C7F49C63DB9}"/>
                    </a:ext>
                  </a:extLst>
                </p:cNvPr>
                <p:cNvPicPr/>
                <p:nvPr/>
              </p:nvPicPr>
              <p:blipFill>
                <a:blip r:embed="rId141"/>
                <a:stretch>
                  <a:fillRect/>
                </a:stretch>
              </p:blipFill>
              <p:spPr>
                <a:xfrm>
                  <a:off x="5850525" y="2688790"/>
                  <a:ext cx="61704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79" name="Ink 78">
                  <a:extLst>
                    <a:ext uri="{FF2B5EF4-FFF2-40B4-BE49-F238E27FC236}">
                      <a16:creationId xmlns:a16="http://schemas.microsoft.com/office/drawing/2014/main" id="{2A76A0A0-0707-DD31-A20A-C8B3EA8398EA}"/>
                    </a:ext>
                  </a:extLst>
                </p14:cNvPr>
                <p14:cNvContentPartPr/>
                <p14:nvPr/>
              </p14:nvContentPartPr>
              <p14:xfrm>
                <a:off x="6511125" y="2757190"/>
                <a:ext cx="133920" cy="175680"/>
              </p14:xfrm>
            </p:contentPart>
          </mc:Choice>
          <mc:Fallback>
            <p:pic>
              <p:nvPicPr>
                <p:cNvPr id="79" name="Ink 78">
                  <a:extLst>
                    <a:ext uri="{FF2B5EF4-FFF2-40B4-BE49-F238E27FC236}">
                      <a16:creationId xmlns:a16="http://schemas.microsoft.com/office/drawing/2014/main" id="{2A76A0A0-0707-DD31-A20A-C8B3EA8398EA}"/>
                    </a:ext>
                  </a:extLst>
                </p:cNvPr>
                <p:cNvPicPr/>
                <p:nvPr/>
              </p:nvPicPr>
              <p:blipFill>
                <a:blip r:embed="rId143"/>
                <a:stretch>
                  <a:fillRect/>
                </a:stretch>
              </p:blipFill>
              <p:spPr>
                <a:xfrm>
                  <a:off x="6505005" y="2751070"/>
                  <a:ext cx="14616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0" name="Ink 79">
                  <a:extLst>
                    <a:ext uri="{FF2B5EF4-FFF2-40B4-BE49-F238E27FC236}">
                      <a16:creationId xmlns:a16="http://schemas.microsoft.com/office/drawing/2014/main" id="{500BB800-A9E7-92D4-A226-51F2F39F30D0}"/>
                    </a:ext>
                  </a:extLst>
                </p14:cNvPr>
                <p14:cNvContentPartPr/>
                <p14:nvPr/>
              </p14:nvContentPartPr>
              <p14:xfrm>
                <a:off x="6782565" y="2791750"/>
                <a:ext cx="6120" cy="16560"/>
              </p14:xfrm>
            </p:contentPart>
          </mc:Choice>
          <mc:Fallback>
            <p:pic>
              <p:nvPicPr>
                <p:cNvPr id="80" name="Ink 79">
                  <a:extLst>
                    <a:ext uri="{FF2B5EF4-FFF2-40B4-BE49-F238E27FC236}">
                      <a16:creationId xmlns:a16="http://schemas.microsoft.com/office/drawing/2014/main" id="{500BB800-A9E7-92D4-A226-51F2F39F30D0}"/>
                    </a:ext>
                  </a:extLst>
                </p:cNvPr>
                <p:cNvPicPr/>
                <p:nvPr/>
              </p:nvPicPr>
              <p:blipFill>
                <a:blip r:embed="rId145"/>
                <a:stretch>
                  <a:fillRect/>
                </a:stretch>
              </p:blipFill>
              <p:spPr>
                <a:xfrm>
                  <a:off x="6776445" y="2785630"/>
                  <a:ext cx="1836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58" name="Ink 157">
                  <a:extLst>
                    <a:ext uri="{FF2B5EF4-FFF2-40B4-BE49-F238E27FC236}">
                      <a16:creationId xmlns:a16="http://schemas.microsoft.com/office/drawing/2014/main" id="{4229E6F6-9018-EE28-702F-7554E40B724A}"/>
                    </a:ext>
                  </a:extLst>
                </p14:cNvPr>
                <p14:cNvContentPartPr/>
                <p14:nvPr/>
              </p14:nvContentPartPr>
              <p14:xfrm>
                <a:off x="9154965" y="2337430"/>
                <a:ext cx="2361600" cy="893520"/>
              </p14:xfrm>
            </p:contentPart>
          </mc:Choice>
          <mc:Fallback>
            <p:pic>
              <p:nvPicPr>
                <p:cNvPr id="158" name="Ink 157">
                  <a:extLst>
                    <a:ext uri="{FF2B5EF4-FFF2-40B4-BE49-F238E27FC236}">
                      <a16:creationId xmlns:a16="http://schemas.microsoft.com/office/drawing/2014/main" id="{4229E6F6-9018-EE28-702F-7554E40B724A}"/>
                    </a:ext>
                  </a:extLst>
                </p:cNvPr>
                <p:cNvPicPr/>
                <p:nvPr/>
              </p:nvPicPr>
              <p:blipFill>
                <a:blip r:embed="rId147"/>
                <a:stretch>
                  <a:fillRect/>
                </a:stretch>
              </p:blipFill>
              <p:spPr>
                <a:xfrm>
                  <a:off x="9148845" y="2331310"/>
                  <a:ext cx="2373840" cy="9057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59" name="Ink 158">
                  <a:extLst>
                    <a:ext uri="{FF2B5EF4-FFF2-40B4-BE49-F238E27FC236}">
                      <a16:creationId xmlns:a16="http://schemas.microsoft.com/office/drawing/2014/main" id="{9E3E326F-7CDF-578D-E55A-6973095F557F}"/>
                    </a:ext>
                  </a:extLst>
                </p14:cNvPr>
                <p14:cNvContentPartPr/>
                <p14:nvPr/>
              </p14:nvContentPartPr>
              <p14:xfrm>
                <a:off x="10001325" y="2614990"/>
                <a:ext cx="626760" cy="281880"/>
              </p14:xfrm>
            </p:contentPart>
          </mc:Choice>
          <mc:Fallback>
            <p:pic>
              <p:nvPicPr>
                <p:cNvPr id="159" name="Ink 158">
                  <a:extLst>
                    <a:ext uri="{FF2B5EF4-FFF2-40B4-BE49-F238E27FC236}">
                      <a16:creationId xmlns:a16="http://schemas.microsoft.com/office/drawing/2014/main" id="{9E3E326F-7CDF-578D-E55A-6973095F557F}"/>
                    </a:ext>
                  </a:extLst>
                </p:cNvPr>
                <p:cNvPicPr/>
                <p:nvPr/>
              </p:nvPicPr>
              <p:blipFill>
                <a:blip r:embed="rId149"/>
                <a:stretch>
                  <a:fillRect/>
                </a:stretch>
              </p:blipFill>
              <p:spPr>
                <a:xfrm>
                  <a:off x="9995205" y="2608870"/>
                  <a:ext cx="63900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60" name="Ink 159">
                  <a:extLst>
                    <a:ext uri="{FF2B5EF4-FFF2-40B4-BE49-F238E27FC236}">
                      <a16:creationId xmlns:a16="http://schemas.microsoft.com/office/drawing/2014/main" id="{AB7C998F-134C-8908-785B-9738874A6EA6}"/>
                    </a:ext>
                  </a:extLst>
                </p14:cNvPr>
                <p14:cNvContentPartPr/>
                <p14:nvPr/>
              </p14:nvContentPartPr>
              <p14:xfrm>
                <a:off x="10695045" y="2670430"/>
                <a:ext cx="231120" cy="175680"/>
              </p14:xfrm>
            </p:contentPart>
          </mc:Choice>
          <mc:Fallback>
            <p:pic>
              <p:nvPicPr>
                <p:cNvPr id="160" name="Ink 159">
                  <a:extLst>
                    <a:ext uri="{FF2B5EF4-FFF2-40B4-BE49-F238E27FC236}">
                      <a16:creationId xmlns:a16="http://schemas.microsoft.com/office/drawing/2014/main" id="{AB7C998F-134C-8908-785B-9738874A6EA6}"/>
                    </a:ext>
                  </a:extLst>
                </p:cNvPr>
                <p:cNvPicPr/>
                <p:nvPr/>
              </p:nvPicPr>
              <p:blipFill>
                <a:blip r:embed="rId151"/>
                <a:stretch>
                  <a:fillRect/>
                </a:stretch>
              </p:blipFill>
              <p:spPr>
                <a:xfrm>
                  <a:off x="10688925" y="2664310"/>
                  <a:ext cx="24336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64" name="Ink 63">
                  <a:extLst>
                    <a:ext uri="{FF2B5EF4-FFF2-40B4-BE49-F238E27FC236}">
                      <a16:creationId xmlns:a16="http://schemas.microsoft.com/office/drawing/2014/main" id="{1C66AA3C-4722-F464-BC29-C18B0ED92EB7}"/>
                    </a:ext>
                  </a:extLst>
                </p14:cNvPr>
                <p14:cNvContentPartPr/>
                <p14:nvPr/>
              </p14:nvContentPartPr>
              <p14:xfrm>
                <a:off x="5051325" y="3832510"/>
                <a:ext cx="2477880" cy="1086480"/>
              </p14:xfrm>
            </p:contentPart>
          </mc:Choice>
          <mc:Fallback>
            <p:pic>
              <p:nvPicPr>
                <p:cNvPr id="64" name="Ink 63">
                  <a:extLst>
                    <a:ext uri="{FF2B5EF4-FFF2-40B4-BE49-F238E27FC236}">
                      <a16:creationId xmlns:a16="http://schemas.microsoft.com/office/drawing/2014/main" id="{1C66AA3C-4722-F464-BC29-C18B0ED92EB7}"/>
                    </a:ext>
                  </a:extLst>
                </p:cNvPr>
                <p:cNvPicPr/>
                <p:nvPr/>
              </p:nvPicPr>
              <p:blipFill>
                <a:blip r:embed="rId153"/>
                <a:stretch>
                  <a:fillRect/>
                </a:stretch>
              </p:blipFill>
              <p:spPr>
                <a:xfrm>
                  <a:off x="5045205" y="3826390"/>
                  <a:ext cx="2490120" cy="10987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65" name="Ink 64">
                  <a:extLst>
                    <a:ext uri="{FF2B5EF4-FFF2-40B4-BE49-F238E27FC236}">
                      <a16:creationId xmlns:a16="http://schemas.microsoft.com/office/drawing/2014/main" id="{333105F4-CB26-0918-151D-2E16CF50B9A3}"/>
                    </a:ext>
                  </a:extLst>
                </p14:cNvPr>
                <p14:cNvContentPartPr/>
                <p14:nvPr/>
              </p14:nvContentPartPr>
              <p14:xfrm>
                <a:off x="5733165" y="4286830"/>
                <a:ext cx="187920" cy="242280"/>
              </p14:xfrm>
            </p:contentPart>
          </mc:Choice>
          <mc:Fallback>
            <p:pic>
              <p:nvPicPr>
                <p:cNvPr id="65" name="Ink 64">
                  <a:extLst>
                    <a:ext uri="{FF2B5EF4-FFF2-40B4-BE49-F238E27FC236}">
                      <a16:creationId xmlns:a16="http://schemas.microsoft.com/office/drawing/2014/main" id="{333105F4-CB26-0918-151D-2E16CF50B9A3}"/>
                    </a:ext>
                  </a:extLst>
                </p:cNvPr>
                <p:cNvPicPr/>
                <p:nvPr/>
              </p:nvPicPr>
              <p:blipFill>
                <a:blip r:embed="rId155"/>
                <a:stretch>
                  <a:fillRect/>
                </a:stretch>
              </p:blipFill>
              <p:spPr>
                <a:xfrm>
                  <a:off x="5727045" y="4280710"/>
                  <a:ext cx="20016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67" name="Ink 66">
                  <a:extLst>
                    <a:ext uri="{FF2B5EF4-FFF2-40B4-BE49-F238E27FC236}">
                      <a16:creationId xmlns:a16="http://schemas.microsoft.com/office/drawing/2014/main" id="{1A404CF9-4492-6BE2-FDF6-1433C2004C71}"/>
                    </a:ext>
                  </a:extLst>
                </p14:cNvPr>
                <p14:cNvContentPartPr/>
                <p14:nvPr/>
              </p14:nvContentPartPr>
              <p14:xfrm>
                <a:off x="5970405" y="4286830"/>
                <a:ext cx="141840" cy="246600"/>
              </p14:xfrm>
            </p:contentPart>
          </mc:Choice>
          <mc:Fallback>
            <p:pic>
              <p:nvPicPr>
                <p:cNvPr id="67" name="Ink 66">
                  <a:extLst>
                    <a:ext uri="{FF2B5EF4-FFF2-40B4-BE49-F238E27FC236}">
                      <a16:creationId xmlns:a16="http://schemas.microsoft.com/office/drawing/2014/main" id="{1A404CF9-4492-6BE2-FDF6-1433C2004C71}"/>
                    </a:ext>
                  </a:extLst>
                </p:cNvPr>
                <p:cNvPicPr/>
                <p:nvPr/>
              </p:nvPicPr>
              <p:blipFill>
                <a:blip r:embed="rId157"/>
                <a:stretch>
                  <a:fillRect/>
                </a:stretch>
              </p:blipFill>
              <p:spPr>
                <a:xfrm>
                  <a:off x="5964285" y="4280710"/>
                  <a:ext cx="15408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68" name="Ink 67">
                  <a:extLst>
                    <a:ext uri="{FF2B5EF4-FFF2-40B4-BE49-F238E27FC236}">
                      <a16:creationId xmlns:a16="http://schemas.microsoft.com/office/drawing/2014/main" id="{FF694B82-B6BA-B53B-FB1F-98BC0C2B4AFF}"/>
                    </a:ext>
                  </a:extLst>
                </p14:cNvPr>
                <p14:cNvContentPartPr/>
                <p14:nvPr/>
              </p14:nvContentPartPr>
              <p14:xfrm>
                <a:off x="6029805" y="4261630"/>
                <a:ext cx="231120" cy="254160"/>
              </p14:xfrm>
            </p:contentPart>
          </mc:Choice>
          <mc:Fallback>
            <p:pic>
              <p:nvPicPr>
                <p:cNvPr id="68" name="Ink 67">
                  <a:extLst>
                    <a:ext uri="{FF2B5EF4-FFF2-40B4-BE49-F238E27FC236}">
                      <a16:creationId xmlns:a16="http://schemas.microsoft.com/office/drawing/2014/main" id="{FF694B82-B6BA-B53B-FB1F-98BC0C2B4AFF}"/>
                    </a:ext>
                  </a:extLst>
                </p:cNvPr>
                <p:cNvPicPr/>
                <p:nvPr/>
              </p:nvPicPr>
              <p:blipFill>
                <a:blip r:embed="rId159"/>
                <a:stretch>
                  <a:fillRect/>
                </a:stretch>
              </p:blipFill>
              <p:spPr>
                <a:xfrm>
                  <a:off x="6023685" y="4255510"/>
                  <a:ext cx="24336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69" name="Ink 68">
                  <a:extLst>
                    <a:ext uri="{FF2B5EF4-FFF2-40B4-BE49-F238E27FC236}">
                      <a16:creationId xmlns:a16="http://schemas.microsoft.com/office/drawing/2014/main" id="{C2DE7253-5B53-2317-879D-455B737E9F7D}"/>
                    </a:ext>
                  </a:extLst>
                </p14:cNvPr>
                <p14:cNvContentPartPr/>
                <p14:nvPr/>
              </p14:nvContentPartPr>
              <p14:xfrm>
                <a:off x="6338685" y="4354510"/>
                <a:ext cx="92520" cy="17640"/>
              </p14:xfrm>
            </p:contentPart>
          </mc:Choice>
          <mc:Fallback>
            <p:pic>
              <p:nvPicPr>
                <p:cNvPr id="69" name="Ink 68">
                  <a:extLst>
                    <a:ext uri="{FF2B5EF4-FFF2-40B4-BE49-F238E27FC236}">
                      <a16:creationId xmlns:a16="http://schemas.microsoft.com/office/drawing/2014/main" id="{C2DE7253-5B53-2317-879D-455B737E9F7D}"/>
                    </a:ext>
                  </a:extLst>
                </p:cNvPr>
                <p:cNvPicPr/>
                <p:nvPr/>
              </p:nvPicPr>
              <p:blipFill>
                <a:blip r:embed="rId161"/>
                <a:stretch>
                  <a:fillRect/>
                </a:stretch>
              </p:blipFill>
              <p:spPr>
                <a:xfrm>
                  <a:off x="6332565" y="4348390"/>
                  <a:ext cx="10476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70" name="Ink 69">
                  <a:extLst>
                    <a:ext uri="{FF2B5EF4-FFF2-40B4-BE49-F238E27FC236}">
                      <a16:creationId xmlns:a16="http://schemas.microsoft.com/office/drawing/2014/main" id="{3AC70E2A-5DE6-4633-7251-C3091E42B5A6}"/>
                    </a:ext>
                  </a:extLst>
                </p14:cNvPr>
                <p14:cNvContentPartPr/>
                <p14:nvPr/>
              </p14:nvContentPartPr>
              <p14:xfrm>
                <a:off x="6525525" y="4251550"/>
                <a:ext cx="180000" cy="209160"/>
              </p14:xfrm>
            </p:contentPart>
          </mc:Choice>
          <mc:Fallback>
            <p:pic>
              <p:nvPicPr>
                <p:cNvPr id="70" name="Ink 69">
                  <a:extLst>
                    <a:ext uri="{FF2B5EF4-FFF2-40B4-BE49-F238E27FC236}">
                      <a16:creationId xmlns:a16="http://schemas.microsoft.com/office/drawing/2014/main" id="{3AC70E2A-5DE6-4633-7251-C3091E42B5A6}"/>
                    </a:ext>
                  </a:extLst>
                </p:cNvPr>
                <p:cNvPicPr/>
                <p:nvPr/>
              </p:nvPicPr>
              <p:blipFill>
                <a:blip r:embed="rId163"/>
                <a:stretch>
                  <a:fillRect/>
                </a:stretch>
              </p:blipFill>
              <p:spPr>
                <a:xfrm>
                  <a:off x="6519405" y="4245430"/>
                  <a:ext cx="19224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71" name="Ink 70">
                  <a:extLst>
                    <a:ext uri="{FF2B5EF4-FFF2-40B4-BE49-F238E27FC236}">
                      <a16:creationId xmlns:a16="http://schemas.microsoft.com/office/drawing/2014/main" id="{4FC10991-43A1-87A0-A01D-74018C85C977}"/>
                    </a:ext>
                  </a:extLst>
                </p14:cNvPr>
                <p14:cNvContentPartPr/>
                <p14:nvPr/>
              </p14:nvContentPartPr>
              <p14:xfrm>
                <a:off x="6703365" y="4244350"/>
                <a:ext cx="126000" cy="187920"/>
              </p14:xfrm>
            </p:contentPart>
          </mc:Choice>
          <mc:Fallback>
            <p:pic>
              <p:nvPicPr>
                <p:cNvPr id="71" name="Ink 70">
                  <a:extLst>
                    <a:ext uri="{FF2B5EF4-FFF2-40B4-BE49-F238E27FC236}">
                      <a16:creationId xmlns:a16="http://schemas.microsoft.com/office/drawing/2014/main" id="{4FC10991-43A1-87A0-A01D-74018C85C977}"/>
                    </a:ext>
                  </a:extLst>
                </p:cNvPr>
                <p:cNvPicPr/>
                <p:nvPr/>
              </p:nvPicPr>
              <p:blipFill>
                <a:blip r:embed="rId165"/>
                <a:stretch>
                  <a:fillRect/>
                </a:stretch>
              </p:blipFill>
              <p:spPr>
                <a:xfrm>
                  <a:off x="6697245" y="4238230"/>
                  <a:ext cx="13824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72" name="Ink 71">
                  <a:extLst>
                    <a:ext uri="{FF2B5EF4-FFF2-40B4-BE49-F238E27FC236}">
                      <a16:creationId xmlns:a16="http://schemas.microsoft.com/office/drawing/2014/main" id="{521E4B5B-8E7D-E2A9-9EAE-120087D0EDD6}"/>
                    </a:ext>
                  </a:extLst>
                </p14:cNvPr>
                <p14:cNvContentPartPr/>
                <p14:nvPr/>
              </p14:nvContentPartPr>
              <p14:xfrm>
                <a:off x="6916125" y="4170910"/>
                <a:ext cx="132120" cy="230040"/>
              </p14:xfrm>
            </p:contentPart>
          </mc:Choice>
          <mc:Fallback>
            <p:pic>
              <p:nvPicPr>
                <p:cNvPr id="72" name="Ink 71">
                  <a:extLst>
                    <a:ext uri="{FF2B5EF4-FFF2-40B4-BE49-F238E27FC236}">
                      <a16:creationId xmlns:a16="http://schemas.microsoft.com/office/drawing/2014/main" id="{521E4B5B-8E7D-E2A9-9EAE-120087D0EDD6}"/>
                    </a:ext>
                  </a:extLst>
                </p:cNvPr>
                <p:cNvPicPr/>
                <p:nvPr/>
              </p:nvPicPr>
              <p:blipFill>
                <a:blip r:embed="rId167"/>
                <a:stretch>
                  <a:fillRect/>
                </a:stretch>
              </p:blipFill>
              <p:spPr>
                <a:xfrm>
                  <a:off x="6910005" y="4164790"/>
                  <a:ext cx="14436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73" name="Ink 72">
                  <a:extLst>
                    <a:ext uri="{FF2B5EF4-FFF2-40B4-BE49-F238E27FC236}">
                      <a16:creationId xmlns:a16="http://schemas.microsoft.com/office/drawing/2014/main" id="{BA76886D-56D3-DDD1-5482-3054159850D8}"/>
                    </a:ext>
                  </a:extLst>
                </p14:cNvPr>
                <p14:cNvContentPartPr/>
                <p14:nvPr/>
              </p14:nvContentPartPr>
              <p14:xfrm>
                <a:off x="6032325" y="4044910"/>
                <a:ext cx="167760" cy="193320"/>
              </p14:xfrm>
            </p:contentPart>
          </mc:Choice>
          <mc:Fallback>
            <p:pic>
              <p:nvPicPr>
                <p:cNvPr id="73" name="Ink 72">
                  <a:extLst>
                    <a:ext uri="{FF2B5EF4-FFF2-40B4-BE49-F238E27FC236}">
                      <a16:creationId xmlns:a16="http://schemas.microsoft.com/office/drawing/2014/main" id="{BA76886D-56D3-DDD1-5482-3054159850D8}"/>
                    </a:ext>
                  </a:extLst>
                </p:cNvPr>
                <p:cNvPicPr/>
                <p:nvPr/>
              </p:nvPicPr>
              <p:blipFill>
                <a:blip r:embed="rId169"/>
                <a:stretch>
                  <a:fillRect/>
                </a:stretch>
              </p:blipFill>
              <p:spPr>
                <a:xfrm>
                  <a:off x="6026205" y="4038790"/>
                  <a:ext cx="18000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74" name="Ink 73">
                  <a:extLst>
                    <a:ext uri="{FF2B5EF4-FFF2-40B4-BE49-F238E27FC236}">
                      <a16:creationId xmlns:a16="http://schemas.microsoft.com/office/drawing/2014/main" id="{65890DED-1E01-0703-57BF-54EF8F470AF4}"/>
                    </a:ext>
                  </a:extLst>
                </p14:cNvPr>
                <p14:cNvContentPartPr/>
                <p14:nvPr/>
              </p14:nvContentPartPr>
              <p14:xfrm>
                <a:off x="6184245" y="3976870"/>
                <a:ext cx="257400" cy="221040"/>
              </p14:xfrm>
            </p:contentPart>
          </mc:Choice>
          <mc:Fallback>
            <p:pic>
              <p:nvPicPr>
                <p:cNvPr id="74" name="Ink 73">
                  <a:extLst>
                    <a:ext uri="{FF2B5EF4-FFF2-40B4-BE49-F238E27FC236}">
                      <a16:creationId xmlns:a16="http://schemas.microsoft.com/office/drawing/2014/main" id="{65890DED-1E01-0703-57BF-54EF8F470AF4}"/>
                    </a:ext>
                  </a:extLst>
                </p:cNvPr>
                <p:cNvPicPr/>
                <p:nvPr/>
              </p:nvPicPr>
              <p:blipFill>
                <a:blip r:embed="rId171"/>
                <a:stretch>
                  <a:fillRect/>
                </a:stretch>
              </p:blipFill>
              <p:spPr>
                <a:xfrm>
                  <a:off x="6178125" y="3970750"/>
                  <a:ext cx="26964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75" name="Ink 74">
                  <a:extLst>
                    <a:ext uri="{FF2B5EF4-FFF2-40B4-BE49-F238E27FC236}">
                      <a16:creationId xmlns:a16="http://schemas.microsoft.com/office/drawing/2014/main" id="{905688ED-0A5F-CC75-296A-D869CDD8DB40}"/>
                    </a:ext>
                  </a:extLst>
                </p14:cNvPr>
                <p14:cNvContentPartPr/>
                <p14:nvPr/>
              </p14:nvContentPartPr>
              <p14:xfrm>
                <a:off x="5901285" y="3881470"/>
                <a:ext cx="686160" cy="418680"/>
              </p14:xfrm>
            </p:contentPart>
          </mc:Choice>
          <mc:Fallback>
            <p:pic>
              <p:nvPicPr>
                <p:cNvPr id="75" name="Ink 74">
                  <a:extLst>
                    <a:ext uri="{FF2B5EF4-FFF2-40B4-BE49-F238E27FC236}">
                      <a16:creationId xmlns:a16="http://schemas.microsoft.com/office/drawing/2014/main" id="{905688ED-0A5F-CC75-296A-D869CDD8DB40}"/>
                    </a:ext>
                  </a:extLst>
                </p:cNvPr>
                <p:cNvPicPr/>
                <p:nvPr/>
              </p:nvPicPr>
              <p:blipFill>
                <a:blip r:embed="rId173"/>
                <a:stretch>
                  <a:fillRect/>
                </a:stretch>
              </p:blipFill>
              <p:spPr>
                <a:xfrm>
                  <a:off x="5895165" y="3875350"/>
                  <a:ext cx="698400"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95" name="Ink 94">
                  <a:extLst>
                    <a:ext uri="{FF2B5EF4-FFF2-40B4-BE49-F238E27FC236}">
                      <a16:creationId xmlns:a16="http://schemas.microsoft.com/office/drawing/2014/main" id="{A220A094-A002-15F7-557C-4D349A0A9586}"/>
                    </a:ext>
                  </a:extLst>
                </p14:cNvPr>
                <p14:cNvContentPartPr/>
                <p14:nvPr/>
              </p14:nvContentPartPr>
              <p14:xfrm>
                <a:off x="7960125" y="5812870"/>
                <a:ext cx="651960" cy="61560"/>
              </p14:xfrm>
            </p:contentPart>
          </mc:Choice>
          <mc:Fallback>
            <p:pic>
              <p:nvPicPr>
                <p:cNvPr id="95" name="Ink 94">
                  <a:extLst>
                    <a:ext uri="{FF2B5EF4-FFF2-40B4-BE49-F238E27FC236}">
                      <a16:creationId xmlns:a16="http://schemas.microsoft.com/office/drawing/2014/main" id="{A220A094-A002-15F7-557C-4D349A0A9586}"/>
                    </a:ext>
                  </a:extLst>
                </p:cNvPr>
                <p:cNvPicPr/>
                <p:nvPr/>
              </p:nvPicPr>
              <p:blipFill>
                <a:blip r:embed="rId175"/>
                <a:stretch>
                  <a:fillRect/>
                </a:stretch>
              </p:blipFill>
              <p:spPr>
                <a:xfrm>
                  <a:off x="7954005" y="5806750"/>
                  <a:ext cx="66420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96" name="Ink 95">
                  <a:extLst>
                    <a:ext uri="{FF2B5EF4-FFF2-40B4-BE49-F238E27FC236}">
                      <a16:creationId xmlns:a16="http://schemas.microsoft.com/office/drawing/2014/main" id="{C357613B-0D4A-5266-1544-B62EE56AF53B}"/>
                    </a:ext>
                  </a:extLst>
                </p14:cNvPr>
                <p14:cNvContentPartPr/>
                <p14:nvPr/>
              </p14:nvContentPartPr>
              <p14:xfrm>
                <a:off x="8495445" y="5752390"/>
                <a:ext cx="151920" cy="160200"/>
              </p14:xfrm>
            </p:contentPart>
          </mc:Choice>
          <mc:Fallback>
            <p:pic>
              <p:nvPicPr>
                <p:cNvPr id="96" name="Ink 95">
                  <a:extLst>
                    <a:ext uri="{FF2B5EF4-FFF2-40B4-BE49-F238E27FC236}">
                      <a16:creationId xmlns:a16="http://schemas.microsoft.com/office/drawing/2014/main" id="{C357613B-0D4A-5266-1544-B62EE56AF53B}"/>
                    </a:ext>
                  </a:extLst>
                </p:cNvPr>
                <p:cNvPicPr/>
                <p:nvPr/>
              </p:nvPicPr>
              <p:blipFill>
                <a:blip r:embed="rId177"/>
                <a:stretch>
                  <a:fillRect/>
                </a:stretch>
              </p:blipFill>
              <p:spPr>
                <a:xfrm>
                  <a:off x="8489325" y="5746270"/>
                  <a:ext cx="16416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48" name="Ink 47">
                  <a:extLst>
                    <a:ext uri="{FF2B5EF4-FFF2-40B4-BE49-F238E27FC236}">
                      <a16:creationId xmlns:a16="http://schemas.microsoft.com/office/drawing/2014/main" id="{2EA42271-9F7C-201B-5DE5-A6E815E5A77C}"/>
                    </a:ext>
                  </a:extLst>
                </p14:cNvPr>
                <p14:cNvContentPartPr/>
                <p14:nvPr/>
              </p14:nvContentPartPr>
              <p14:xfrm>
                <a:off x="4994805" y="5363950"/>
                <a:ext cx="2727000" cy="1214280"/>
              </p14:xfrm>
            </p:contentPart>
          </mc:Choice>
          <mc:Fallback>
            <p:pic>
              <p:nvPicPr>
                <p:cNvPr id="48" name="Ink 47">
                  <a:extLst>
                    <a:ext uri="{FF2B5EF4-FFF2-40B4-BE49-F238E27FC236}">
                      <a16:creationId xmlns:a16="http://schemas.microsoft.com/office/drawing/2014/main" id="{2EA42271-9F7C-201B-5DE5-A6E815E5A77C}"/>
                    </a:ext>
                  </a:extLst>
                </p:cNvPr>
                <p:cNvPicPr/>
                <p:nvPr/>
              </p:nvPicPr>
              <p:blipFill>
                <a:blip r:embed="rId179"/>
                <a:stretch>
                  <a:fillRect/>
                </a:stretch>
              </p:blipFill>
              <p:spPr>
                <a:xfrm>
                  <a:off x="4988685" y="5357830"/>
                  <a:ext cx="2739240" cy="12265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49" name="Ink 48">
                  <a:extLst>
                    <a:ext uri="{FF2B5EF4-FFF2-40B4-BE49-F238E27FC236}">
                      <a16:creationId xmlns:a16="http://schemas.microsoft.com/office/drawing/2014/main" id="{C63B623F-C2E7-442D-171A-9296A70FF609}"/>
                    </a:ext>
                  </a:extLst>
                </p14:cNvPr>
                <p14:cNvContentPartPr/>
                <p14:nvPr/>
              </p14:nvContentPartPr>
              <p14:xfrm>
                <a:off x="5764125" y="5752030"/>
                <a:ext cx="230760" cy="326160"/>
              </p14:xfrm>
            </p:contentPart>
          </mc:Choice>
          <mc:Fallback>
            <p:pic>
              <p:nvPicPr>
                <p:cNvPr id="49" name="Ink 48">
                  <a:extLst>
                    <a:ext uri="{FF2B5EF4-FFF2-40B4-BE49-F238E27FC236}">
                      <a16:creationId xmlns:a16="http://schemas.microsoft.com/office/drawing/2014/main" id="{C63B623F-C2E7-442D-171A-9296A70FF609}"/>
                    </a:ext>
                  </a:extLst>
                </p:cNvPr>
                <p:cNvPicPr/>
                <p:nvPr/>
              </p:nvPicPr>
              <p:blipFill>
                <a:blip r:embed="rId181"/>
                <a:stretch>
                  <a:fillRect/>
                </a:stretch>
              </p:blipFill>
              <p:spPr>
                <a:xfrm>
                  <a:off x="5758005" y="5745910"/>
                  <a:ext cx="24300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50" name="Ink 49">
                  <a:extLst>
                    <a:ext uri="{FF2B5EF4-FFF2-40B4-BE49-F238E27FC236}">
                      <a16:creationId xmlns:a16="http://schemas.microsoft.com/office/drawing/2014/main" id="{E366CE6D-5E15-17E9-E16D-8A9CD7EAB1A3}"/>
                    </a:ext>
                  </a:extLst>
                </p14:cNvPr>
                <p14:cNvContentPartPr/>
                <p14:nvPr/>
              </p14:nvContentPartPr>
              <p14:xfrm>
                <a:off x="6085965" y="5700190"/>
                <a:ext cx="188280" cy="298440"/>
              </p14:xfrm>
            </p:contentPart>
          </mc:Choice>
          <mc:Fallback>
            <p:pic>
              <p:nvPicPr>
                <p:cNvPr id="50" name="Ink 49">
                  <a:extLst>
                    <a:ext uri="{FF2B5EF4-FFF2-40B4-BE49-F238E27FC236}">
                      <a16:creationId xmlns:a16="http://schemas.microsoft.com/office/drawing/2014/main" id="{E366CE6D-5E15-17E9-E16D-8A9CD7EAB1A3}"/>
                    </a:ext>
                  </a:extLst>
                </p:cNvPr>
                <p:cNvPicPr/>
                <p:nvPr/>
              </p:nvPicPr>
              <p:blipFill>
                <a:blip r:embed="rId183"/>
                <a:stretch>
                  <a:fillRect/>
                </a:stretch>
              </p:blipFill>
              <p:spPr>
                <a:xfrm>
                  <a:off x="6079845" y="5694070"/>
                  <a:ext cx="20052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51" name="Ink 50">
                  <a:extLst>
                    <a:ext uri="{FF2B5EF4-FFF2-40B4-BE49-F238E27FC236}">
                      <a16:creationId xmlns:a16="http://schemas.microsoft.com/office/drawing/2014/main" id="{7CFA3A59-B8F1-FAE8-0B10-0B829B05E8DD}"/>
                    </a:ext>
                  </a:extLst>
                </p14:cNvPr>
                <p14:cNvContentPartPr/>
                <p14:nvPr/>
              </p14:nvContentPartPr>
              <p14:xfrm>
                <a:off x="6176685" y="5823310"/>
                <a:ext cx="80640" cy="105480"/>
              </p14:xfrm>
            </p:contentPart>
          </mc:Choice>
          <mc:Fallback>
            <p:pic>
              <p:nvPicPr>
                <p:cNvPr id="51" name="Ink 50">
                  <a:extLst>
                    <a:ext uri="{FF2B5EF4-FFF2-40B4-BE49-F238E27FC236}">
                      <a16:creationId xmlns:a16="http://schemas.microsoft.com/office/drawing/2014/main" id="{7CFA3A59-B8F1-FAE8-0B10-0B829B05E8DD}"/>
                    </a:ext>
                  </a:extLst>
                </p:cNvPr>
                <p:cNvPicPr/>
                <p:nvPr/>
              </p:nvPicPr>
              <p:blipFill>
                <a:blip r:embed="rId185"/>
                <a:stretch>
                  <a:fillRect/>
                </a:stretch>
              </p:blipFill>
              <p:spPr>
                <a:xfrm>
                  <a:off x="6170565" y="5817190"/>
                  <a:ext cx="9288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52" name="Ink 51">
                  <a:extLst>
                    <a:ext uri="{FF2B5EF4-FFF2-40B4-BE49-F238E27FC236}">
                      <a16:creationId xmlns:a16="http://schemas.microsoft.com/office/drawing/2014/main" id="{A8DDA679-BA92-077F-9E14-79342F2C5C93}"/>
                    </a:ext>
                  </a:extLst>
                </p14:cNvPr>
                <p14:cNvContentPartPr/>
                <p14:nvPr/>
              </p14:nvContentPartPr>
              <p14:xfrm>
                <a:off x="6375405" y="5697310"/>
                <a:ext cx="115920" cy="271440"/>
              </p14:xfrm>
            </p:contentPart>
          </mc:Choice>
          <mc:Fallback>
            <p:pic>
              <p:nvPicPr>
                <p:cNvPr id="52" name="Ink 51">
                  <a:extLst>
                    <a:ext uri="{FF2B5EF4-FFF2-40B4-BE49-F238E27FC236}">
                      <a16:creationId xmlns:a16="http://schemas.microsoft.com/office/drawing/2014/main" id="{A8DDA679-BA92-077F-9E14-79342F2C5C93}"/>
                    </a:ext>
                  </a:extLst>
                </p:cNvPr>
                <p:cNvPicPr/>
                <p:nvPr/>
              </p:nvPicPr>
              <p:blipFill>
                <a:blip r:embed="rId187"/>
                <a:stretch>
                  <a:fillRect/>
                </a:stretch>
              </p:blipFill>
              <p:spPr>
                <a:xfrm>
                  <a:off x="6369285" y="5691190"/>
                  <a:ext cx="12816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58" name="Ink 57">
                  <a:extLst>
                    <a:ext uri="{FF2B5EF4-FFF2-40B4-BE49-F238E27FC236}">
                      <a16:creationId xmlns:a16="http://schemas.microsoft.com/office/drawing/2014/main" id="{D16583DE-13B6-0F94-5E09-44614A717653}"/>
                    </a:ext>
                  </a:extLst>
                </p14:cNvPr>
                <p14:cNvContentPartPr/>
                <p14:nvPr/>
              </p14:nvContentPartPr>
              <p14:xfrm>
                <a:off x="5256885" y="6173950"/>
                <a:ext cx="308880" cy="288720"/>
              </p14:xfrm>
            </p:contentPart>
          </mc:Choice>
          <mc:Fallback>
            <p:pic>
              <p:nvPicPr>
                <p:cNvPr id="58" name="Ink 57">
                  <a:extLst>
                    <a:ext uri="{FF2B5EF4-FFF2-40B4-BE49-F238E27FC236}">
                      <a16:creationId xmlns:a16="http://schemas.microsoft.com/office/drawing/2014/main" id="{D16583DE-13B6-0F94-5E09-44614A717653}"/>
                    </a:ext>
                  </a:extLst>
                </p:cNvPr>
                <p:cNvPicPr/>
                <p:nvPr/>
              </p:nvPicPr>
              <p:blipFill>
                <a:blip r:embed="rId189"/>
                <a:stretch>
                  <a:fillRect/>
                </a:stretch>
              </p:blipFill>
              <p:spPr>
                <a:xfrm>
                  <a:off x="5250765" y="6167830"/>
                  <a:ext cx="32112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59" name="Ink 58">
                  <a:extLst>
                    <a:ext uri="{FF2B5EF4-FFF2-40B4-BE49-F238E27FC236}">
                      <a16:creationId xmlns:a16="http://schemas.microsoft.com/office/drawing/2014/main" id="{D134E821-234E-EB51-33EA-CA5F75B2E4C4}"/>
                    </a:ext>
                  </a:extLst>
                </p14:cNvPr>
                <p14:cNvContentPartPr/>
                <p14:nvPr/>
              </p14:nvContentPartPr>
              <p14:xfrm>
                <a:off x="5587365" y="6146230"/>
                <a:ext cx="241560" cy="290160"/>
              </p14:xfrm>
            </p:contentPart>
          </mc:Choice>
          <mc:Fallback>
            <p:pic>
              <p:nvPicPr>
                <p:cNvPr id="59" name="Ink 58">
                  <a:extLst>
                    <a:ext uri="{FF2B5EF4-FFF2-40B4-BE49-F238E27FC236}">
                      <a16:creationId xmlns:a16="http://schemas.microsoft.com/office/drawing/2014/main" id="{D134E821-234E-EB51-33EA-CA5F75B2E4C4}"/>
                    </a:ext>
                  </a:extLst>
                </p:cNvPr>
                <p:cNvPicPr/>
                <p:nvPr/>
              </p:nvPicPr>
              <p:blipFill>
                <a:blip r:embed="rId191"/>
                <a:stretch>
                  <a:fillRect/>
                </a:stretch>
              </p:blipFill>
              <p:spPr>
                <a:xfrm>
                  <a:off x="5581245" y="6140110"/>
                  <a:ext cx="25380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60" name="Ink 59">
                  <a:extLst>
                    <a:ext uri="{FF2B5EF4-FFF2-40B4-BE49-F238E27FC236}">
                      <a16:creationId xmlns:a16="http://schemas.microsoft.com/office/drawing/2014/main" id="{C8F79901-ED27-BDA4-9D67-690BC1191FB6}"/>
                    </a:ext>
                  </a:extLst>
                </p14:cNvPr>
                <p14:cNvContentPartPr/>
                <p14:nvPr/>
              </p14:nvContentPartPr>
              <p14:xfrm>
                <a:off x="5892285" y="6133270"/>
                <a:ext cx="286560" cy="287280"/>
              </p14:xfrm>
            </p:contentPart>
          </mc:Choice>
          <mc:Fallback>
            <p:pic>
              <p:nvPicPr>
                <p:cNvPr id="60" name="Ink 59">
                  <a:extLst>
                    <a:ext uri="{FF2B5EF4-FFF2-40B4-BE49-F238E27FC236}">
                      <a16:creationId xmlns:a16="http://schemas.microsoft.com/office/drawing/2014/main" id="{C8F79901-ED27-BDA4-9D67-690BC1191FB6}"/>
                    </a:ext>
                  </a:extLst>
                </p:cNvPr>
                <p:cNvPicPr/>
                <p:nvPr/>
              </p:nvPicPr>
              <p:blipFill>
                <a:blip r:embed="rId193"/>
                <a:stretch>
                  <a:fillRect/>
                </a:stretch>
              </p:blipFill>
              <p:spPr>
                <a:xfrm>
                  <a:off x="5886165" y="6127150"/>
                  <a:ext cx="29880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61" name="Ink 60">
                  <a:extLst>
                    <a:ext uri="{FF2B5EF4-FFF2-40B4-BE49-F238E27FC236}">
                      <a16:creationId xmlns:a16="http://schemas.microsoft.com/office/drawing/2014/main" id="{7A19BD50-A2D9-BF84-7450-D7AF692C24D3}"/>
                    </a:ext>
                  </a:extLst>
                </p14:cNvPr>
                <p14:cNvContentPartPr/>
                <p14:nvPr/>
              </p14:nvContentPartPr>
              <p14:xfrm>
                <a:off x="6232845" y="6085390"/>
                <a:ext cx="289080" cy="306720"/>
              </p14:xfrm>
            </p:contentPart>
          </mc:Choice>
          <mc:Fallback>
            <p:pic>
              <p:nvPicPr>
                <p:cNvPr id="61" name="Ink 60">
                  <a:extLst>
                    <a:ext uri="{FF2B5EF4-FFF2-40B4-BE49-F238E27FC236}">
                      <a16:creationId xmlns:a16="http://schemas.microsoft.com/office/drawing/2014/main" id="{7A19BD50-A2D9-BF84-7450-D7AF692C24D3}"/>
                    </a:ext>
                  </a:extLst>
                </p:cNvPr>
                <p:cNvPicPr/>
                <p:nvPr/>
              </p:nvPicPr>
              <p:blipFill>
                <a:blip r:embed="rId195"/>
                <a:stretch>
                  <a:fillRect/>
                </a:stretch>
              </p:blipFill>
              <p:spPr>
                <a:xfrm>
                  <a:off x="6226725" y="6079270"/>
                  <a:ext cx="30132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62" name="Ink 61">
                  <a:extLst>
                    <a:ext uri="{FF2B5EF4-FFF2-40B4-BE49-F238E27FC236}">
                      <a16:creationId xmlns:a16="http://schemas.microsoft.com/office/drawing/2014/main" id="{364AD385-EB4D-7FEA-D3B8-A5B3B209FFAA}"/>
                    </a:ext>
                  </a:extLst>
                </p14:cNvPr>
                <p14:cNvContentPartPr/>
                <p14:nvPr/>
              </p14:nvContentPartPr>
              <p14:xfrm>
                <a:off x="6596085" y="6063790"/>
                <a:ext cx="205560" cy="300600"/>
              </p14:xfrm>
            </p:contentPart>
          </mc:Choice>
          <mc:Fallback>
            <p:pic>
              <p:nvPicPr>
                <p:cNvPr id="62" name="Ink 61">
                  <a:extLst>
                    <a:ext uri="{FF2B5EF4-FFF2-40B4-BE49-F238E27FC236}">
                      <a16:creationId xmlns:a16="http://schemas.microsoft.com/office/drawing/2014/main" id="{364AD385-EB4D-7FEA-D3B8-A5B3B209FFAA}"/>
                    </a:ext>
                  </a:extLst>
                </p:cNvPr>
                <p:cNvPicPr/>
                <p:nvPr/>
              </p:nvPicPr>
              <p:blipFill>
                <a:blip r:embed="rId197"/>
                <a:stretch>
                  <a:fillRect/>
                </a:stretch>
              </p:blipFill>
              <p:spPr>
                <a:xfrm>
                  <a:off x="6589965" y="6057670"/>
                  <a:ext cx="21780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82" name="Ink 81">
                  <a:extLst>
                    <a:ext uri="{FF2B5EF4-FFF2-40B4-BE49-F238E27FC236}">
                      <a16:creationId xmlns:a16="http://schemas.microsoft.com/office/drawing/2014/main" id="{07205440-EED3-728B-C26F-7E5DD53A4FA0}"/>
                    </a:ext>
                  </a:extLst>
                </p14:cNvPr>
                <p14:cNvContentPartPr/>
                <p14:nvPr/>
              </p14:nvContentPartPr>
              <p14:xfrm>
                <a:off x="5885805" y="5195110"/>
                <a:ext cx="60840" cy="261000"/>
              </p14:xfrm>
            </p:contentPart>
          </mc:Choice>
          <mc:Fallback>
            <p:pic>
              <p:nvPicPr>
                <p:cNvPr id="82" name="Ink 81">
                  <a:extLst>
                    <a:ext uri="{FF2B5EF4-FFF2-40B4-BE49-F238E27FC236}">
                      <a16:creationId xmlns:a16="http://schemas.microsoft.com/office/drawing/2014/main" id="{07205440-EED3-728B-C26F-7E5DD53A4FA0}"/>
                    </a:ext>
                  </a:extLst>
                </p:cNvPr>
                <p:cNvPicPr/>
                <p:nvPr/>
              </p:nvPicPr>
              <p:blipFill>
                <a:blip r:embed="rId199"/>
                <a:stretch>
                  <a:fillRect/>
                </a:stretch>
              </p:blipFill>
              <p:spPr>
                <a:xfrm>
                  <a:off x="5879685" y="5188990"/>
                  <a:ext cx="7308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83" name="Ink 82">
                  <a:extLst>
                    <a:ext uri="{FF2B5EF4-FFF2-40B4-BE49-F238E27FC236}">
                      <a16:creationId xmlns:a16="http://schemas.microsoft.com/office/drawing/2014/main" id="{9C93BE3C-C7E0-7BE3-A27C-F284AAB40C24}"/>
                    </a:ext>
                  </a:extLst>
                </p14:cNvPr>
                <p14:cNvContentPartPr/>
                <p14:nvPr/>
              </p14:nvContentPartPr>
              <p14:xfrm>
                <a:off x="5826045" y="5404270"/>
                <a:ext cx="149400" cy="76320"/>
              </p14:xfrm>
            </p:contentPart>
          </mc:Choice>
          <mc:Fallback>
            <p:pic>
              <p:nvPicPr>
                <p:cNvPr id="83" name="Ink 82">
                  <a:extLst>
                    <a:ext uri="{FF2B5EF4-FFF2-40B4-BE49-F238E27FC236}">
                      <a16:creationId xmlns:a16="http://schemas.microsoft.com/office/drawing/2014/main" id="{9C93BE3C-C7E0-7BE3-A27C-F284AAB40C24}"/>
                    </a:ext>
                  </a:extLst>
                </p:cNvPr>
                <p:cNvPicPr/>
                <p:nvPr/>
              </p:nvPicPr>
              <p:blipFill>
                <a:blip r:embed="rId201"/>
                <a:stretch>
                  <a:fillRect/>
                </a:stretch>
              </p:blipFill>
              <p:spPr>
                <a:xfrm>
                  <a:off x="5819925" y="5398150"/>
                  <a:ext cx="16164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84" name="Ink 83">
                  <a:extLst>
                    <a:ext uri="{FF2B5EF4-FFF2-40B4-BE49-F238E27FC236}">
                      <a16:creationId xmlns:a16="http://schemas.microsoft.com/office/drawing/2014/main" id="{B47403D3-56AF-EE99-DAA4-F9452167A3B1}"/>
                    </a:ext>
                  </a:extLst>
                </p14:cNvPr>
                <p14:cNvContentPartPr/>
                <p14:nvPr/>
              </p14:nvContentPartPr>
              <p14:xfrm>
                <a:off x="5786445" y="5188990"/>
                <a:ext cx="216360" cy="164520"/>
              </p14:xfrm>
            </p:contentPart>
          </mc:Choice>
          <mc:Fallback>
            <p:pic>
              <p:nvPicPr>
                <p:cNvPr id="84" name="Ink 83">
                  <a:extLst>
                    <a:ext uri="{FF2B5EF4-FFF2-40B4-BE49-F238E27FC236}">
                      <a16:creationId xmlns:a16="http://schemas.microsoft.com/office/drawing/2014/main" id="{B47403D3-56AF-EE99-DAA4-F9452167A3B1}"/>
                    </a:ext>
                  </a:extLst>
                </p:cNvPr>
                <p:cNvPicPr/>
                <p:nvPr/>
              </p:nvPicPr>
              <p:blipFill>
                <a:blip r:embed="rId203"/>
                <a:stretch>
                  <a:fillRect/>
                </a:stretch>
              </p:blipFill>
              <p:spPr>
                <a:xfrm>
                  <a:off x="5780325" y="5182870"/>
                  <a:ext cx="22860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86" name="Ink 85">
                  <a:extLst>
                    <a:ext uri="{FF2B5EF4-FFF2-40B4-BE49-F238E27FC236}">
                      <a16:creationId xmlns:a16="http://schemas.microsoft.com/office/drawing/2014/main" id="{2DB4BC85-D4B1-43A1-A252-6525A8333B34}"/>
                    </a:ext>
                  </a:extLst>
                </p14:cNvPr>
                <p14:cNvContentPartPr/>
                <p14:nvPr/>
              </p14:nvContentPartPr>
              <p14:xfrm>
                <a:off x="5379285" y="6332350"/>
                <a:ext cx="1678320" cy="348120"/>
              </p14:xfrm>
            </p:contentPart>
          </mc:Choice>
          <mc:Fallback>
            <p:pic>
              <p:nvPicPr>
                <p:cNvPr id="86" name="Ink 85">
                  <a:extLst>
                    <a:ext uri="{FF2B5EF4-FFF2-40B4-BE49-F238E27FC236}">
                      <a16:creationId xmlns:a16="http://schemas.microsoft.com/office/drawing/2014/main" id="{2DB4BC85-D4B1-43A1-A252-6525A8333B34}"/>
                    </a:ext>
                  </a:extLst>
                </p:cNvPr>
                <p:cNvPicPr/>
                <p:nvPr/>
              </p:nvPicPr>
              <p:blipFill>
                <a:blip r:embed="rId205"/>
                <a:stretch>
                  <a:fillRect/>
                </a:stretch>
              </p:blipFill>
              <p:spPr>
                <a:xfrm>
                  <a:off x="5373165" y="6326230"/>
                  <a:ext cx="169056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87" name="Ink 86">
                  <a:extLst>
                    <a:ext uri="{FF2B5EF4-FFF2-40B4-BE49-F238E27FC236}">
                      <a16:creationId xmlns:a16="http://schemas.microsoft.com/office/drawing/2014/main" id="{D9900399-B395-2253-268D-FF0E0E61E5A2}"/>
                    </a:ext>
                  </a:extLst>
                </p14:cNvPr>
                <p14:cNvContentPartPr/>
                <p14:nvPr/>
              </p14:nvContentPartPr>
              <p14:xfrm>
                <a:off x="7530285" y="6520990"/>
                <a:ext cx="189720" cy="146520"/>
              </p14:xfrm>
            </p:contentPart>
          </mc:Choice>
          <mc:Fallback>
            <p:pic>
              <p:nvPicPr>
                <p:cNvPr id="87" name="Ink 86">
                  <a:extLst>
                    <a:ext uri="{FF2B5EF4-FFF2-40B4-BE49-F238E27FC236}">
                      <a16:creationId xmlns:a16="http://schemas.microsoft.com/office/drawing/2014/main" id="{D9900399-B395-2253-268D-FF0E0E61E5A2}"/>
                    </a:ext>
                  </a:extLst>
                </p:cNvPr>
                <p:cNvPicPr/>
                <p:nvPr/>
              </p:nvPicPr>
              <p:blipFill>
                <a:blip r:embed="rId207"/>
                <a:stretch>
                  <a:fillRect/>
                </a:stretch>
              </p:blipFill>
              <p:spPr>
                <a:xfrm>
                  <a:off x="7524165" y="6514870"/>
                  <a:ext cx="20196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88" name="Ink 87">
                  <a:extLst>
                    <a:ext uri="{FF2B5EF4-FFF2-40B4-BE49-F238E27FC236}">
                      <a16:creationId xmlns:a16="http://schemas.microsoft.com/office/drawing/2014/main" id="{8E97C1BE-E775-4B9E-6379-F18149158CE1}"/>
                    </a:ext>
                  </a:extLst>
                </p14:cNvPr>
                <p14:cNvContentPartPr/>
                <p14:nvPr/>
              </p14:nvContentPartPr>
              <p14:xfrm>
                <a:off x="7575285" y="6472750"/>
                <a:ext cx="75600" cy="270360"/>
              </p14:xfrm>
            </p:contentPart>
          </mc:Choice>
          <mc:Fallback>
            <p:pic>
              <p:nvPicPr>
                <p:cNvPr id="88" name="Ink 87">
                  <a:extLst>
                    <a:ext uri="{FF2B5EF4-FFF2-40B4-BE49-F238E27FC236}">
                      <a16:creationId xmlns:a16="http://schemas.microsoft.com/office/drawing/2014/main" id="{8E97C1BE-E775-4B9E-6379-F18149158CE1}"/>
                    </a:ext>
                  </a:extLst>
                </p:cNvPr>
                <p:cNvPicPr/>
                <p:nvPr/>
              </p:nvPicPr>
              <p:blipFill>
                <a:blip r:embed="rId209"/>
                <a:stretch>
                  <a:fillRect/>
                </a:stretch>
              </p:blipFill>
              <p:spPr>
                <a:xfrm>
                  <a:off x="7569165" y="6466630"/>
                  <a:ext cx="8784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89" name="Ink 88">
                  <a:extLst>
                    <a:ext uri="{FF2B5EF4-FFF2-40B4-BE49-F238E27FC236}">
                      <a16:creationId xmlns:a16="http://schemas.microsoft.com/office/drawing/2014/main" id="{4F183035-3FEE-FE1B-DA54-1FF59BD933D8}"/>
                    </a:ext>
                  </a:extLst>
                </p14:cNvPr>
                <p14:cNvContentPartPr/>
                <p14:nvPr/>
              </p14:nvContentPartPr>
              <p14:xfrm>
                <a:off x="7772925" y="6509830"/>
                <a:ext cx="123840" cy="153000"/>
              </p14:xfrm>
            </p:contentPart>
          </mc:Choice>
          <mc:Fallback>
            <p:pic>
              <p:nvPicPr>
                <p:cNvPr id="89" name="Ink 88">
                  <a:extLst>
                    <a:ext uri="{FF2B5EF4-FFF2-40B4-BE49-F238E27FC236}">
                      <a16:creationId xmlns:a16="http://schemas.microsoft.com/office/drawing/2014/main" id="{4F183035-3FEE-FE1B-DA54-1FF59BD933D8}"/>
                    </a:ext>
                  </a:extLst>
                </p:cNvPr>
                <p:cNvPicPr/>
                <p:nvPr/>
              </p:nvPicPr>
              <p:blipFill>
                <a:blip r:embed="rId211"/>
                <a:stretch>
                  <a:fillRect/>
                </a:stretch>
              </p:blipFill>
              <p:spPr>
                <a:xfrm>
                  <a:off x="7766805" y="6503710"/>
                  <a:ext cx="13608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90" name="Ink 89">
                  <a:extLst>
                    <a:ext uri="{FF2B5EF4-FFF2-40B4-BE49-F238E27FC236}">
                      <a16:creationId xmlns:a16="http://schemas.microsoft.com/office/drawing/2014/main" id="{2CE8B1DD-7F03-849B-9A32-F748A95687DB}"/>
                    </a:ext>
                  </a:extLst>
                </p14:cNvPr>
                <p14:cNvContentPartPr/>
                <p14:nvPr/>
              </p14:nvContentPartPr>
              <p14:xfrm>
                <a:off x="7817925" y="6443230"/>
                <a:ext cx="42840" cy="273600"/>
              </p14:xfrm>
            </p:contentPart>
          </mc:Choice>
          <mc:Fallback>
            <p:pic>
              <p:nvPicPr>
                <p:cNvPr id="90" name="Ink 89">
                  <a:extLst>
                    <a:ext uri="{FF2B5EF4-FFF2-40B4-BE49-F238E27FC236}">
                      <a16:creationId xmlns:a16="http://schemas.microsoft.com/office/drawing/2014/main" id="{2CE8B1DD-7F03-849B-9A32-F748A95687DB}"/>
                    </a:ext>
                  </a:extLst>
                </p:cNvPr>
                <p:cNvPicPr/>
                <p:nvPr/>
              </p:nvPicPr>
              <p:blipFill>
                <a:blip r:embed="rId213"/>
                <a:stretch>
                  <a:fillRect/>
                </a:stretch>
              </p:blipFill>
              <p:spPr>
                <a:xfrm>
                  <a:off x="7811805" y="6437110"/>
                  <a:ext cx="5508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91" name="Ink 90">
                  <a:extLst>
                    <a:ext uri="{FF2B5EF4-FFF2-40B4-BE49-F238E27FC236}">
                      <a16:creationId xmlns:a16="http://schemas.microsoft.com/office/drawing/2014/main" id="{9C15A9A7-9677-563D-80ED-770BEE3A7194}"/>
                    </a:ext>
                  </a:extLst>
                </p14:cNvPr>
                <p14:cNvContentPartPr/>
                <p14:nvPr/>
              </p14:nvContentPartPr>
              <p14:xfrm>
                <a:off x="7970565" y="6492190"/>
                <a:ext cx="132480" cy="169920"/>
              </p14:xfrm>
            </p:contentPart>
          </mc:Choice>
          <mc:Fallback>
            <p:pic>
              <p:nvPicPr>
                <p:cNvPr id="91" name="Ink 90">
                  <a:extLst>
                    <a:ext uri="{FF2B5EF4-FFF2-40B4-BE49-F238E27FC236}">
                      <a16:creationId xmlns:a16="http://schemas.microsoft.com/office/drawing/2014/main" id="{9C15A9A7-9677-563D-80ED-770BEE3A7194}"/>
                    </a:ext>
                  </a:extLst>
                </p:cNvPr>
                <p:cNvPicPr/>
                <p:nvPr/>
              </p:nvPicPr>
              <p:blipFill>
                <a:blip r:embed="rId215"/>
                <a:stretch>
                  <a:fillRect/>
                </a:stretch>
              </p:blipFill>
              <p:spPr>
                <a:xfrm>
                  <a:off x="7964445" y="6486070"/>
                  <a:ext cx="14472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92" name="Ink 91">
                  <a:extLst>
                    <a:ext uri="{FF2B5EF4-FFF2-40B4-BE49-F238E27FC236}">
                      <a16:creationId xmlns:a16="http://schemas.microsoft.com/office/drawing/2014/main" id="{6B7D9DC9-6655-CAD7-8B26-AB1E7B8D3F99}"/>
                    </a:ext>
                  </a:extLst>
                </p14:cNvPr>
                <p14:cNvContentPartPr/>
                <p14:nvPr/>
              </p14:nvContentPartPr>
              <p14:xfrm>
                <a:off x="8023485" y="6412630"/>
                <a:ext cx="37800" cy="308160"/>
              </p14:xfrm>
            </p:contentPart>
          </mc:Choice>
          <mc:Fallback>
            <p:pic>
              <p:nvPicPr>
                <p:cNvPr id="92" name="Ink 91">
                  <a:extLst>
                    <a:ext uri="{FF2B5EF4-FFF2-40B4-BE49-F238E27FC236}">
                      <a16:creationId xmlns:a16="http://schemas.microsoft.com/office/drawing/2014/main" id="{6B7D9DC9-6655-CAD7-8B26-AB1E7B8D3F99}"/>
                    </a:ext>
                  </a:extLst>
                </p:cNvPr>
                <p:cNvPicPr/>
                <p:nvPr/>
              </p:nvPicPr>
              <p:blipFill>
                <a:blip r:embed="rId217"/>
                <a:stretch>
                  <a:fillRect/>
                </a:stretch>
              </p:blipFill>
              <p:spPr>
                <a:xfrm>
                  <a:off x="8017365" y="6406510"/>
                  <a:ext cx="5004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98" name="Ink 97">
                  <a:extLst>
                    <a:ext uri="{FF2B5EF4-FFF2-40B4-BE49-F238E27FC236}">
                      <a16:creationId xmlns:a16="http://schemas.microsoft.com/office/drawing/2014/main" id="{30E09B59-882A-6434-DECC-347A7D635803}"/>
                    </a:ext>
                  </a:extLst>
                </p14:cNvPr>
                <p14:cNvContentPartPr/>
                <p14:nvPr/>
              </p14:nvContentPartPr>
              <p14:xfrm>
                <a:off x="5219085" y="5922670"/>
                <a:ext cx="263160" cy="155520"/>
              </p14:xfrm>
            </p:contentPart>
          </mc:Choice>
          <mc:Fallback>
            <p:pic>
              <p:nvPicPr>
                <p:cNvPr id="98" name="Ink 97">
                  <a:extLst>
                    <a:ext uri="{FF2B5EF4-FFF2-40B4-BE49-F238E27FC236}">
                      <a16:creationId xmlns:a16="http://schemas.microsoft.com/office/drawing/2014/main" id="{30E09B59-882A-6434-DECC-347A7D635803}"/>
                    </a:ext>
                  </a:extLst>
                </p:cNvPr>
                <p:cNvPicPr/>
                <p:nvPr/>
              </p:nvPicPr>
              <p:blipFill>
                <a:blip r:embed="rId219"/>
                <a:stretch>
                  <a:fillRect/>
                </a:stretch>
              </p:blipFill>
              <p:spPr>
                <a:xfrm>
                  <a:off x="5212965" y="5916550"/>
                  <a:ext cx="27540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99" name="Ink 98">
                  <a:extLst>
                    <a:ext uri="{FF2B5EF4-FFF2-40B4-BE49-F238E27FC236}">
                      <a16:creationId xmlns:a16="http://schemas.microsoft.com/office/drawing/2014/main" id="{0607BD15-CE57-7F6D-53D5-A4C38B3F2195}"/>
                    </a:ext>
                  </a:extLst>
                </p14:cNvPr>
                <p14:cNvContentPartPr/>
                <p14:nvPr/>
              </p14:nvContentPartPr>
              <p14:xfrm>
                <a:off x="5244645" y="5916190"/>
                <a:ext cx="187560" cy="225720"/>
              </p14:xfrm>
            </p:contentPart>
          </mc:Choice>
          <mc:Fallback>
            <p:pic>
              <p:nvPicPr>
                <p:cNvPr id="99" name="Ink 98">
                  <a:extLst>
                    <a:ext uri="{FF2B5EF4-FFF2-40B4-BE49-F238E27FC236}">
                      <a16:creationId xmlns:a16="http://schemas.microsoft.com/office/drawing/2014/main" id="{0607BD15-CE57-7F6D-53D5-A4C38B3F2195}"/>
                    </a:ext>
                  </a:extLst>
                </p:cNvPr>
                <p:cNvPicPr/>
                <p:nvPr/>
              </p:nvPicPr>
              <p:blipFill>
                <a:blip r:embed="rId221"/>
                <a:stretch>
                  <a:fillRect/>
                </a:stretch>
              </p:blipFill>
              <p:spPr>
                <a:xfrm>
                  <a:off x="5238525" y="5910070"/>
                  <a:ext cx="19980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01" name="Ink 100">
                  <a:extLst>
                    <a:ext uri="{FF2B5EF4-FFF2-40B4-BE49-F238E27FC236}">
                      <a16:creationId xmlns:a16="http://schemas.microsoft.com/office/drawing/2014/main" id="{0F0E9E3D-496D-0D6C-66D3-6D0FDC2C4841}"/>
                    </a:ext>
                  </a:extLst>
                </p14:cNvPr>
                <p14:cNvContentPartPr/>
                <p14:nvPr/>
              </p14:nvContentPartPr>
              <p14:xfrm>
                <a:off x="7907205" y="5304910"/>
                <a:ext cx="182520" cy="272880"/>
              </p14:xfrm>
            </p:contentPart>
          </mc:Choice>
          <mc:Fallback>
            <p:pic>
              <p:nvPicPr>
                <p:cNvPr id="101" name="Ink 100">
                  <a:extLst>
                    <a:ext uri="{FF2B5EF4-FFF2-40B4-BE49-F238E27FC236}">
                      <a16:creationId xmlns:a16="http://schemas.microsoft.com/office/drawing/2014/main" id="{0F0E9E3D-496D-0D6C-66D3-6D0FDC2C4841}"/>
                    </a:ext>
                  </a:extLst>
                </p:cNvPr>
                <p:cNvPicPr/>
                <p:nvPr/>
              </p:nvPicPr>
              <p:blipFill>
                <a:blip r:embed="rId223"/>
                <a:stretch>
                  <a:fillRect/>
                </a:stretch>
              </p:blipFill>
              <p:spPr>
                <a:xfrm>
                  <a:off x="7901085" y="5298790"/>
                  <a:ext cx="19476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02" name="Ink 101">
                  <a:extLst>
                    <a:ext uri="{FF2B5EF4-FFF2-40B4-BE49-F238E27FC236}">
                      <a16:creationId xmlns:a16="http://schemas.microsoft.com/office/drawing/2014/main" id="{8A5D02F1-EE0D-57C8-0D4D-4475B2BA8791}"/>
                    </a:ext>
                  </a:extLst>
                </p14:cNvPr>
                <p14:cNvContentPartPr/>
                <p14:nvPr/>
              </p14:nvContentPartPr>
              <p14:xfrm>
                <a:off x="8115285" y="5450350"/>
                <a:ext cx="96120" cy="78480"/>
              </p14:xfrm>
            </p:contentPart>
          </mc:Choice>
          <mc:Fallback>
            <p:pic>
              <p:nvPicPr>
                <p:cNvPr id="102" name="Ink 101">
                  <a:extLst>
                    <a:ext uri="{FF2B5EF4-FFF2-40B4-BE49-F238E27FC236}">
                      <a16:creationId xmlns:a16="http://schemas.microsoft.com/office/drawing/2014/main" id="{8A5D02F1-EE0D-57C8-0D4D-4475B2BA8791}"/>
                    </a:ext>
                  </a:extLst>
                </p:cNvPr>
                <p:cNvPicPr/>
                <p:nvPr/>
              </p:nvPicPr>
              <p:blipFill>
                <a:blip r:embed="rId225"/>
                <a:stretch>
                  <a:fillRect/>
                </a:stretch>
              </p:blipFill>
              <p:spPr>
                <a:xfrm>
                  <a:off x="8109165" y="5444230"/>
                  <a:ext cx="10836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03" name="Ink 102">
                  <a:extLst>
                    <a:ext uri="{FF2B5EF4-FFF2-40B4-BE49-F238E27FC236}">
                      <a16:creationId xmlns:a16="http://schemas.microsoft.com/office/drawing/2014/main" id="{4F156329-34E0-D4CB-621B-B2679B5EEF7B}"/>
                    </a:ext>
                  </a:extLst>
                </p14:cNvPr>
                <p14:cNvContentPartPr/>
                <p14:nvPr/>
              </p14:nvContentPartPr>
              <p14:xfrm>
                <a:off x="8249565" y="5315710"/>
                <a:ext cx="155880" cy="272520"/>
              </p14:xfrm>
            </p:contentPart>
          </mc:Choice>
          <mc:Fallback>
            <p:pic>
              <p:nvPicPr>
                <p:cNvPr id="103" name="Ink 102">
                  <a:extLst>
                    <a:ext uri="{FF2B5EF4-FFF2-40B4-BE49-F238E27FC236}">
                      <a16:creationId xmlns:a16="http://schemas.microsoft.com/office/drawing/2014/main" id="{4F156329-34E0-D4CB-621B-B2679B5EEF7B}"/>
                    </a:ext>
                  </a:extLst>
                </p:cNvPr>
                <p:cNvPicPr/>
                <p:nvPr/>
              </p:nvPicPr>
              <p:blipFill>
                <a:blip r:embed="rId227"/>
                <a:stretch>
                  <a:fillRect/>
                </a:stretch>
              </p:blipFill>
              <p:spPr>
                <a:xfrm>
                  <a:off x="8243445" y="5309590"/>
                  <a:ext cx="16812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04" name="Ink 103">
                  <a:extLst>
                    <a:ext uri="{FF2B5EF4-FFF2-40B4-BE49-F238E27FC236}">
                      <a16:creationId xmlns:a16="http://schemas.microsoft.com/office/drawing/2014/main" id="{66C64A17-DFFE-66F5-6DFD-151F422DB6BA}"/>
                    </a:ext>
                  </a:extLst>
                </p14:cNvPr>
                <p14:cNvContentPartPr/>
                <p14:nvPr/>
              </p14:nvContentPartPr>
              <p14:xfrm>
                <a:off x="8452245" y="5444230"/>
                <a:ext cx="129960" cy="101880"/>
              </p14:xfrm>
            </p:contentPart>
          </mc:Choice>
          <mc:Fallback>
            <p:pic>
              <p:nvPicPr>
                <p:cNvPr id="104" name="Ink 103">
                  <a:extLst>
                    <a:ext uri="{FF2B5EF4-FFF2-40B4-BE49-F238E27FC236}">
                      <a16:creationId xmlns:a16="http://schemas.microsoft.com/office/drawing/2014/main" id="{66C64A17-DFFE-66F5-6DFD-151F422DB6BA}"/>
                    </a:ext>
                  </a:extLst>
                </p:cNvPr>
                <p:cNvPicPr/>
                <p:nvPr/>
              </p:nvPicPr>
              <p:blipFill>
                <a:blip r:embed="rId229"/>
                <a:stretch>
                  <a:fillRect/>
                </a:stretch>
              </p:blipFill>
              <p:spPr>
                <a:xfrm>
                  <a:off x="8446125" y="5438110"/>
                  <a:ext cx="14220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06" name="Ink 105">
                  <a:extLst>
                    <a:ext uri="{FF2B5EF4-FFF2-40B4-BE49-F238E27FC236}">
                      <a16:creationId xmlns:a16="http://schemas.microsoft.com/office/drawing/2014/main" id="{4FD3C82E-95D1-1AC4-0E70-FF9297F742E7}"/>
                    </a:ext>
                  </a:extLst>
                </p14:cNvPr>
                <p14:cNvContentPartPr/>
                <p14:nvPr/>
              </p14:nvContentPartPr>
              <p14:xfrm>
                <a:off x="9022485" y="5335510"/>
                <a:ext cx="150120" cy="951480"/>
              </p14:xfrm>
            </p:contentPart>
          </mc:Choice>
          <mc:Fallback>
            <p:pic>
              <p:nvPicPr>
                <p:cNvPr id="106" name="Ink 105">
                  <a:extLst>
                    <a:ext uri="{FF2B5EF4-FFF2-40B4-BE49-F238E27FC236}">
                      <a16:creationId xmlns:a16="http://schemas.microsoft.com/office/drawing/2014/main" id="{4FD3C82E-95D1-1AC4-0E70-FF9297F742E7}"/>
                    </a:ext>
                  </a:extLst>
                </p:cNvPr>
                <p:cNvPicPr/>
                <p:nvPr/>
              </p:nvPicPr>
              <p:blipFill>
                <a:blip r:embed="rId231"/>
                <a:stretch>
                  <a:fillRect/>
                </a:stretch>
              </p:blipFill>
              <p:spPr>
                <a:xfrm>
                  <a:off x="9016365" y="5329390"/>
                  <a:ext cx="162360" cy="9637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07" name="Ink 106">
                  <a:extLst>
                    <a:ext uri="{FF2B5EF4-FFF2-40B4-BE49-F238E27FC236}">
                      <a16:creationId xmlns:a16="http://schemas.microsoft.com/office/drawing/2014/main" id="{76D9195F-80AA-E143-2C46-C44CE34421DB}"/>
                    </a:ext>
                  </a:extLst>
                </p14:cNvPr>
                <p14:cNvContentPartPr/>
                <p14:nvPr/>
              </p14:nvContentPartPr>
              <p14:xfrm>
                <a:off x="8968125" y="6199870"/>
                <a:ext cx="2544840" cy="91080"/>
              </p14:xfrm>
            </p:contentPart>
          </mc:Choice>
          <mc:Fallback>
            <p:pic>
              <p:nvPicPr>
                <p:cNvPr id="107" name="Ink 106">
                  <a:extLst>
                    <a:ext uri="{FF2B5EF4-FFF2-40B4-BE49-F238E27FC236}">
                      <a16:creationId xmlns:a16="http://schemas.microsoft.com/office/drawing/2014/main" id="{76D9195F-80AA-E143-2C46-C44CE34421DB}"/>
                    </a:ext>
                  </a:extLst>
                </p:cNvPr>
                <p:cNvPicPr/>
                <p:nvPr/>
              </p:nvPicPr>
              <p:blipFill>
                <a:blip r:embed="rId233"/>
                <a:stretch>
                  <a:fillRect/>
                </a:stretch>
              </p:blipFill>
              <p:spPr>
                <a:xfrm>
                  <a:off x="8962005" y="6193750"/>
                  <a:ext cx="255708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08" name="Ink 107">
                  <a:extLst>
                    <a:ext uri="{FF2B5EF4-FFF2-40B4-BE49-F238E27FC236}">
                      <a16:creationId xmlns:a16="http://schemas.microsoft.com/office/drawing/2014/main" id="{9ABB99E0-0958-9D3B-C902-8500EF6AD022}"/>
                    </a:ext>
                  </a:extLst>
                </p14:cNvPr>
                <p14:cNvContentPartPr/>
                <p14:nvPr/>
              </p14:nvContentPartPr>
              <p14:xfrm>
                <a:off x="9238845" y="5219590"/>
                <a:ext cx="2603160" cy="1169280"/>
              </p14:xfrm>
            </p:contentPart>
          </mc:Choice>
          <mc:Fallback>
            <p:pic>
              <p:nvPicPr>
                <p:cNvPr id="108" name="Ink 107">
                  <a:extLst>
                    <a:ext uri="{FF2B5EF4-FFF2-40B4-BE49-F238E27FC236}">
                      <a16:creationId xmlns:a16="http://schemas.microsoft.com/office/drawing/2014/main" id="{9ABB99E0-0958-9D3B-C902-8500EF6AD022}"/>
                    </a:ext>
                  </a:extLst>
                </p:cNvPr>
                <p:cNvPicPr/>
                <p:nvPr/>
              </p:nvPicPr>
              <p:blipFill>
                <a:blip r:embed="rId235"/>
                <a:stretch>
                  <a:fillRect/>
                </a:stretch>
              </p:blipFill>
              <p:spPr>
                <a:xfrm>
                  <a:off x="9232725" y="5213470"/>
                  <a:ext cx="2615400" cy="11815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09" name="Ink 108">
                  <a:extLst>
                    <a:ext uri="{FF2B5EF4-FFF2-40B4-BE49-F238E27FC236}">
                      <a16:creationId xmlns:a16="http://schemas.microsoft.com/office/drawing/2014/main" id="{B3135DD6-1DA9-0D96-F448-F72258A98AD8}"/>
                    </a:ext>
                  </a:extLst>
                </p14:cNvPr>
                <p14:cNvContentPartPr/>
                <p14:nvPr/>
              </p14:nvContentPartPr>
              <p14:xfrm>
                <a:off x="9122205" y="3869950"/>
                <a:ext cx="2949840" cy="1128240"/>
              </p14:xfrm>
            </p:contentPart>
          </mc:Choice>
          <mc:Fallback>
            <p:pic>
              <p:nvPicPr>
                <p:cNvPr id="109" name="Ink 108">
                  <a:extLst>
                    <a:ext uri="{FF2B5EF4-FFF2-40B4-BE49-F238E27FC236}">
                      <a16:creationId xmlns:a16="http://schemas.microsoft.com/office/drawing/2014/main" id="{B3135DD6-1DA9-0D96-F448-F72258A98AD8}"/>
                    </a:ext>
                  </a:extLst>
                </p:cNvPr>
                <p:cNvPicPr/>
                <p:nvPr/>
              </p:nvPicPr>
              <p:blipFill>
                <a:blip r:embed="rId237"/>
                <a:stretch>
                  <a:fillRect/>
                </a:stretch>
              </p:blipFill>
              <p:spPr>
                <a:xfrm>
                  <a:off x="9116085" y="3863830"/>
                  <a:ext cx="2962080" cy="11404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10" name="Ink 109">
                  <a:extLst>
                    <a:ext uri="{FF2B5EF4-FFF2-40B4-BE49-F238E27FC236}">
                      <a16:creationId xmlns:a16="http://schemas.microsoft.com/office/drawing/2014/main" id="{8E707392-88E3-2010-D421-E493984A015A}"/>
                    </a:ext>
                  </a:extLst>
                </p14:cNvPr>
                <p14:cNvContentPartPr/>
                <p14:nvPr/>
              </p14:nvContentPartPr>
              <p14:xfrm>
                <a:off x="9222285" y="3869590"/>
                <a:ext cx="2829600" cy="1105200"/>
              </p14:xfrm>
            </p:contentPart>
          </mc:Choice>
          <mc:Fallback>
            <p:pic>
              <p:nvPicPr>
                <p:cNvPr id="110" name="Ink 109">
                  <a:extLst>
                    <a:ext uri="{FF2B5EF4-FFF2-40B4-BE49-F238E27FC236}">
                      <a16:creationId xmlns:a16="http://schemas.microsoft.com/office/drawing/2014/main" id="{8E707392-88E3-2010-D421-E493984A015A}"/>
                    </a:ext>
                  </a:extLst>
                </p:cNvPr>
                <p:cNvPicPr/>
                <p:nvPr/>
              </p:nvPicPr>
              <p:blipFill>
                <a:blip r:embed="rId239"/>
                <a:stretch>
                  <a:fillRect/>
                </a:stretch>
              </p:blipFill>
              <p:spPr>
                <a:xfrm>
                  <a:off x="9216165" y="3863470"/>
                  <a:ext cx="2841840" cy="11174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11" name="Ink 110">
                  <a:extLst>
                    <a:ext uri="{FF2B5EF4-FFF2-40B4-BE49-F238E27FC236}">
                      <a16:creationId xmlns:a16="http://schemas.microsoft.com/office/drawing/2014/main" id="{AF8C7F7C-5931-9D28-9A7C-8815BE130621}"/>
                    </a:ext>
                  </a:extLst>
                </p14:cNvPr>
                <p14:cNvContentPartPr/>
                <p14:nvPr/>
              </p14:nvContentPartPr>
              <p14:xfrm>
                <a:off x="10040925" y="4632790"/>
                <a:ext cx="211680" cy="176040"/>
              </p14:xfrm>
            </p:contentPart>
          </mc:Choice>
          <mc:Fallback>
            <p:pic>
              <p:nvPicPr>
                <p:cNvPr id="111" name="Ink 110">
                  <a:extLst>
                    <a:ext uri="{FF2B5EF4-FFF2-40B4-BE49-F238E27FC236}">
                      <a16:creationId xmlns:a16="http://schemas.microsoft.com/office/drawing/2014/main" id="{AF8C7F7C-5931-9D28-9A7C-8815BE130621}"/>
                    </a:ext>
                  </a:extLst>
                </p:cNvPr>
                <p:cNvPicPr/>
                <p:nvPr/>
              </p:nvPicPr>
              <p:blipFill>
                <a:blip r:embed="rId241"/>
                <a:stretch>
                  <a:fillRect/>
                </a:stretch>
              </p:blipFill>
              <p:spPr>
                <a:xfrm>
                  <a:off x="10034805" y="4626670"/>
                  <a:ext cx="22392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12" name="Ink 111">
                  <a:extLst>
                    <a:ext uri="{FF2B5EF4-FFF2-40B4-BE49-F238E27FC236}">
                      <a16:creationId xmlns:a16="http://schemas.microsoft.com/office/drawing/2014/main" id="{92AD9BF5-30B3-F26A-A6E3-27AFB86CB5A4}"/>
                    </a:ext>
                  </a:extLst>
                </p14:cNvPr>
                <p14:cNvContentPartPr/>
                <p14:nvPr/>
              </p14:nvContentPartPr>
              <p14:xfrm>
                <a:off x="10330365" y="4504630"/>
                <a:ext cx="96840" cy="307080"/>
              </p14:xfrm>
            </p:contentPart>
          </mc:Choice>
          <mc:Fallback>
            <p:pic>
              <p:nvPicPr>
                <p:cNvPr id="112" name="Ink 111">
                  <a:extLst>
                    <a:ext uri="{FF2B5EF4-FFF2-40B4-BE49-F238E27FC236}">
                      <a16:creationId xmlns:a16="http://schemas.microsoft.com/office/drawing/2014/main" id="{92AD9BF5-30B3-F26A-A6E3-27AFB86CB5A4}"/>
                    </a:ext>
                  </a:extLst>
                </p:cNvPr>
                <p:cNvPicPr/>
                <p:nvPr/>
              </p:nvPicPr>
              <p:blipFill>
                <a:blip r:embed="rId243"/>
                <a:stretch>
                  <a:fillRect/>
                </a:stretch>
              </p:blipFill>
              <p:spPr>
                <a:xfrm>
                  <a:off x="10324245" y="4498510"/>
                  <a:ext cx="10908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13" name="Ink 112">
                  <a:extLst>
                    <a:ext uri="{FF2B5EF4-FFF2-40B4-BE49-F238E27FC236}">
                      <a16:creationId xmlns:a16="http://schemas.microsoft.com/office/drawing/2014/main" id="{58381A96-A58F-8353-C150-E80AE88B5ECD}"/>
                    </a:ext>
                  </a:extLst>
                </p14:cNvPr>
                <p14:cNvContentPartPr/>
                <p14:nvPr/>
              </p14:nvContentPartPr>
              <p14:xfrm>
                <a:off x="10291845" y="4723150"/>
                <a:ext cx="77760" cy="6840"/>
              </p14:xfrm>
            </p:contentPart>
          </mc:Choice>
          <mc:Fallback>
            <p:pic>
              <p:nvPicPr>
                <p:cNvPr id="113" name="Ink 112">
                  <a:extLst>
                    <a:ext uri="{FF2B5EF4-FFF2-40B4-BE49-F238E27FC236}">
                      <a16:creationId xmlns:a16="http://schemas.microsoft.com/office/drawing/2014/main" id="{58381A96-A58F-8353-C150-E80AE88B5ECD}"/>
                    </a:ext>
                  </a:extLst>
                </p:cNvPr>
                <p:cNvPicPr/>
                <p:nvPr/>
              </p:nvPicPr>
              <p:blipFill>
                <a:blip r:embed="rId245"/>
                <a:stretch>
                  <a:fillRect/>
                </a:stretch>
              </p:blipFill>
              <p:spPr>
                <a:xfrm>
                  <a:off x="10285725" y="4717030"/>
                  <a:ext cx="900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14" name="Ink 113">
                  <a:extLst>
                    <a:ext uri="{FF2B5EF4-FFF2-40B4-BE49-F238E27FC236}">
                      <a16:creationId xmlns:a16="http://schemas.microsoft.com/office/drawing/2014/main" id="{470F2358-59F0-2F05-5EB4-8B1FD3BA524E}"/>
                    </a:ext>
                  </a:extLst>
                </p14:cNvPr>
                <p14:cNvContentPartPr/>
                <p14:nvPr/>
              </p14:nvContentPartPr>
              <p14:xfrm>
                <a:off x="9807645" y="4368550"/>
                <a:ext cx="972360" cy="573840"/>
              </p14:xfrm>
            </p:contentPart>
          </mc:Choice>
          <mc:Fallback>
            <p:pic>
              <p:nvPicPr>
                <p:cNvPr id="114" name="Ink 113">
                  <a:extLst>
                    <a:ext uri="{FF2B5EF4-FFF2-40B4-BE49-F238E27FC236}">
                      <a16:creationId xmlns:a16="http://schemas.microsoft.com/office/drawing/2014/main" id="{470F2358-59F0-2F05-5EB4-8B1FD3BA524E}"/>
                    </a:ext>
                  </a:extLst>
                </p:cNvPr>
                <p:cNvPicPr/>
                <p:nvPr/>
              </p:nvPicPr>
              <p:blipFill>
                <a:blip r:embed="rId247"/>
                <a:stretch>
                  <a:fillRect/>
                </a:stretch>
              </p:blipFill>
              <p:spPr>
                <a:xfrm>
                  <a:off x="9801525" y="4362430"/>
                  <a:ext cx="984600" cy="5860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17" name="Ink 116">
                  <a:extLst>
                    <a:ext uri="{FF2B5EF4-FFF2-40B4-BE49-F238E27FC236}">
                      <a16:creationId xmlns:a16="http://schemas.microsoft.com/office/drawing/2014/main" id="{8C0AA00B-3AF4-07CE-5FC2-D3556CBE2064}"/>
                    </a:ext>
                  </a:extLst>
                </p14:cNvPr>
                <p14:cNvContentPartPr/>
                <p14:nvPr/>
              </p14:nvContentPartPr>
              <p14:xfrm>
                <a:off x="10172325" y="4906030"/>
                <a:ext cx="32040" cy="362880"/>
              </p14:xfrm>
            </p:contentPart>
          </mc:Choice>
          <mc:Fallback>
            <p:pic>
              <p:nvPicPr>
                <p:cNvPr id="117" name="Ink 116">
                  <a:extLst>
                    <a:ext uri="{FF2B5EF4-FFF2-40B4-BE49-F238E27FC236}">
                      <a16:creationId xmlns:a16="http://schemas.microsoft.com/office/drawing/2014/main" id="{8C0AA00B-3AF4-07CE-5FC2-D3556CBE2064}"/>
                    </a:ext>
                  </a:extLst>
                </p:cNvPr>
                <p:cNvPicPr/>
                <p:nvPr/>
              </p:nvPicPr>
              <p:blipFill>
                <a:blip r:embed="rId249"/>
                <a:stretch>
                  <a:fillRect/>
                </a:stretch>
              </p:blipFill>
              <p:spPr>
                <a:xfrm>
                  <a:off x="10166205" y="4899910"/>
                  <a:ext cx="4428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18" name="Ink 117">
                  <a:extLst>
                    <a:ext uri="{FF2B5EF4-FFF2-40B4-BE49-F238E27FC236}">
                      <a16:creationId xmlns:a16="http://schemas.microsoft.com/office/drawing/2014/main" id="{D43D09E8-B8C5-698A-93B2-12AEEA6C4BD3}"/>
                    </a:ext>
                  </a:extLst>
                </p14:cNvPr>
                <p14:cNvContentPartPr/>
                <p14:nvPr/>
              </p14:nvContentPartPr>
              <p14:xfrm>
                <a:off x="10118685" y="5195470"/>
                <a:ext cx="70200" cy="61920"/>
              </p14:xfrm>
            </p:contentPart>
          </mc:Choice>
          <mc:Fallback>
            <p:pic>
              <p:nvPicPr>
                <p:cNvPr id="118" name="Ink 117">
                  <a:extLst>
                    <a:ext uri="{FF2B5EF4-FFF2-40B4-BE49-F238E27FC236}">
                      <a16:creationId xmlns:a16="http://schemas.microsoft.com/office/drawing/2014/main" id="{D43D09E8-B8C5-698A-93B2-12AEEA6C4BD3}"/>
                    </a:ext>
                  </a:extLst>
                </p:cNvPr>
                <p:cNvPicPr/>
                <p:nvPr/>
              </p:nvPicPr>
              <p:blipFill>
                <a:blip r:embed="rId251"/>
                <a:stretch>
                  <a:fillRect/>
                </a:stretch>
              </p:blipFill>
              <p:spPr>
                <a:xfrm>
                  <a:off x="10112565" y="5189350"/>
                  <a:ext cx="8244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19" name="Ink 118">
                  <a:extLst>
                    <a:ext uri="{FF2B5EF4-FFF2-40B4-BE49-F238E27FC236}">
                      <a16:creationId xmlns:a16="http://schemas.microsoft.com/office/drawing/2014/main" id="{0C43B0DC-D403-6234-F5C7-FD234E2A17FD}"/>
                    </a:ext>
                  </a:extLst>
                </p14:cNvPr>
                <p14:cNvContentPartPr/>
                <p14:nvPr/>
              </p14:nvContentPartPr>
              <p14:xfrm>
                <a:off x="10173765" y="5172790"/>
                <a:ext cx="96480" cy="89280"/>
              </p14:xfrm>
            </p:contentPart>
          </mc:Choice>
          <mc:Fallback>
            <p:pic>
              <p:nvPicPr>
                <p:cNvPr id="119" name="Ink 118">
                  <a:extLst>
                    <a:ext uri="{FF2B5EF4-FFF2-40B4-BE49-F238E27FC236}">
                      <a16:creationId xmlns:a16="http://schemas.microsoft.com/office/drawing/2014/main" id="{0C43B0DC-D403-6234-F5C7-FD234E2A17FD}"/>
                    </a:ext>
                  </a:extLst>
                </p:cNvPr>
                <p:cNvPicPr/>
                <p:nvPr/>
              </p:nvPicPr>
              <p:blipFill>
                <a:blip r:embed="rId253"/>
                <a:stretch>
                  <a:fillRect/>
                </a:stretch>
              </p:blipFill>
              <p:spPr>
                <a:xfrm>
                  <a:off x="10167645" y="5166670"/>
                  <a:ext cx="10872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20" name="Ink 119">
                  <a:extLst>
                    <a:ext uri="{FF2B5EF4-FFF2-40B4-BE49-F238E27FC236}">
                      <a16:creationId xmlns:a16="http://schemas.microsoft.com/office/drawing/2014/main" id="{B4A9BB8B-8D24-2EB8-E1A4-B623B405D224}"/>
                    </a:ext>
                  </a:extLst>
                </p14:cNvPr>
                <p14:cNvContentPartPr/>
                <p14:nvPr/>
              </p14:nvContentPartPr>
              <p14:xfrm>
                <a:off x="10409565" y="4946710"/>
                <a:ext cx="19800" cy="333720"/>
              </p14:xfrm>
            </p:contentPart>
          </mc:Choice>
          <mc:Fallback>
            <p:pic>
              <p:nvPicPr>
                <p:cNvPr id="120" name="Ink 119">
                  <a:extLst>
                    <a:ext uri="{FF2B5EF4-FFF2-40B4-BE49-F238E27FC236}">
                      <a16:creationId xmlns:a16="http://schemas.microsoft.com/office/drawing/2014/main" id="{B4A9BB8B-8D24-2EB8-E1A4-B623B405D224}"/>
                    </a:ext>
                  </a:extLst>
                </p:cNvPr>
                <p:cNvPicPr/>
                <p:nvPr/>
              </p:nvPicPr>
              <p:blipFill>
                <a:blip r:embed="rId255"/>
                <a:stretch>
                  <a:fillRect/>
                </a:stretch>
              </p:blipFill>
              <p:spPr>
                <a:xfrm>
                  <a:off x="10403445" y="4940590"/>
                  <a:ext cx="3204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21" name="Ink 120">
                  <a:extLst>
                    <a:ext uri="{FF2B5EF4-FFF2-40B4-BE49-F238E27FC236}">
                      <a16:creationId xmlns:a16="http://schemas.microsoft.com/office/drawing/2014/main" id="{A6AA7564-7E73-4829-06F9-752759464316}"/>
                    </a:ext>
                  </a:extLst>
                </p14:cNvPr>
                <p14:cNvContentPartPr/>
                <p14:nvPr/>
              </p14:nvContentPartPr>
              <p14:xfrm>
                <a:off x="10325325" y="4930870"/>
                <a:ext cx="151200" cy="132480"/>
              </p14:xfrm>
            </p:contentPart>
          </mc:Choice>
          <mc:Fallback>
            <p:pic>
              <p:nvPicPr>
                <p:cNvPr id="121" name="Ink 120">
                  <a:extLst>
                    <a:ext uri="{FF2B5EF4-FFF2-40B4-BE49-F238E27FC236}">
                      <a16:creationId xmlns:a16="http://schemas.microsoft.com/office/drawing/2014/main" id="{A6AA7564-7E73-4829-06F9-752759464316}"/>
                    </a:ext>
                  </a:extLst>
                </p:cNvPr>
                <p:cNvPicPr/>
                <p:nvPr/>
              </p:nvPicPr>
              <p:blipFill>
                <a:blip r:embed="rId257"/>
                <a:stretch>
                  <a:fillRect/>
                </a:stretch>
              </p:blipFill>
              <p:spPr>
                <a:xfrm>
                  <a:off x="10319205" y="4924750"/>
                  <a:ext cx="16344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23" name="Ink 122">
                  <a:extLst>
                    <a:ext uri="{FF2B5EF4-FFF2-40B4-BE49-F238E27FC236}">
                      <a16:creationId xmlns:a16="http://schemas.microsoft.com/office/drawing/2014/main" id="{35EC7AEB-9973-77E3-84E1-508EF3891F76}"/>
                    </a:ext>
                  </a:extLst>
                </p14:cNvPr>
                <p14:cNvContentPartPr/>
                <p14:nvPr/>
              </p14:nvContentPartPr>
              <p14:xfrm>
                <a:off x="9696405" y="5564110"/>
                <a:ext cx="23400" cy="293760"/>
              </p14:xfrm>
            </p:contentPart>
          </mc:Choice>
          <mc:Fallback>
            <p:pic>
              <p:nvPicPr>
                <p:cNvPr id="123" name="Ink 122">
                  <a:extLst>
                    <a:ext uri="{FF2B5EF4-FFF2-40B4-BE49-F238E27FC236}">
                      <a16:creationId xmlns:a16="http://schemas.microsoft.com/office/drawing/2014/main" id="{35EC7AEB-9973-77E3-84E1-508EF3891F76}"/>
                    </a:ext>
                  </a:extLst>
                </p:cNvPr>
                <p:cNvPicPr/>
                <p:nvPr/>
              </p:nvPicPr>
              <p:blipFill>
                <a:blip r:embed="rId259"/>
                <a:stretch>
                  <a:fillRect/>
                </a:stretch>
              </p:blipFill>
              <p:spPr>
                <a:xfrm>
                  <a:off x="9690285" y="5557990"/>
                  <a:ext cx="3564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24" name="Ink 123">
                  <a:extLst>
                    <a:ext uri="{FF2B5EF4-FFF2-40B4-BE49-F238E27FC236}">
                      <a16:creationId xmlns:a16="http://schemas.microsoft.com/office/drawing/2014/main" id="{27B064BB-7D76-E12E-2DF0-1C63F709B48D}"/>
                    </a:ext>
                  </a:extLst>
                </p14:cNvPr>
                <p14:cNvContentPartPr/>
                <p14:nvPr/>
              </p14:nvContentPartPr>
              <p14:xfrm>
                <a:off x="9570045" y="5826190"/>
                <a:ext cx="254160" cy="60120"/>
              </p14:xfrm>
            </p:contentPart>
          </mc:Choice>
          <mc:Fallback>
            <p:pic>
              <p:nvPicPr>
                <p:cNvPr id="124" name="Ink 123">
                  <a:extLst>
                    <a:ext uri="{FF2B5EF4-FFF2-40B4-BE49-F238E27FC236}">
                      <a16:creationId xmlns:a16="http://schemas.microsoft.com/office/drawing/2014/main" id="{27B064BB-7D76-E12E-2DF0-1C63F709B48D}"/>
                    </a:ext>
                  </a:extLst>
                </p:cNvPr>
                <p:cNvPicPr/>
                <p:nvPr/>
              </p:nvPicPr>
              <p:blipFill>
                <a:blip r:embed="rId261"/>
                <a:stretch>
                  <a:fillRect/>
                </a:stretch>
              </p:blipFill>
              <p:spPr>
                <a:xfrm>
                  <a:off x="9563925" y="5820070"/>
                  <a:ext cx="26640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25" name="Ink 124">
                  <a:extLst>
                    <a:ext uri="{FF2B5EF4-FFF2-40B4-BE49-F238E27FC236}">
                      <a16:creationId xmlns:a16="http://schemas.microsoft.com/office/drawing/2014/main" id="{5C341256-B8FC-9930-6237-0FA423BD025E}"/>
                    </a:ext>
                  </a:extLst>
                </p14:cNvPr>
                <p14:cNvContentPartPr/>
                <p14:nvPr/>
              </p14:nvContentPartPr>
              <p14:xfrm>
                <a:off x="9602805" y="5526310"/>
                <a:ext cx="217440" cy="178200"/>
              </p14:xfrm>
            </p:contentPart>
          </mc:Choice>
          <mc:Fallback>
            <p:pic>
              <p:nvPicPr>
                <p:cNvPr id="125" name="Ink 124">
                  <a:extLst>
                    <a:ext uri="{FF2B5EF4-FFF2-40B4-BE49-F238E27FC236}">
                      <a16:creationId xmlns:a16="http://schemas.microsoft.com/office/drawing/2014/main" id="{5C341256-B8FC-9930-6237-0FA423BD025E}"/>
                    </a:ext>
                  </a:extLst>
                </p:cNvPr>
                <p:cNvPicPr/>
                <p:nvPr/>
              </p:nvPicPr>
              <p:blipFill>
                <a:blip r:embed="rId263"/>
                <a:stretch>
                  <a:fillRect/>
                </a:stretch>
              </p:blipFill>
              <p:spPr>
                <a:xfrm>
                  <a:off x="9596685" y="5520190"/>
                  <a:ext cx="22968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26" name="Ink 125">
                  <a:extLst>
                    <a:ext uri="{FF2B5EF4-FFF2-40B4-BE49-F238E27FC236}">
                      <a16:creationId xmlns:a16="http://schemas.microsoft.com/office/drawing/2014/main" id="{CAA1D1BC-29EA-26DE-85EF-77BFEF7B09F1}"/>
                    </a:ext>
                  </a:extLst>
                </p14:cNvPr>
                <p14:cNvContentPartPr/>
                <p14:nvPr/>
              </p14:nvContentPartPr>
              <p14:xfrm>
                <a:off x="9917445" y="5656990"/>
                <a:ext cx="95040" cy="126360"/>
              </p14:xfrm>
            </p:contentPart>
          </mc:Choice>
          <mc:Fallback>
            <p:pic>
              <p:nvPicPr>
                <p:cNvPr id="126" name="Ink 125">
                  <a:extLst>
                    <a:ext uri="{FF2B5EF4-FFF2-40B4-BE49-F238E27FC236}">
                      <a16:creationId xmlns:a16="http://schemas.microsoft.com/office/drawing/2014/main" id="{CAA1D1BC-29EA-26DE-85EF-77BFEF7B09F1}"/>
                    </a:ext>
                  </a:extLst>
                </p:cNvPr>
                <p:cNvPicPr/>
                <p:nvPr/>
              </p:nvPicPr>
              <p:blipFill>
                <a:blip r:embed="rId265"/>
                <a:stretch>
                  <a:fillRect/>
                </a:stretch>
              </p:blipFill>
              <p:spPr>
                <a:xfrm>
                  <a:off x="9911325" y="5650870"/>
                  <a:ext cx="10728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27" name="Ink 126">
                  <a:extLst>
                    <a:ext uri="{FF2B5EF4-FFF2-40B4-BE49-F238E27FC236}">
                      <a16:creationId xmlns:a16="http://schemas.microsoft.com/office/drawing/2014/main" id="{43FAB96A-325A-48C4-DF3A-F21AA094CFA9}"/>
                    </a:ext>
                  </a:extLst>
                </p14:cNvPr>
                <p14:cNvContentPartPr/>
                <p14:nvPr/>
              </p14:nvContentPartPr>
              <p14:xfrm>
                <a:off x="10106445" y="5662750"/>
                <a:ext cx="135720" cy="115200"/>
              </p14:xfrm>
            </p:contentPart>
          </mc:Choice>
          <mc:Fallback>
            <p:pic>
              <p:nvPicPr>
                <p:cNvPr id="127" name="Ink 126">
                  <a:extLst>
                    <a:ext uri="{FF2B5EF4-FFF2-40B4-BE49-F238E27FC236}">
                      <a16:creationId xmlns:a16="http://schemas.microsoft.com/office/drawing/2014/main" id="{43FAB96A-325A-48C4-DF3A-F21AA094CFA9}"/>
                    </a:ext>
                  </a:extLst>
                </p:cNvPr>
                <p:cNvPicPr/>
                <p:nvPr/>
              </p:nvPicPr>
              <p:blipFill>
                <a:blip r:embed="rId267"/>
                <a:stretch>
                  <a:fillRect/>
                </a:stretch>
              </p:blipFill>
              <p:spPr>
                <a:xfrm>
                  <a:off x="10100325" y="5656630"/>
                  <a:ext cx="14796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28" name="Ink 127">
                  <a:extLst>
                    <a:ext uri="{FF2B5EF4-FFF2-40B4-BE49-F238E27FC236}">
                      <a16:creationId xmlns:a16="http://schemas.microsoft.com/office/drawing/2014/main" id="{63719013-F694-95B1-2F56-6FC34D5BCF5D}"/>
                    </a:ext>
                  </a:extLst>
                </p14:cNvPr>
                <p14:cNvContentPartPr/>
                <p14:nvPr/>
              </p14:nvContentPartPr>
              <p14:xfrm>
                <a:off x="10259085" y="5540350"/>
                <a:ext cx="168840" cy="308520"/>
              </p14:xfrm>
            </p:contentPart>
          </mc:Choice>
          <mc:Fallback>
            <p:pic>
              <p:nvPicPr>
                <p:cNvPr id="128" name="Ink 127">
                  <a:extLst>
                    <a:ext uri="{FF2B5EF4-FFF2-40B4-BE49-F238E27FC236}">
                      <a16:creationId xmlns:a16="http://schemas.microsoft.com/office/drawing/2014/main" id="{63719013-F694-95B1-2F56-6FC34D5BCF5D}"/>
                    </a:ext>
                  </a:extLst>
                </p:cNvPr>
                <p:cNvPicPr/>
                <p:nvPr/>
              </p:nvPicPr>
              <p:blipFill>
                <a:blip r:embed="rId269"/>
                <a:stretch>
                  <a:fillRect/>
                </a:stretch>
              </p:blipFill>
              <p:spPr>
                <a:xfrm>
                  <a:off x="10252965" y="5534230"/>
                  <a:ext cx="18108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29" name="Ink 128">
                  <a:extLst>
                    <a:ext uri="{FF2B5EF4-FFF2-40B4-BE49-F238E27FC236}">
                      <a16:creationId xmlns:a16="http://schemas.microsoft.com/office/drawing/2014/main" id="{3E433876-3BA2-9EB3-6A27-D8718F700E45}"/>
                    </a:ext>
                  </a:extLst>
                </p14:cNvPr>
                <p14:cNvContentPartPr/>
                <p14:nvPr/>
              </p14:nvContentPartPr>
              <p14:xfrm>
                <a:off x="9819165" y="5955430"/>
                <a:ext cx="452880" cy="241560"/>
              </p14:xfrm>
            </p:contentPart>
          </mc:Choice>
          <mc:Fallback>
            <p:pic>
              <p:nvPicPr>
                <p:cNvPr id="129" name="Ink 128">
                  <a:extLst>
                    <a:ext uri="{FF2B5EF4-FFF2-40B4-BE49-F238E27FC236}">
                      <a16:creationId xmlns:a16="http://schemas.microsoft.com/office/drawing/2014/main" id="{3E433876-3BA2-9EB3-6A27-D8718F700E45}"/>
                    </a:ext>
                  </a:extLst>
                </p:cNvPr>
                <p:cNvPicPr/>
                <p:nvPr/>
              </p:nvPicPr>
              <p:blipFill>
                <a:blip r:embed="rId271"/>
                <a:stretch>
                  <a:fillRect/>
                </a:stretch>
              </p:blipFill>
              <p:spPr>
                <a:xfrm>
                  <a:off x="9813045" y="5949310"/>
                  <a:ext cx="46512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30" name="Ink 129">
                  <a:extLst>
                    <a:ext uri="{FF2B5EF4-FFF2-40B4-BE49-F238E27FC236}">
                      <a16:creationId xmlns:a16="http://schemas.microsoft.com/office/drawing/2014/main" id="{9A2AA726-D8B9-F3EB-66E6-5547F9A778AE}"/>
                    </a:ext>
                  </a:extLst>
                </p14:cNvPr>
                <p14:cNvContentPartPr/>
                <p14:nvPr/>
              </p14:nvContentPartPr>
              <p14:xfrm>
                <a:off x="10298685" y="5940310"/>
                <a:ext cx="115560" cy="200160"/>
              </p14:xfrm>
            </p:contentPart>
          </mc:Choice>
          <mc:Fallback>
            <p:pic>
              <p:nvPicPr>
                <p:cNvPr id="130" name="Ink 129">
                  <a:extLst>
                    <a:ext uri="{FF2B5EF4-FFF2-40B4-BE49-F238E27FC236}">
                      <a16:creationId xmlns:a16="http://schemas.microsoft.com/office/drawing/2014/main" id="{9A2AA726-D8B9-F3EB-66E6-5547F9A778AE}"/>
                    </a:ext>
                  </a:extLst>
                </p:cNvPr>
                <p:cNvPicPr/>
                <p:nvPr/>
              </p:nvPicPr>
              <p:blipFill>
                <a:blip r:embed="rId273"/>
                <a:stretch>
                  <a:fillRect/>
                </a:stretch>
              </p:blipFill>
              <p:spPr>
                <a:xfrm>
                  <a:off x="10292565" y="5934190"/>
                  <a:ext cx="12780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32" name="Ink 131">
                  <a:extLst>
                    <a:ext uri="{FF2B5EF4-FFF2-40B4-BE49-F238E27FC236}">
                      <a16:creationId xmlns:a16="http://schemas.microsoft.com/office/drawing/2014/main" id="{5AE7CC5C-838C-6A41-F078-C265D62DE320}"/>
                    </a:ext>
                  </a:extLst>
                </p14:cNvPr>
                <p14:cNvContentPartPr/>
                <p14:nvPr/>
              </p14:nvContentPartPr>
              <p14:xfrm>
                <a:off x="10438725" y="6090430"/>
                <a:ext cx="31680" cy="78840"/>
              </p14:xfrm>
            </p:contentPart>
          </mc:Choice>
          <mc:Fallback>
            <p:pic>
              <p:nvPicPr>
                <p:cNvPr id="132" name="Ink 131">
                  <a:extLst>
                    <a:ext uri="{FF2B5EF4-FFF2-40B4-BE49-F238E27FC236}">
                      <a16:creationId xmlns:a16="http://schemas.microsoft.com/office/drawing/2014/main" id="{5AE7CC5C-838C-6A41-F078-C265D62DE320}"/>
                    </a:ext>
                  </a:extLst>
                </p:cNvPr>
                <p:cNvPicPr/>
                <p:nvPr/>
              </p:nvPicPr>
              <p:blipFill>
                <a:blip r:embed="rId275"/>
                <a:stretch>
                  <a:fillRect/>
                </a:stretch>
              </p:blipFill>
              <p:spPr>
                <a:xfrm>
                  <a:off x="10432605" y="6084310"/>
                  <a:ext cx="4392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33" name="Ink 132">
                  <a:extLst>
                    <a:ext uri="{FF2B5EF4-FFF2-40B4-BE49-F238E27FC236}">
                      <a16:creationId xmlns:a16="http://schemas.microsoft.com/office/drawing/2014/main" id="{EBCF183D-1EDB-51CF-C104-F4F34986B438}"/>
                    </a:ext>
                  </a:extLst>
                </p14:cNvPr>
                <p14:cNvContentPartPr/>
                <p14:nvPr/>
              </p14:nvContentPartPr>
              <p14:xfrm>
                <a:off x="10580205" y="5930590"/>
                <a:ext cx="186840" cy="176760"/>
              </p14:xfrm>
            </p:contentPart>
          </mc:Choice>
          <mc:Fallback>
            <p:pic>
              <p:nvPicPr>
                <p:cNvPr id="133" name="Ink 132">
                  <a:extLst>
                    <a:ext uri="{FF2B5EF4-FFF2-40B4-BE49-F238E27FC236}">
                      <a16:creationId xmlns:a16="http://schemas.microsoft.com/office/drawing/2014/main" id="{EBCF183D-1EDB-51CF-C104-F4F34986B438}"/>
                    </a:ext>
                  </a:extLst>
                </p:cNvPr>
                <p:cNvPicPr/>
                <p:nvPr/>
              </p:nvPicPr>
              <p:blipFill>
                <a:blip r:embed="rId277"/>
                <a:stretch>
                  <a:fillRect/>
                </a:stretch>
              </p:blipFill>
              <p:spPr>
                <a:xfrm>
                  <a:off x="10574085" y="5924470"/>
                  <a:ext cx="19908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34" name="Ink 133">
                  <a:extLst>
                    <a:ext uri="{FF2B5EF4-FFF2-40B4-BE49-F238E27FC236}">
                      <a16:creationId xmlns:a16="http://schemas.microsoft.com/office/drawing/2014/main" id="{7F8C6B5D-54EF-FA97-15F1-6DE85483678B}"/>
                    </a:ext>
                  </a:extLst>
                </p14:cNvPr>
                <p14:cNvContentPartPr/>
                <p14:nvPr/>
              </p14:nvContentPartPr>
              <p14:xfrm>
                <a:off x="10804845" y="6054070"/>
                <a:ext cx="22680" cy="70920"/>
              </p14:xfrm>
            </p:contentPart>
          </mc:Choice>
          <mc:Fallback>
            <p:pic>
              <p:nvPicPr>
                <p:cNvPr id="134" name="Ink 133">
                  <a:extLst>
                    <a:ext uri="{FF2B5EF4-FFF2-40B4-BE49-F238E27FC236}">
                      <a16:creationId xmlns:a16="http://schemas.microsoft.com/office/drawing/2014/main" id="{7F8C6B5D-54EF-FA97-15F1-6DE85483678B}"/>
                    </a:ext>
                  </a:extLst>
                </p:cNvPr>
                <p:cNvPicPr/>
                <p:nvPr/>
              </p:nvPicPr>
              <p:blipFill>
                <a:blip r:embed="rId279"/>
                <a:stretch>
                  <a:fillRect/>
                </a:stretch>
              </p:blipFill>
              <p:spPr>
                <a:xfrm>
                  <a:off x="10798725" y="6047950"/>
                  <a:ext cx="3492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35" name="Ink 134">
                  <a:extLst>
                    <a:ext uri="{FF2B5EF4-FFF2-40B4-BE49-F238E27FC236}">
                      <a16:creationId xmlns:a16="http://schemas.microsoft.com/office/drawing/2014/main" id="{54AC3B8D-93F7-D5AD-2AB3-E1DF8E0E47FD}"/>
                    </a:ext>
                  </a:extLst>
                </p14:cNvPr>
                <p14:cNvContentPartPr/>
                <p14:nvPr/>
              </p14:nvContentPartPr>
              <p14:xfrm>
                <a:off x="10917525" y="5870470"/>
                <a:ext cx="122400" cy="227160"/>
              </p14:xfrm>
            </p:contentPart>
          </mc:Choice>
          <mc:Fallback>
            <p:pic>
              <p:nvPicPr>
                <p:cNvPr id="135" name="Ink 134">
                  <a:extLst>
                    <a:ext uri="{FF2B5EF4-FFF2-40B4-BE49-F238E27FC236}">
                      <a16:creationId xmlns:a16="http://schemas.microsoft.com/office/drawing/2014/main" id="{54AC3B8D-93F7-D5AD-2AB3-E1DF8E0E47FD}"/>
                    </a:ext>
                  </a:extLst>
                </p:cNvPr>
                <p:cNvPicPr/>
                <p:nvPr/>
              </p:nvPicPr>
              <p:blipFill>
                <a:blip r:embed="rId281"/>
                <a:stretch>
                  <a:fillRect/>
                </a:stretch>
              </p:blipFill>
              <p:spPr>
                <a:xfrm>
                  <a:off x="10911405" y="5864350"/>
                  <a:ext cx="13464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36" name="Ink 135">
                  <a:extLst>
                    <a:ext uri="{FF2B5EF4-FFF2-40B4-BE49-F238E27FC236}">
                      <a16:creationId xmlns:a16="http://schemas.microsoft.com/office/drawing/2014/main" id="{E5190CA3-BB55-A127-B672-F8543B4E4209}"/>
                    </a:ext>
                  </a:extLst>
                </p14:cNvPr>
                <p14:cNvContentPartPr/>
                <p14:nvPr/>
              </p14:nvContentPartPr>
              <p14:xfrm>
                <a:off x="10947405" y="5927710"/>
                <a:ext cx="281520" cy="181440"/>
              </p14:xfrm>
            </p:contentPart>
          </mc:Choice>
          <mc:Fallback>
            <p:pic>
              <p:nvPicPr>
                <p:cNvPr id="136" name="Ink 135">
                  <a:extLst>
                    <a:ext uri="{FF2B5EF4-FFF2-40B4-BE49-F238E27FC236}">
                      <a16:creationId xmlns:a16="http://schemas.microsoft.com/office/drawing/2014/main" id="{E5190CA3-BB55-A127-B672-F8543B4E4209}"/>
                    </a:ext>
                  </a:extLst>
                </p:cNvPr>
                <p:cNvPicPr/>
                <p:nvPr/>
              </p:nvPicPr>
              <p:blipFill>
                <a:blip r:embed="rId283"/>
                <a:stretch>
                  <a:fillRect/>
                </a:stretch>
              </p:blipFill>
              <p:spPr>
                <a:xfrm>
                  <a:off x="10941285" y="5921590"/>
                  <a:ext cx="29376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37" name="Ink 136">
                  <a:extLst>
                    <a:ext uri="{FF2B5EF4-FFF2-40B4-BE49-F238E27FC236}">
                      <a16:creationId xmlns:a16="http://schemas.microsoft.com/office/drawing/2014/main" id="{A28B7229-398B-3AA8-DF9D-AF1A0F871392}"/>
                    </a:ext>
                  </a:extLst>
                </p14:cNvPr>
                <p14:cNvContentPartPr/>
                <p14:nvPr/>
              </p14:nvContentPartPr>
              <p14:xfrm>
                <a:off x="11304525" y="6060910"/>
                <a:ext cx="31680" cy="42840"/>
              </p14:xfrm>
            </p:contentPart>
          </mc:Choice>
          <mc:Fallback>
            <p:pic>
              <p:nvPicPr>
                <p:cNvPr id="137" name="Ink 136">
                  <a:extLst>
                    <a:ext uri="{FF2B5EF4-FFF2-40B4-BE49-F238E27FC236}">
                      <a16:creationId xmlns:a16="http://schemas.microsoft.com/office/drawing/2014/main" id="{A28B7229-398B-3AA8-DF9D-AF1A0F871392}"/>
                    </a:ext>
                  </a:extLst>
                </p:cNvPr>
                <p:cNvPicPr/>
                <p:nvPr/>
              </p:nvPicPr>
              <p:blipFill>
                <a:blip r:embed="rId285"/>
                <a:stretch>
                  <a:fillRect/>
                </a:stretch>
              </p:blipFill>
              <p:spPr>
                <a:xfrm>
                  <a:off x="11298405" y="6054790"/>
                  <a:ext cx="4392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38" name="Ink 137">
                  <a:extLst>
                    <a:ext uri="{FF2B5EF4-FFF2-40B4-BE49-F238E27FC236}">
                      <a16:creationId xmlns:a16="http://schemas.microsoft.com/office/drawing/2014/main" id="{F51F1D0E-E76A-A689-A33F-1ED16C6C83FA}"/>
                    </a:ext>
                  </a:extLst>
                </p14:cNvPr>
                <p14:cNvContentPartPr/>
                <p14:nvPr/>
              </p14:nvContentPartPr>
              <p14:xfrm>
                <a:off x="11403165" y="5895310"/>
                <a:ext cx="103680" cy="191160"/>
              </p14:xfrm>
            </p:contentPart>
          </mc:Choice>
          <mc:Fallback>
            <p:pic>
              <p:nvPicPr>
                <p:cNvPr id="138" name="Ink 137">
                  <a:extLst>
                    <a:ext uri="{FF2B5EF4-FFF2-40B4-BE49-F238E27FC236}">
                      <a16:creationId xmlns:a16="http://schemas.microsoft.com/office/drawing/2014/main" id="{F51F1D0E-E76A-A689-A33F-1ED16C6C83FA}"/>
                    </a:ext>
                  </a:extLst>
                </p:cNvPr>
                <p:cNvPicPr/>
                <p:nvPr/>
              </p:nvPicPr>
              <p:blipFill>
                <a:blip r:embed="rId287"/>
                <a:stretch>
                  <a:fillRect/>
                </a:stretch>
              </p:blipFill>
              <p:spPr>
                <a:xfrm>
                  <a:off x="11397045" y="5889190"/>
                  <a:ext cx="11592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39" name="Ink 138">
                  <a:extLst>
                    <a:ext uri="{FF2B5EF4-FFF2-40B4-BE49-F238E27FC236}">
                      <a16:creationId xmlns:a16="http://schemas.microsoft.com/office/drawing/2014/main" id="{6769D109-F279-2B19-98AE-EF69C89FDECA}"/>
                    </a:ext>
                  </a:extLst>
                </p14:cNvPr>
                <p14:cNvContentPartPr/>
                <p14:nvPr/>
              </p14:nvContentPartPr>
              <p14:xfrm>
                <a:off x="11435925" y="5913670"/>
                <a:ext cx="167040" cy="178560"/>
              </p14:xfrm>
            </p:contentPart>
          </mc:Choice>
          <mc:Fallback>
            <p:pic>
              <p:nvPicPr>
                <p:cNvPr id="139" name="Ink 138">
                  <a:extLst>
                    <a:ext uri="{FF2B5EF4-FFF2-40B4-BE49-F238E27FC236}">
                      <a16:creationId xmlns:a16="http://schemas.microsoft.com/office/drawing/2014/main" id="{6769D109-F279-2B19-98AE-EF69C89FDECA}"/>
                    </a:ext>
                  </a:extLst>
                </p:cNvPr>
                <p:cNvPicPr/>
                <p:nvPr/>
              </p:nvPicPr>
              <p:blipFill>
                <a:blip r:embed="rId289"/>
                <a:stretch>
                  <a:fillRect/>
                </a:stretch>
              </p:blipFill>
              <p:spPr>
                <a:xfrm>
                  <a:off x="11429805" y="5907550"/>
                  <a:ext cx="17928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41" name="Ink 140">
                  <a:extLst>
                    <a:ext uri="{FF2B5EF4-FFF2-40B4-BE49-F238E27FC236}">
                      <a16:creationId xmlns:a16="http://schemas.microsoft.com/office/drawing/2014/main" id="{5DE783B6-4874-5CEE-3A06-568574EF8247}"/>
                    </a:ext>
                  </a:extLst>
                </p14:cNvPr>
                <p14:cNvContentPartPr/>
                <p14:nvPr/>
              </p14:nvContentPartPr>
              <p14:xfrm>
                <a:off x="10110045" y="5066950"/>
                <a:ext cx="26640" cy="135000"/>
              </p14:xfrm>
            </p:contentPart>
          </mc:Choice>
          <mc:Fallback>
            <p:pic>
              <p:nvPicPr>
                <p:cNvPr id="141" name="Ink 140">
                  <a:extLst>
                    <a:ext uri="{FF2B5EF4-FFF2-40B4-BE49-F238E27FC236}">
                      <a16:creationId xmlns:a16="http://schemas.microsoft.com/office/drawing/2014/main" id="{5DE783B6-4874-5CEE-3A06-568574EF8247}"/>
                    </a:ext>
                  </a:extLst>
                </p:cNvPr>
                <p:cNvPicPr/>
                <p:nvPr/>
              </p:nvPicPr>
              <p:blipFill>
                <a:blip r:embed="rId291"/>
                <a:stretch>
                  <a:fillRect/>
                </a:stretch>
              </p:blipFill>
              <p:spPr>
                <a:xfrm>
                  <a:off x="10103925" y="5060830"/>
                  <a:ext cx="3888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42" name="Ink 141">
                  <a:extLst>
                    <a:ext uri="{FF2B5EF4-FFF2-40B4-BE49-F238E27FC236}">
                      <a16:creationId xmlns:a16="http://schemas.microsoft.com/office/drawing/2014/main" id="{4C327FE6-D171-C7C2-3403-2B0FB51B09CE}"/>
                    </a:ext>
                  </a:extLst>
                </p14:cNvPr>
                <p14:cNvContentPartPr/>
                <p14:nvPr/>
              </p14:nvContentPartPr>
              <p14:xfrm>
                <a:off x="10124805" y="5080630"/>
                <a:ext cx="360" cy="1440"/>
              </p14:xfrm>
            </p:contentPart>
          </mc:Choice>
          <mc:Fallback>
            <p:pic>
              <p:nvPicPr>
                <p:cNvPr id="142" name="Ink 141">
                  <a:extLst>
                    <a:ext uri="{FF2B5EF4-FFF2-40B4-BE49-F238E27FC236}">
                      <a16:creationId xmlns:a16="http://schemas.microsoft.com/office/drawing/2014/main" id="{4C327FE6-D171-C7C2-3403-2B0FB51B09CE}"/>
                    </a:ext>
                  </a:extLst>
                </p:cNvPr>
                <p:cNvPicPr/>
                <p:nvPr/>
              </p:nvPicPr>
              <p:blipFill>
                <a:blip r:embed="rId3"/>
                <a:stretch>
                  <a:fillRect/>
                </a:stretch>
              </p:blipFill>
              <p:spPr>
                <a:xfrm>
                  <a:off x="10118685" y="5074510"/>
                  <a:ext cx="12600" cy="1368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144" name="Ink 143">
                  <a:extLst>
                    <a:ext uri="{FF2B5EF4-FFF2-40B4-BE49-F238E27FC236}">
                      <a16:creationId xmlns:a16="http://schemas.microsoft.com/office/drawing/2014/main" id="{FF99FC60-BF45-08CE-C9A2-BBE2B444909F}"/>
                    </a:ext>
                  </a:extLst>
                </p14:cNvPr>
                <p14:cNvContentPartPr/>
                <p14:nvPr/>
              </p14:nvContentPartPr>
              <p14:xfrm>
                <a:off x="9907005" y="4026550"/>
                <a:ext cx="277560" cy="206640"/>
              </p14:xfrm>
            </p:contentPart>
          </mc:Choice>
          <mc:Fallback>
            <p:pic>
              <p:nvPicPr>
                <p:cNvPr id="144" name="Ink 143">
                  <a:extLst>
                    <a:ext uri="{FF2B5EF4-FFF2-40B4-BE49-F238E27FC236}">
                      <a16:creationId xmlns:a16="http://schemas.microsoft.com/office/drawing/2014/main" id="{FF99FC60-BF45-08CE-C9A2-BBE2B444909F}"/>
                    </a:ext>
                  </a:extLst>
                </p:cNvPr>
                <p:cNvPicPr/>
                <p:nvPr/>
              </p:nvPicPr>
              <p:blipFill>
                <a:blip r:embed="rId294"/>
                <a:stretch>
                  <a:fillRect/>
                </a:stretch>
              </p:blipFill>
              <p:spPr>
                <a:xfrm>
                  <a:off x="9900885" y="4020430"/>
                  <a:ext cx="28980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145" name="Ink 144">
                  <a:extLst>
                    <a:ext uri="{FF2B5EF4-FFF2-40B4-BE49-F238E27FC236}">
                      <a16:creationId xmlns:a16="http://schemas.microsoft.com/office/drawing/2014/main" id="{DBDABDB2-F8FA-10CF-340E-B6396EAE70B6}"/>
                    </a:ext>
                  </a:extLst>
                </p14:cNvPr>
                <p14:cNvContentPartPr/>
                <p14:nvPr/>
              </p14:nvContentPartPr>
              <p14:xfrm>
                <a:off x="10185285" y="4033390"/>
                <a:ext cx="207720" cy="205200"/>
              </p14:xfrm>
            </p:contentPart>
          </mc:Choice>
          <mc:Fallback>
            <p:pic>
              <p:nvPicPr>
                <p:cNvPr id="145" name="Ink 144">
                  <a:extLst>
                    <a:ext uri="{FF2B5EF4-FFF2-40B4-BE49-F238E27FC236}">
                      <a16:creationId xmlns:a16="http://schemas.microsoft.com/office/drawing/2014/main" id="{DBDABDB2-F8FA-10CF-340E-B6396EAE70B6}"/>
                    </a:ext>
                  </a:extLst>
                </p:cNvPr>
                <p:cNvPicPr/>
                <p:nvPr/>
              </p:nvPicPr>
              <p:blipFill>
                <a:blip r:embed="rId296"/>
                <a:stretch>
                  <a:fillRect/>
                </a:stretch>
              </p:blipFill>
              <p:spPr>
                <a:xfrm>
                  <a:off x="10179165" y="4027270"/>
                  <a:ext cx="21996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46" name="Ink 145">
                  <a:extLst>
                    <a:ext uri="{FF2B5EF4-FFF2-40B4-BE49-F238E27FC236}">
                      <a16:creationId xmlns:a16="http://schemas.microsoft.com/office/drawing/2014/main" id="{3943C333-6AA0-DB92-19D6-B89675FA8352}"/>
                    </a:ext>
                  </a:extLst>
                </p14:cNvPr>
                <p14:cNvContentPartPr/>
                <p14:nvPr/>
              </p14:nvContentPartPr>
              <p14:xfrm>
                <a:off x="10448445" y="4004950"/>
                <a:ext cx="135720" cy="227160"/>
              </p14:xfrm>
            </p:contentPart>
          </mc:Choice>
          <mc:Fallback>
            <p:pic>
              <p:nvPicPr>
                <p:cNvPr id="146" name="Ink 145">
                  <a:extLst>
                    <a:ext uri="{FF2B5EF4-FFF2-40B4-BE49-F238E27FC236}">
                      <a16:creationId xmlns:a16="http://schemas.microsoft.com/office/drawing/2014/main" id="{3943C333-6AA0-DB92-19D6-B89675FA8352}"/>
                    </a:ext>
                  </a:extLst>
                </p:cNvPr>
                <p:cNvPicPr/>
                <p:nvPr/>
              </p:nvPicPr>
              <p:blipFill>
                <a:blip r:embed="rId298"/>
                <a:stretch>
                  <a:fillRect/>
                </a:stretch>
              </p:blipFill>
              <p:spPr>
                <a:xfrm>
                  <a:off x="10442325" y="3998830"/>
                  <a:ext cx="14796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148" name="Ink 147">
                  <a:extLst>
                    <a:ext uri="{FF2B5EF4-FFF2-40B4-BE49-F238E27FC236}">
                      <a16:creationId xmlns:a16="http://schemas.microsoft.com/office/drawing/2014/main" id="{05D87CAE-B39E-615D-B607-01A8D0FF2C80}"/>
                    </a:ext>
                  </a:extLst>
                </p14:cNvPr>
                <p14:cNvContentPartPr/>
                <p14:nvPr/>
              </p14:nvContentPartPr>
              <p14:xfrm>
                <a:off x="6664125" y="3826750"/>
                <a:ext cx="2507040" cy="325080"/>
              </p14:xfrm>
            </p:contentPart>
          </mc:Choice>
          <mc:Fallback>
            <p:pic>
              <p:nvPicPr>
                <p:cNvPr id="148" name="Ink 147">
                  <a:extLst>
                    <a:ext uri="{FF2B5EF4-FFF2-40B4-BE49-F238E27FC236}">
                      <a16:creationId xmlns:a16="http://schemas.microsoft.com/office/drawing/2014/main" id="{05D87CAE-B39E-615D-B607-01A8D0FF2C80}"/>
                    </a:ext>
                  </a:extLst>
                </p:cNvPr>
                <p:cNvPicPr/>
                <p:nvPr/>
              </p:nvPicPr>
              <p:blipFill>
                <a:blip r:embed="rId300"/>
                <a:stretch>
                  <a:fillRect/>
                </a:stretch>
              </p:blipFill>
              <p:spPr>
                <a:xfrm>
                  <a:off x="6658005" y="3820630"/>
                  <a:ext cx="251928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149" name="Ink 148">
                  <a:extLst>
                    <a:ext uri="{FF2B5EF4-FFF2-40B4-BE49-F238E27FC236}">
                      <a16:creationId xmlns:a16="http://schemas.microsoft.com/office/drawing/2014/main" id="{D8F50615-A8F7-1768-21DF-68DF4749728F}"/>
                    </a:ext>
                  </a:extLst>
                </p14:cNvPr>
                <p14:cNvContentPartPr/>
                <p14:nvPr/>
              </p14:nvContentPartPr>
              <p14:xfrm>
                <a:off x="9028965" y="4002790"/>
                <a:ext cx="145800" cy="191160"/>
              </p14:xfrm>
            </p:contentPart>
          </mc:Choice>
          <mc:Fallback>
            <p:pic>
              <p:nvPicPr>
                <p:cNvPr id="149" name="Ink 148">
                  <a:extLst>
                    <a:ext uri="{FF2B5EF4-FFF2-40B4-BE49-F238E27FC236}">
                      <a16:creationId xmlns:a16="http://schemas.microsoft.com/office/drawing/2014/main" id="{D8F50615-A8F7-1768-21DF-68DF4749728F}"/>
                    </a:ext>
                  </a:extLst>
                </p:cNvPr>
                <p:cNvPicPr/>
                <p:nvPr/>
              </p:nvPicPr>
              <p:blipFill>
                <a:blip r:embed="rId302"/>
                <a:stretch>
                  <a:fillRect/>
                </a:stretch>
              </p:blipFill>
              <p:spPr>
                <a:xfrm>
                  <a:off x="9022845" y="3996670"/>
                  <a:ext cx="15804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54" name="Ink 53">
                  <a:extLst>
                    <a:ext uri="{FF2B5EF4-FFF2-40B4-BE49-F238E27FC236}">
                      <a16:creationId xmlns:a16="http://schemas.microsoft.com/office/drawing/2014/main" id="{C4C0F5AC-E759-39B7-2D4F-569432CDD46E}"/>
                    </a:ext>
                  </a:extLst>
                </p14:cNvPr>
                <p14:cNvContentPartPr/>
                <p14:nvPr/>
              </p14:nvContentPartPr>
              <p14:xfrm>
                <a:off x="6928365" y="5828710"/>
                <a:ext cx="177840" cy="263520"/>
              </p14:xfrm>
            </p:contentPart>
          </mc:Choice>
          <mc:Fallback>
            <p:pic>
              <p:nvPicPr>
                <p:cNvPr id="54" name="Ink 53">
                  <a:extLst>
                    <a:ext uri="{FF2B5EF4-FFF2-40B4-BE49-F238E27FC236}">
                      <a16:creationId xmlns:a16="http://schemas.microsoft.com/office/drawing/2014/main" id="{C4C0F5AC-E759-39B7-2D4F-569432CDD46E}"/>
                    </a:ext>
                  </a:extLst>
                </p:cNvPr>
                <p:cNvPicPr/>
                <p:nvPr/>
              </p:nvPicPr>
              <p:blipFill>
                <a:blip r:embed="rId304"/>
                <a:stretch>
                  <a:fillRect/>
                </a:stretch>
              </p:blipFill>
              <p:spPr>
                <a:xfrm>
                  <a:off x="6922245" y="5822590"/>
                  <a:ext cx="19008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55" name="Ink 54">
                  <a:extLst>
                    <a:ext uri="{FF2B5EF4-FFF2-40B4-BE49-F238E27FC236}">
                      <a16:creationId xmlns:a16="http://schemas.microsoft.com/office/drawing/2014/main" id="{21B7AD42-60E0-B2AF-37CD-BAF204711CBC}"/>
                    </a:ext>
                  </a:extLst>
                </p14:cNvPr>
                <p14:cNvContentPartPr/>
                <p14:nvPr/>
              </p14:nvContentPartPr>
              <p14:xfrm>
                <a:off x="7133205" y="5933830"/>
                <a:ext cx="128520" cy="91440"/>
              </p14:xfrm>
            </p:contentPart>
          </mc:Choice>
          <mc:Fallback>
            <p:pic>
              <p:nvPicPr>
                <p:cNvPr id="55" name="Ink 54">
                  <a:extLst>
                    <a:ext uri="{FF2B5EF4-FFF2-40B4-BE49-F238E27FC236}">
                      <a16:creationId xmlns:a16="http://schemas.microsoft.com/office/drawing/2014/main" id="{21B7AD42-60E0-B2AF-37CD-BAF204711CBC}"/>
                    </a:ext>
                  </a:extLst>
                </p:cNvPr>
                <p:cNvPicPr/>
                <p:nvPr/>
              </p:nvPicPr>
              <p:blipFill>
                <a:blip r:embed="rId306"/>
                <a:stretch>
                  <a:fillRect/>
                </a:stretch>
              </p:blipFill>
              <p:spPr>
                <a:xfrm>
                  <a:off x="7127085" y="5927710"/>
                  <a:ext cx="14076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56" name="Ink 55">
                  <a:extLst>
                    <a:ext uri="{FF2B5EF4-FFF2-40B4-BE49-F238E27FC236}">
                      <a16:creationId xmlns:a16="http://schemas.microsoft.com/office/drawing/2014/main" id="{1CA3C880-AE74-D7F4-D993-FF3669B3DA65}"/>
                    </a:ext>
                  </a:extLst>
                </p14:cNvPr>
                <p14:cNvContentPartPr/>
                <p14:nvPr/>
              </p14:nvContentPartPr>
              <p14:xfrm>
                <a:off x="6895965" y="5722870"/>
                <a:ext cx="540000" cy="450360"/>
              </p14:xfrm>
            </p:contentPart>
          </mc:Choice>
          <mc:Fallback>
            <p:pic>
              <p:nvPicPr>
                <p:cNvPr id="56" name="Ink 55">
                  <a:extLst>
                    <a:ext uri="{FF2B5EF4-FFF2-40B4-BE49-F238E27FC236}">
                      <a16:creationId xmlns:a16="http://schemas.microsoft.com/office/drawing/2014/main" id="{1CA3C880-AE74-D7F4-D993-FF3669B3DA65}"/>
                    </a:ext>
                  </a:extLst>
                </p:cNvPr>
                <p:cNvPicPr/>
                <p:nvPr/>
              </p:nvPicPr>
              <p:blipFill>
                <a:blip r:embed="rId308"/>
                <a:stretch>
                  <a:fillRect/>
                </a:stretch>
              </p:blipFill>
              <p:spPr>
                <a:xfrm>
                  <a:off x="6889845" y="5716750"/>
                  <a:ext cx="552240" cy="46260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151" name="Ink 150">
                  <a:extLst>
                    <a:ext uri="{FF2B5EF4-FFF2-40B4-BE49-F238E27FC236}">
                      <a16:creationId xmlns:a16="http://schemas.microsoft.com/office/drawing/2014/main" id="{FB637C1C-9BD9-617E-19C0-6CF566E505BE}"/>
                    </a:ext>
                  </a:extLst>
                </p14:cNvPr>
                <p14:cNvContentPartPr/>
                <p14:nvPr/>
              </p14:nvContentPartPr>
              <p14:xfrm>
                <a:off x="7012245" y="5480230"/>
                <a:ext cx="261720" cy="232560"/>
              </p14:xfrm>
            </p:contentPart>
          </mc:Choice>
          <mc:Fallback>
            <p:pic>
              <p:nvPicPr>
                <p:cNvPr id="151" name="Ink 150">
                  <a:extLst>
                    <a:ext uri="{FF2B5EF4-FFF2-40B4-BE49-F238E27FC236}">
                      <a16:creationId xmlns:a16="http://schemas.microsoft.com/office/drawing/2014/main" id="{FB637C1C-9BD9-617E-19C0-6CF566E505BE}"/>
                    </a:ext>
                  </a:extLst>
                </p:cNvPr>
                <p:cNvPicPr/>
                <p:nvPr/>
              </p:nvPicPr>
              <p:blipFill>
                <a:blip r:embed="rId310"/>
                <a:stretch>
                  <a:fillRect/>
                </a:stretch>
              </p:blipFill>
              <p:spPr>
                <a:xfrm>
                  <a:off x="7006125" y="5474110"/>
                  <a:ext cx="27396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152" name="Ink 151">
                  <a:extLst>
                    <a:ext uri="{FF2B5EF4-FFF2-40B4-BE49-F238E27FC236}">
                      <a16:creationId xmlns:a16="http://schemas.microsoft.com/office/drawing/2014/main" id="{36A551F5-AADC-C835-520E-4D92A3BE5913}"/>
                    </a:ext>
                  </a:extLst>
                </p14:cNvPr>
                <p14:cNvContentPartPr/>
                <p14:nvPr/>
              </p14:nvContentPartPr>
              <p14:xfrm>
                <a:off x="6866085" y="5489950"/>
                <a:ext cx="394920" cy="403920"/>
              </p14:xfrm>
            </p:contentPart>
          </mc:Choice>
          <mc:Fallback>
            <p:pic>
              <p:nvPicPr>
                <p:cNvPr id="152" name="Ink 151">
                  <a:extLst>
                    <a:ext uri="{FF2B5EF4-FFF2-40B4-BE49-F238E27FC236}">
                      <a16:creationId xmlns:a16="http://schemas.microsoft.com/office/drawing/2014/main" id="{36A551F5-AADC-C835-520E-4D92A3BE5913}"/>
                    </a:ext>
                  </a:extLst>
                </p:cNvPr>
                <p:cNvPicPr/>
                <p:nvPr/>
              </p:nvPicPr>
              <p:blipFill>
                <a:blip r:embed="rId312"/>
                <a:stretch>
                  <a:fillRect/>
                </a:stretch>
              </p:blipFill>
              <p:spPr>
                <a:xfrm>
                  <a:off x="6859965" y="5483830"/>
                  <a:ext cx="407160" cy="41616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154" name="Ink 153">
                  <a:extLst>
                    <a:ext uri="{FF2B5EF4-FFF2-40B4-BE49-F238E27FC236}">
                      <a16:creationId xmlns:a16="http://schemas.microsoft.com/office/drawing/2014/main" id="{A53E2C64-11E7-9E65-3379-F78F83F9E1A8}"/>
                    </a:ext>
                  </a:extLst>
                </p14:cNvPr>
                <p14:cNvContentPartPr/>
                <p14:nvPr/>
              </p14:nvContentPartPr>
              <p14:xfrm>
                <a:off x="10015725" y="6189430"/>
                <a:ext cx="340920" cy="44640"/>
              </p14:xfrm>
            </p:contentPart>
          </mc:Choice>
          <mc:Fallback>
            <p:pic>
              <p:nvPicPr>
                <p:cNvPr id="154" name="Ink 153">
                  <a:extLst>
                    <a:ext uri="{FF2B5EF4-FFF2-40B4-BE49-F238E27FC236}">
                      <a16:creationId xmlns:a16="http://schemas.microsoft.com/office/drawing/2014/main" id="{A53E2C64-11E7-9E65-3379-F78F83F9E1A8}"/>
                    </a:ext>
                  </a:extLst>
                </p:cNvPr>
                <p:cNvPicPr/>
                <p:nvPr/>
              </p:nvPicPr>
              <p:blipFill>
                <a:blip r:embed="rId314"/>
                <a:stretch>
                  <a:fillRect/>
                </a:stretch>
              </p:blipFill>
              <p:spPr>
                <a:xfrm>
                  <a:off x="10009605" y="6183310"/>
                  <a:ext cx="35316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155" name="Ink 154">
                  <a:extLst>
                    <a:ext uri="{FF2B5EF4-FFF2-40B4-BE49-F238E27FC236}">
                      <a16:creationId xmlns:a16="http://schemas.microsoft.com/office/drawing/2014/main" id="{A735DFED-9F95-4171-A4D5-A042B96D00A5}"/>
                    </a:ext>
                  </a:extLst>
                </p14:cNvPr>
                <p14:cNvContentPartPr/>
                <p14:nvPr/>
              </p14:nvContentPartPr>
              <p14:xfrm>
                <a:off x="11026965" y="6213190"/>
                <a:ext cx="201960" cy="6120"/>
              </p14:xfrm>
            </p:contentPart>
          </mc:Choice>
          <mc:Fallback>
            <p:pic>
              <p:nvPicPr>
                <p:cNvPr id="155" name="Ink 154">
                  <a:extLst>
                    <a:ext uri="{FF2B5EF4-FFF2-40B4-BE49-F238E27FC236}">
                      <a16:creationId xmlns:a16="http://schemas.microsoft.com/office/drawing/2014/main" id="{A735DFED-9F95-4171-A4D5-A042B96D00A5}"/>
                    </a:ext>
                  </a:extLst>
                </p:cNvPr>
                <p:cNvPicPr/>
                <p:nvPr/>
              </p:nvPicPr>
              <p:blipFill>
                <a:blip r:embed="rId316"/>
                <a:stretch>
                  <a:fillRect/>
                </a:stretch>
              </p:blipFill>
              <p:spPr>
                <a:xfrm>
                  <a:off x="11020845" y="6207070"/>
                  <a:ext cx="214200"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156" name="Ink 155">
                  <a:extLst>
                    <a:ext uri="{FF2B5EF4-FFF2-40B4-BE49-F238E27FC236}">
                      <a16:creationId xmlns:a16="http://schemas.microsoft.com/office/drawing/2014/main" id="{86AD82A1-70F3-BB35-0AB5-999DFFC4A669}"/>
                    </a:ext>
                  </a:extLst>
                </p14:cNvPr>
                <p14:cNvContentPartPr/>
                <p14:nvPr/>
              </p14:nvContentPartPr>
              <p14:xfrm>
                <a:off x="11711325" y="6183670"/>
                <a:ext cx="88920" cy="11520"/>
              </p14:xfrm>
            </p:contentPart>
          </mc:Choice>
          <mc:Fallback>
            <p:pic>
              <p:nvPicPr>
                <p:cNvPr id="156" name="Ink 155">
                  <a:extLst>
                    <a:ext uri="{FF2B5EF4-FFF2-40B4-BE49-F238E27FC236}">
                      <a16:creationId xmlns:a16="http://schemas.microsoft.com/office/drawing/2014/main" id="{86AD82A1-70F3-BB35-0AB5-999DFFC4A669}"/>
                    </a:ext>
                  </a:extLst>
                </p:cNvPr>
                <p:cNvPicPr/>
                <p:nvPr/>
              </p:nvPicPr>
              <p:blipFill>
                <a:blip r:embed="rId318"/>
                <a:stretch>
                  <a:fillRect/>
                </a:stretch>
              </p:blipFill>
              <p:spPr>
                <a:xfrm>
                  <a:off x="11705205" y="6177550"/>
                  <a:ext cx="10116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162" name="Ink 161">
                  <a:extLst>
                    <a:ext uri="{FF2B5EF4-FFF2-40B4-BE49-F238E27FC236}">
                      <a16:creationId xmlns:a16="http://schemas.microsoft.com/office/drawing/2014/main" id="{1313793E-0C44-60BC-924E-2934639CFCA5}"/>
                    </a:ext>
                  </a:extLst>
                </p14:cNvPr>
                <p14:cNvContentPartPr/>
                <p14:nvPr/>
              </p14:nvContentPartPr>
              <p14:xfrm>
                <a:off x="7581405" y="6169630"/>
                <a:ext cx="1412280" cy="140400"/>
              </p14:xfrm>
            </p:contentPart>
          </mc:Choice>
          <mc:Fallback>
            <p:pic>
              <p:nvPicPr>
                <p:cNvPr id="162" name="Ink 161">
                  <a:extLst>
                    <a:ext uri="{FF2B5EF4-FFF2-40B4-BE49-F238E27FC236}">
                      <a16:creationId xmlns:a16="http://schemas.microsoft.com/office/drawing/2014/main" id="{1313793E-0C44-60BC-924E-2934639CFCA5}"/>
                    </a:ext>
                  </a:extLst>
                </p:cNvPr>
                <p:cNvPicPr/>
                <p:nvPr/>
              </p:nvPicPr>
              <p:blipFill>
                <a:blip r:embed="rId320"/>
                <a:stretch>
                  <a:fillRect/>
                </a:stretch>
              </p:blipFill>
              <p:spPr>
                <a:xfrm>
                  <a:off x="7575285" y="6163510"/>
                  <a:ext cx="142452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163" name="Ink 162">
                  <a:extLst>
                    <a:ext uri="{FF2B5EF4-FFF2-40B4-BE49-F238E27FC236}">
                      <a16:creationId xmlns:a16="http://schemas.microsoft.com/office/drawing/2014/main" id="{822B2D12-C980-4B4F-AC5C-BBF91DBADD9C}"/>
                    </a:ext>
                  </a:extLst>
                </p14:cNvPr>
                <p14:cNvContentPartPr/>
                <p14:nvPr/>
              </p14:nvContentPartPr>
              <p14:xfrm>
                <a:off x="8779845" y="6103750"/>
                <a:ext cx="129240" cy="191160"/>
              </p14:xfrm>
            </p:contentPart>
          </mc:Choice>
          <mc:Fallback>
            <p:pic>
              <p:nvPicPr>
                <p:cNvPr id="163" name="Ink 162">
                  <a:extLst>
                    <a:ext uri="{FF2B5EF4-FFF2-40B4-BE49-F238E27FC236}">
                      <a16:creationId xmlns:a16="http://schemas.microsoft.com/office/drawing/2014/main" id="{822B2D12-C980-4B4F-AC5C-BBF91DBADD9C}"/>
                    </a:ext>
                  </a:extLst>
                </p:cNvPr>
                <p:cNvPicPr/>
                <p:nvPr/>
              </p:nvPicPr>
              <p:blipFill>
                <a:blip r:embed="rId322"/>
                <a:stretch>
                  <a:fillRect/>
                </a:stretch>
              </p:blipFill>
              <p:spPr>
                <a:xfrm>
                  <a:off x="8773725" y="6097630"/>
                  <a:ext cx="14148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171" name="Ink 170">
                  <a:extLst>
                    <a:ext uri="{FF2B5EF4-FFF2-40B4-BE49-F238E27FC236}">
                      <a16:creationId xmlns:a16="http://schemas.microsoft.com/office/drawing/2014/main" id="{0AD7280E-5D7C-C133-079D-50A96995269B}"/>
                    </a:ext>
                  </a:extLst>
                </p14:cNvPr>
                <p14:cNvContentPartPr/>
                <p14:nvPr/>
              </p14:nvContentPartPr>
              <p14:xfrm>
                <a:off x="8664645" y="1968430"/>
                <a:ext cx="697680" cy="4420440"/>
              </p14:xfrm>
            </p:contentPart>
          </mc:Choice>
          <mc:Fallback>
            <p:pic>
              <p:nvPicPr>
                <p:cNvPr id="171" name="Ink 170">
                  <a:extLst>
                    <a:ext uri="{FF2B5EF4-FFF2-40B4-BE49-F238E27FC236}">
                      <a16:creationId xmlns:a16="http://schemas.microsoft.com/office/drawing/2014/main" id="{0AD7280E-5D7C-C133-079D-50A96995269B}"/>
                    </a:ext>
                  </a:extLst>
                </p:cNvPr>
                <p:cNvPicPr/>
                <p:nvPr/>
              </p:nvPicPr>
              <p:blipFill>
                <a:blip r:embed="rId324"/>
                <a:stretch>
                  <a:fillRect/>
                </a:stretch>
              </p:blipFill>
              <p:spPr>
                <a:xfrm>
                  <a:off x="8658525" y="1962310"/>
                  <a:ext cx="709920" cy="443268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40" name="Ink 39">
                  <a:extLst>
                    <a:ext uri="{FF2B5EF4-FFF2-40B4-BE49-F238E27FC236}">
                      <a16:creationId xmlns:a16="http://schemas.microsoft.com/office/drawing/2014/main" id="{0C4F3A68-B51D-51AF-8336-F3322C1FFB6D}"/>
                    </a:ext>
                  </a:extLst>
                </p14:cNvPr>
                <p14:cNvContentPartPr/>
                <p14:nvPr/>
              </p14:nvContentPartPr>
              <p14:xfrm>
                <a:off x="5552445" y="1380550"/>
                <a:ext cx="223200" cy="301320"/>
              </p14:xfrm>
            </p:contentPart>
          </mc:Choice>
          <mc:Fallback>
            <p:pic>
              <p:nvPicPr>
                <p:cNvPr id="40" name="Ink 39">
                  <a:extLst>
                    <a:ext uri="{FF2B5EF4-FFF2-40B4-BE49-F238E27FC236}">
                      <a16:creationId xmlns:a16="http://schemas.microsoft.com/office/drawing/2014/main" id="{0C4F3A68-B51D-51AF-8336-F3322C1FFB6D}"/>
                    </a:ext>
                  </a:extLst>
                </p:cNvPr>
                <p:cNvPicPr/>
                <p:nvPr/>
              </p:nvPicPr>
              <p:blipFill>
                <a:blip r:embed="rId326"/>
                <a:stretch>
                  <a:fillRect/>
                </a:stretch>
              </p:blipFill>
              <p:spPr>
                <a:xfrm>
                  <a:off x="5546325" y="1374430"/>
                  <a:ext cx="23544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41" name="Ink 40">
                  <a:extLst>
                    <a:ext uri="{FF2B5EF4-FFF2-40B4-BE49-F238E27FC236}">
                      <a16:creationId xmlns:a16="http://schemas.microsoft.com/office/drawing/2014/main" id="{9B228225-24D7-FAEB-C7E6-138A45562517}"/>
                    </a:ext>
                  </a:extLst>
                </p14:cNvPr>
                <p14:cNvContentPartPr/>
                <p14:nvPr/>
              </p14:nvContentPartPr>
              <p14:xfrm>
                <a:off x="5838645" y="1418710"/>
                <a:ext cx="109080" cy="179640"/>
              </p14:xfrm>
            </p:contentPart>
          </mc:Choice>
          <mc:Fallback>
            <p:pic>
              <p:nvPicPr>
                <p:cNvPr id="41" name="Ink 40">
                  <a:extLst>
                    <a:ext uri="{FF2B5EF4-FFF2-40B4-BE49-F238E27FC236}">
                      <a16:creationId xmlns:a16="http://schemas.microsoft.com/office/drawing/2014/main" id="{9B228225-24D7-FAEB-C7E6-138A45562517}"/>
                    </a:ext>
                  </a:extLst>
                </p:cNvPr>
                <p:cNvPicPr/>
                <p:nvPr/>
              </p:nvPicPr>
              <p:blipFill>
                <a:blip r:embed="rId328"/>
                <a:stretch>
                  <a:fillRect/>
                </a:stretch>
              </p:blipFill>
              <p:spPr>
                <a:xfrm>
                  <a:off x="5832525" y="1412590"/>
                  <a:ext cx="12132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42" name="Ink 41">
                  <a:extLst>
                    <a:ext uri="{FF2B5EF4-FFF2-40B4-BE49-F238E27FC236}">
                      <a16:creationId xmlns:a16="http://schemas.microsoft.com/office/drawing/2014/main" id="{3E59D6F7-17A9-6CCE-113D-FD543D782AD9}"/>
                    </a:ext>
                  </a:extLst>
                </p14:cNvPr>
                <p14:cNvContentPartPr/>
                <p14:nvPr/>
              </p14:nvContentPartPr>
              <p14:xfrm>
                <a:off x="6019005" y="1371550"/>
                <a:ext cx="138960" cy="203400"/>
              </p14:xfrm>
            </p:contentPart>
          </mc:Choice>
          <mc:Fallback>
            <p:pic>
              <p:nvPicPr>
                <p:cNvPr id="42" name="Ink 41">
                  <a:extLst>
                    <a:ext uri="{FF2B5EF4-FFF2-40B4-BE49-F238E27FC236}">
                      <a16:creationId xmlns:a16="http://schemas.microsoft.com/office/drawing/2014/main" id="{3E59D6F7-17A9-6CCE-113D-FD543D782AD9}"/>
                    </a:ext>
                  </a:extLst>
                </p:cNvPr>
                <p:cNvPicPr/>
                <p:nvPr/>
              </p:nvPicPr>
              <p:blipFill>
                <a:blip r:embed="rId330"/>
                <a:stretch>
                  <a:fillRect/>
                </a:stretch>
              </p:blipFill>
              <p:spPr>
                <a:xfrm>
                  <a:off x="6012885" y="1365430"/>
                  <a:ext cx="15120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173" name="Ink 172">
                  <a:extLst>
                    <a:ext uri="{FF2B5EF4-FFF2-40B4-BE49-F238E27FC236}">
                      <a16:creationId xmlns:a16="http://schemas.microsoft.com/office/drawing/2014/main" id="{272FD420-F616-31B1-E8E1-0EBD2432B7EA}"/>
                    </a:ext>
                  </a:extLst>
                </p14:cNvPr>
                <p14:cNvContentPartPr/>
                <p14:nvPr/>
              </p14:nvContentPartPr>
              <p14:xfrm>
                <a:off x="5382885" y="1102630"/>
                <a:ext cx="1283040" cy="1010160"/>
              </p14:xfrm>
            </p:contentPart>
          </mc:Choice>
          <mc:Fallback>
            <p:pic>
              <p:nvPicPr>
                <p:cNvPr id="173" name="Ink 172">
                  <a:extLst>
                    <a:ext uri="{FF2B5EF4-FFF2-40B4-BE49-F238E27FC236}">
                      <a16:creationId xmlns:a16="http://schemas.microsoft.com/office/drawing/2014/main" id="{272FD420-F616-31B1-E8E1-0EBD2432B7EA}"/>
                    </a:ext>
                  </a:extLst>
                </p:cNvPr>
                <p:cNvPicPr/>
                <p:nvPr/>
              </p:nvPicPr>
              <p:blipFill>
                <a:blip r:embed="rId332"/>
                <a:stretch>
                  <a:fillRect/>
                </a:stretch>
              </p:blipFill>
              <p:spPr>
                <a:xfrm>
                  <a:off x="5376765" y="1096510"/>
                  <a:ext cx="1295280" cy="102240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209" name="Ink 208">
                  <a:extLst>
                    <a:ext uri="{FF2B5EF4-FFF2-40B4-BE49-F238E27FC236}">
                      <a16:creationId xmlns:a16="http://schemas.microsoft.com/office/drawing/2014/main" id="{83F18C85-6347-D4C4-3E2A-F04E9834A40B}"/>
                    </a:ext>
                  </a:extLst>
                </p14:cNvPr>
                <p14:cNvContentPartPr/>
                <p14:nvPr/>
              </p14:nvContentPartPr>
              <p14:xfrm>
                <a:off x="5478645" y="1310710"/>
                <a:ext cx="1712520" cy="4427640"/>
              </p14:xfrm>
            </p:contentPart>
          </mc:Choice>
          <mc:Fallback>
            <p:pic>
              <p:nvPicPr>
                <p:cNvPr id="209" name="Ink 208">
                  <a:extLst>
                    <a:ext uri="{FF2B5EF4-FFF2-40B4-BE49-F238E27FC236}">
                      <a16:creationId xmlns:a16="http://schemas.microsoft.com/office/drawing/2014/main" id="{83F18C85-6347-D4C4-3E2A-F04E9834A40B}"/>
                    </a:ext>
                  </a:extLst>
                </p:cNvPr>
                <p:cNvPicPr/>
                <p:nvPr/>
              </p:nvPicPr>
              <p:blipFill>
                <a:blip r:embed="rId334"/>
                <a:stretch>
                  <a:fillRect/>
                </a:stretch>
              </p:blipFill>
              <p:spPr>
                <a:xfrm>
                  <a:off x="5472525" y="1304590"/>
                  <a:ext cx="1724760" cy="443988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210" name="Ink 209">
                  <a:extLst>
                    <a:ext uri="{FF2B5EF4-FFF2-40B4-BE49-F238E27FC236}">
                      <a16:creationId xmlns:a16="http://schemas.microsoft.com/office/drawing/2014/main" id="{E23D1E08-59D1-A869-5AB5-7B696BE84012}"/>
                    </a:ext>
                  </a:extLst>
                </p14:cNvPr>
                <p14:cNvContentPartPr/>
                <p14:nvPr/>
              </p14:nvContentPartPr>
              <p14:xfrm>
                <a:off x="4860885" y="1450390"/>
                <a:ext cx="2024280" cy="4393800"/>
              </p14:xfrm>
            </p:contentPart>
          </mc:Choice>
          <mc:Fallback>
            <p:pic>
              <p:nvPicPr>
                <p:cNvPr id="210" name="Ink 209">
                  <a:extLst>
                    <a:ext uri="{FF2B5EF4-FFF2-40B4-BE49-F238E27FC236}">
                      <a16:creationId xmlns:a16="http://schemas.microsoft.com/office/drawing/2014/main" id="{E23D1E08-59D1-A869-5AB5-7B696BE84012}"/>
                    </a:ext>
                  </a:extLst>
                </p:cNvPr>
                <p:cNvPicPr/>
                <p:nvPr/>
              </p:nvPicPr>
              <p:blipFill>
                <a:blip r:embed="rId336"/>
                <a:stretch>
                  <a:fillRect/>
                </a:stretch>
              </p:blipFill>
              <p:spPr>
                <a:xfrm>
                  <a:off x="4854765" y="1444270"/>
                  <a:ext cx="2036520" cy="440604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165" name="Ink 164">
                  <a:extLst>
                    <a:ext uri="{FF2B5EF4-FFF2-40B4-BE49-F238E27FC236}">
                      <a16:creationId xmlns:a16="http://schemas.microsoft.com/office/drawing/2014/main" id="{2586030D-B23E-A657-65AB-4C4F3E038921}"/>
                    </a:ext>
                  </a:extLst>
                </p14:cNvPr>
                <p14:cNvContentPartPr/>
                <p14:nvPr/>
              </p14:nvContentPartPr>
              <p14:xfrm>
                <a:off x="9803685" y="1240510"/>
                <a:ext cx="809640" cy="548640"/>
              </p14:xfrm>
            </p:contentPart>
          </mc:Choice>
          <mc:Fallback>
            <p:pic>
              <p:nvPicPr>
                <p:cNvPr id="165" name="Ink 164">
                  <a:extLst>
                    <a:ext uri="{FF2B5EF4-FFF2-40B4-BE49-F238E27FC236}">
                      <a16:creationId xmlns:a16="http://schemas.microsoft.com/office/drawing/2014/main" id="{2586030D-B23E-A657-65AB-4C4F3E038921}"/>
                    </a:ext>
                  </a:extLst>
                </p:cNvPr>
                <p:cNvPicPr/>
                <p:nvPr/>
              </p:nvPicPr>
              <p:blipFill>
                <a:blip r:embed="rId338"/>
                <a:stretch>
                  <a:fillRect/>
                </a:stretch>
              </p:blipFill>
              <p:spPr>
                <a:xfrm>
                  <a:off x="9797565" y="1234390"/>
                  <a:ext cx="821880" cy="56088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166" name="Ink 165">
                  <a:extLst>
                    <a:ext uri="{FF2B5EF4-FFF2-40B4-BE49-F238E27FC236}">
                      <a16:creationId xmlns:a16="http://schemas.microsoft.com/office/drawing/2014/main" id="{E0A09630-A6E4-4A41-324A-32FFA105D684}"/>
                    </a:ext>
                  </a:extLst>
                </p14:cNvPr>
                <p14:cNvContentPartPr/>
                <p14:nvPr/>
              </p14:nvContentPartPr>
              <p14:xfrm>
                <a:off x="10693605" y="1549390"/>
                <a:ext cx="259920" cy="312480"/>
              </p14:xfrm>
            </p:contentPart>
          </mc:Choice>
          <mc:Fallback>
            <p:pic>
              <p:nvPicPr>
                <p:cNvPr id="166" name="Ink 165">
                  <a:extLst>
                    <a:ext uri="{FF2B5EF4-FFF2-40B4-BE49-F238E27FC236}">
                      <a16:creationId xmlns:a16="http://schemas.microsoft.com/office/drawing/2014/main" id="{E0A09630-A6E4-4A41-324A-32FFA105D684}"/>
                    </a:ext>
                  </a:extLst>
                </p:cNvPr>
                <p:cNvPicPr/>
                <p:nvPr/>
              </p:nvPicPr>
              <p:blipFill>
                <a:blip r:embed="rId340"/>
                <a:stretch>
                  <a:fillRect/>
                </a:stretch>
              </p:blipFill>
              <p:spPr>
                <a:xfrm>
                  <a:off x="10687485" y="1543270"/>
                  <a:ext cx="27216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167" name="Ink 166">
                  <a:extLst>
                    <a:ext uri="{FF2B5EF4-FFF2-40B4-BE49-F238E27FC236}">
                      <a16:creationId xmlns:a16="http://schemas.microsoft.com/office/drawing/2014/main" id="{32F22AF5-B32C-0F16-523C-799C60E289D1}"/>
                    </a:ext>
                  </a:extLst>
                </p14:cNvPr>
                <p14:cNvContentPartPr/>
                <p14:nvPr/>
              </p14:nvContentPartPr>
              <p14:xfrm>
                <a:off x="11026965" y="1584670"/>
                <a:ext cx="111240" cy="238320"/>
              </p14:xfrm>
            </p:contentPart>
          </mc:Choice>
          <mc:Fallback>
            <p:pic>
              <p:nvPicPr>
                <p:cNvPr id="167" name="Ink 166">
                  <a:extLst>
                    <a:ext uri="{FF2B5EF4-FFF2-40B4-BE49-F238E27FC236}">
                      <a16:creationId xmlns:a16="http://schemas.microsoft.com/office/drawing/2014/main" id="{32F22AF5-B32C-0F16-523C-799C60E289D1}"/>
                    </a:ext>
                  </a:extLst>
                </p:cNvPr>
                <p:cNvPicPr/>
                <p:nvPr/>
              </p:nvPicPr>
              <p:blipFill>
                <a:blip r:embed="rId342"/>
                <a:stretch>
                  <a:fillRect/>
                </a:stretch>
              </p:blipFill>
              <p:spPr>
                <a:xfrm>
                  <a:off x="11020845" y="1578550"/>
                  <a:ext cx="12348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168" name="Ink 167">
                  <a:extLst>
                    <a:ext uri="{FF2B5EF4-FFF2-40B4-BE49-F238E27FC236}">
                      <a16:creationId xmlns:a16="http://schemas.microsoft.com/office/drawing/2014/main" id="{BE8E6F91-133E-F49D-CB31-5F545F21C38B}"/>
                    </a:ext>
                  </a:extLst>
                </p14:cNvPr>
                <p14:cNvContentPartPr/>
                <p14:nvPr/>
              </p14:nvContentPartPr>
              <p14:xfrm>
                <a:off x="11201925" y="1585750"/>
                <a:ext cx="174600" cy="258480"/>
              </p14:xfrm>
            </p:contentPart>
          </mc:Choice>
          <mc:Fallback>
            <p:pic>
              <p:nvPicPr>
                <p:cNvPr id="168" name="Ink 167">
                  <a:extLst>
                    <a:ext uri="{FF2B5EF4-FFF2-40B4-BE49-F238E27FC236}">
                      <a16:creationId xmlns:a16="http://schemas.microsoft.com/office/drawing/2014/main" id="{BE8E6F91-133E-F49D-CB31-5F545F21C38B}"/>
                    </a:ext>
                  </a:extLst>
                </p:cNvPr>
                <p:cNvPicPr/>
                <p:nvPr/>
              </p:nvPicPr>
              <p:blipFill>
                <a:blip r:embed="rId344"/>
                <a:stretch>
                  <a:fillRect/>
                </a:stretch>
              </p:blipFill>
              <p:spPr>
                <a:xfrm>
                  <a:off x="11195805" y="1579630"/>
                  <a:ext cx="18684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169" name="Ink 168">
                  <a:extLst>
                    <a:ext uri="{FF2B5EF4-FFF2-40B4-BE49-F238E27FC236}">
                      <a16:creationId xmlns:a16="http://schemas.microsoft.com/office/drawing/2014/main" id="{15691EEF-4E8A-7A12-B1C4-915FA2AB22BE}"/>
                    </a:ext>
                  </a:extLst>
                </p14:cNvPr>
                <p14:cNvContentPartPr/>
                <p14:nvPr/>
              </p14:nvContentPartPr>
              <p14:xfrm>
                <a:off x="10335765" y="1271470"/>
                <a:ext cx="1367280" cy="791280"/>
              </p14:xfrm>
            </p:contentPart>
          </mc:Choice>
          <mc:Fallback>
            <p:pic>
              <p:nvPicPr>
                <p:cNvPr id="169" name="Ink 168">
                  <a:extLst>
                    <a:ext uri="{FF2B5EF4-FFF2-40B4-BE49-F238E27FC236}">
                      <a16:creationId xmlns:a16="http://schemas.microsoft.com/office/drawing/2014/main" id="{15691EEF-4E8A-7A12-B1C4-915FA2AB22BE}"/>
                    </a:ext>
                  </a:extLst>
                </p:cNvPr>
                <p:cNvPicPr/>
                <p:nvPr/>
              </p:nvPicPr>
              <p:blipFill>
                <a:blip r:embed="rId346"/>
                <a:stretch>
                  <a:fillRect/>
                </a:stretch>
              </p:blipFill>
              <p:spPr>
                <a:xfrm>
                  <a:off x="10329645" y="1265350"/>
                  <a:ext cx="1379520" cy="80352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212" name="Ink 211">
                  <a:extLst>
                    <a:ext uri="{FF2B5EF4-FFF2-40B4-BE49-F238E27FC236}">
                      <a16:creationId xmlns:a16="http://schemas.microsoft.com/office/drawing/2014/main" id="{AD774E8E-0F3C-8517-FBCE-DEBFBC882FD5}"/>
                    </a:ext>
                  </a:extLst>
                </p14:cNvPr>
                <p14:cNvContentPartPr/>
                <p14:nvPr/>
              </p14:nvContentPartPr>
              <p14:xfrm>
                <a:off x="9737445" y="1507990"/>
                <a:ext cx="726480" cy="330840"/>
              </p14:xfrm>
            </p:contentPart>
          </mc:Choice>
          <mc:Fallback>
            <p:pic>
              <p:nvPicPr>
                <p:cNvPr id="212" name="Ink 211">
                  <a:extLst>
                    <a:ext uri="{FF2B5EF4-FFF2-40B4-BE49-F238E27FC236}">
                      <a16:creationId xmlns:a16="http://schemas.microsoft.com/office/drawing/2014/main" id="{AD774E8E-0F3C-8517-FBCE-DEBFBC882FD5}"/>
                    </a:ext>
                  </a:extLst>
                </p:cNvPr>
                <p:cNvPicPr/>
                <p:nvPr/>
              </p:nvPicPr>
              <p:blipFill>
                <a:blip r:embed="rId348"/>
                <a:stretch>
                  <a:fillRect/>
                </a:stretch>
              </p:blipFill>
              <p:spPr>
                <a:xfrm>
                  <a:off x="9731325" y="1501870"/>
                  <a:ext cx="73872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214" name="Ink 213">
                  <a:extLst>
                    <a:ext uri="{FF2B5EF4-FFF2-40B4-BE49-F238E27FC236}">
                      <a16:creationId xmlns:a16="http://schemas.microsoft.com/office/drawing/2014/main" id="{BD291F02-9741-F55A-AE8C-D2537E1C86B7}"/>
                    </a:ext>
                  </a:extLst>
                </p14:cNvPr>
                <p14:cNvContentPartPr/>
                <p14:nvPr/>
              </p14:nvContentPartPr>
              <p14:xfrm>
                <a:off x="10796925" y="4333990"/>
                <a:ext cx="600120" cy="322560"/>
              </p14:xfrm>
            </p:contentPart>
          </mc:Choice>
          <mc:Fallback>
            <p:pic>
              <p:nvPicPr>
                <p:cNvPr id="214" name="Ink 213">
                  <a:extLst>
                    <a:ext uri="{FF2B5EF4-FFF2-40B4-BE49-F238E27FC236}">
                      <a16:creationId xmlns:a16="http://schemas.microsoft.com/office/drawing/2014/main" id="{BD291F02-9741-F55A-AE8C-D2537E1C86B7}"/>
                    </a:ext>
                  </a:extLst>
                </p:cNvPr>
                <p:cNvPicPr/>
                <p:nvPr/>
              </p:nvPicPr>
              <p:blipFill>
                <a:blip r:embed="rId350"/>
                <a:stretch>
                  <a:fillRect/>
                </a:stretch>
              </p:blipFill>
              <p:spPr>
                <a:xfrm>
                  <a:off x="10790805" y="4327870"/>
                  <a:ext cx="612360" cy="334800"/>
                </a:xfrm>
                <a:prstGeom prst="rect">
                  <a:avLst/>
                </a:prstGeom>
              </p:spPr>
            </p:pic>
          </mc:Fallback>
        </mc:AlternateContent>
      </p:grpSp>
    </p:spTree>
    <p:extLst>
      <p:ext uri="{BB962C8B-B14F-4D97-AF65-F5344CB8AC3E}">
        <p14:creationId xmlns:p14="http://schemas.microsoft.com/office/powerpoint/2010/main" val="3896080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What is Cloud Foundry</a:t>
            </a:r>
          </a:p>
        </p:txBody>
      </p:sp>
      <p:sp>
        <p:nvSpPr>
          <p:cNvPr id="27" name="TextBox 26">
            <a:extLst>
              <a:ext uri="{FF2B5EF4-FFF2-40B4-BE49-F238E27FC236}">
                <a16:creationId xmlns:a16="http://schemas.microsoft.com/office/drawing/2014/main" id="{112568FB-C280-9E1B-718D-E01C9D245C3E}"/>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chemeClr val="bg1"/>
                </a:solidFill>
                <a:latin typeface="Arial"/>
              </a:rPr>
              <a:t>Support full development lifecycle</a:t>
            </a:r>
          </a:p>
        </p:txBody>
      </p:sp>
      <p:pic>
        <p:nvPicPr>
          <p:cNvPr id="28" name="Picture 4" descr="StrongLoop - Deploying LoopBack mBaaS on Cloud Foundry">
            <a:extLst>
              <a:ext uri="{FF2B5EF4-FFF2-40B4-BE49-F238E27FC236}">
                <a16:creationId xmlns:a16="http://schemas.microsoft.com/office/drawing/2014/main" id="{2FEF9C3F-6CDE-8860-B353-4BD5806F24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B90C5BD-14D5-4C66-9B23-8F99C578A445}"/>
              </a:ext>
            </a:extLst>
          </p:cNvPr>
          <p:cNvSpPr txBox="1"/>
          <p:nvPr/>
        </p:nvSpPr>
        <p:spPr>
          <a:xfrm>
            <a:off x="655321" y="4302513"/>
            <a:ext cx="3327743" cy="1703095"/>
          </a:xfrm>
          <a:prstGeom prst="rect">
            <a:avLst/>
          </a:prstGeom>
          <a:noFill/>
        </p:spPr>
        <p:txBody>
          <a:bodyPr wrap="square" rtlCol="0">
            <a:spAutoFit/>
          </a:bodyPr>
          <a:lstStyle/>
          <a:p>
            <a:pPr defTabSz="914400">
              <a:lnSpc>
                <a:spcPct val="150000"/>
              </a:lnSpc>
            </a:pPr>
            <a:r>
              <a:rPr lang="en-US" sz="1800" dirty="0">
                <a:solidFill>
                  <a:schemeClr val="bg1"/>
                </a:solidFill>
                <a:latin typeface="Arial"/>
              </a:rPr>
              <a:t>Continuous Delivery (CD) = Code </a:t>
            </a:r>
            <a:r>
              <a:rPr lang="en-US" sz="1800" dirty="0">
                <a:solidFill>
                  <a:schemeClr val="bg1"/>
                </a:solidFill>
                <a:latin typeface="Arial"/>
                <a:sym typeface="Wingdings" panose="05000000000000000000" pitchFamily="2" charset="2"/>
              </a:rPr>
              <a:t> Push  Test  Build</a:t>
            </a:r>
          </a:p>
          <a:p>
            <a:pPr defTabSz="914400">
              <a:lnSpc>
                <a:spcPct val="150000"/>
              </a:lnSpc>
            </a:pPr>
            <a:r>
              <a:rPr lang="en-US" sz="1800" dirty="0">
                <a:solidFill>
                  <a:schemeClr val="bg1"/>
                </a:solidFill>
                <a:latin typeface="Arial"/>
                <a:sym typeface="Wingdings" panose="05000000000000000000" pitchFamily="2" charset="2"/>
              </a:rPr>
              <a:t>Continuous Integration (CI) = Dev  Quality  Production</a:t>
            </a:r>
            <a:r>
              <a:rPr lang="en-US" sz="1800" dirty="0">
                <a:solidFill>
                  <a:schemeClr val="bg1"/>
                </a:solidFill>
                <a:latin typeface="Arial"/>
              </a:rPr>
              <a:t> </a:t>
            </a:r>
          </a:p>
        </p:txBody>
      </p:sp>
      <p:grpSp>
        <p:nvGrpSpPr>
          <p:cNvPr id="30" name="Group 29">
            <a:extLst>
              <a:ext uri="{FF2B5EF4-FFF2-40B4-BE49-F238E27FC236}">
                <a16:creationId xmlns:a16="http://schemas.microsoft.com/office/drawing/2014/main" id="{7700C03C-CFC6-80F0-2FF6-4D3875D767CC}"/>
              </a:ext>
            </a:extLst>
          </p:cNvPr>
          <p:cNvGrpSpPr>
            <a:grpSpLocks noChangeAspect="1"/>
          </p:cNvGrpSpPr>
          <p:nvPr/>
        </p:nvGrpSpPr>
        <p:grpSpPr>
          <a:xfrm>
            <a:off x="5817279" y="1794128"/>
            <a:ext cx="4359077" cy="4556027"/>
            <a:chOff x="2740025" y="1176338"/>
            <a:chExt cx="3443288" cy="3598862"/>
          </a:xfrm>
        </p:grpSpPr>
        <p:sp>
          <p:nvSpPr>
            <p:cNvPr id="31" name="Freeform 8">
              <a:extLst>
                <a:ext uri="{FF2B5EF4-FFF2-40B4-BE49-F238E27FC236}">
                  <a16:creationId xmlns:a16="http://schemas.microsoft.com/office/drawing/2014/main" id="{A7D7ADD4-3F4E-19A9-069D-69A0D7DAF3E7}"/>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2" name="Freeform 9">
              <a:extLst>
                <a:ext uri="{FF2B5EF4-FFF2-40B4-BE49-F238E27FC236}">
                  <a16:creationId xmlns:a16="http://schemas.microsoft.com/office/drawing/2014/main" id="{7E227D7F-8534-AA8C-8367-AA9CA650250E}"/>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3" name="Freeform 10">
              <a:extLst>
                <a:ext uri="{FF2B5EF4-FFF2-40B4-BE49-F238E27FC236}">
                  <a16:creationId xmlns:a16="http://schemas.microsoft.com/office/drawing/2014/main" id="{626E30E1-4672-8A82-E37D-CA2243E12C2D}"/>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4" name="Freeform 5">
              <a:extLst>
                <a:ext uri="{FF2B5EF4-FFF2-40B4-BE49-F238E27FC236}">
                  <a16:creationId xmlns:a16="http://schemas.microsoft.com/office/drawing/2014/main" id="{CEA3D6A4-3D4D-E282-B68E-306F22986645}"/>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5" name="Freeform 6">
              <a:extLst>
                <a:ext uri="{FF2B5EF4-FFF2-40B4-BE49-F238E27FC236}">
                  <a16:creationId xmlns:a16="http://schemas.microsoft.com/office/drawing/2014/main" id="{C7E29E8A-FB37-9051-BFF6-1A202FED9F11}"/>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6" name="Freeform 7">
              <a:extLst>
                <a:ext uri="{FF2B5EF4-FFF2-40B4-BE49-F238E27FC236}">
                  <a16:creationId xmlns:a16="http://schemas.microsoft.com/office/drawing/2014/main" id="{39677DA9-A33D-C50F-C8E4-94662CFC0A18}"/>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grpSp>
      <p:sp>
        <p:nvSpPr>
          <p:cNvPr id="37" name="TextBox 36">
            <a:extLst>
              <a:ext uri="{FF2B5EF4-FFF2-40B4-BE49-F238E27FC236}">
                <a16:creationId xmlns:a16="http://schemas.microsoft.com/office/drawing/2014/main" id="{EAF9BE01-7301-CA10-0466-356B78CBA18F}"/>
              </a:ext>
            </a:extLst>
          </p:cNvPr>
          <p:cNvSpPr txBox="1"/>
          <p:nvPr/>
        </p:nvSpPr>
        <p:spPr>
          <a:xfrm>
            <a:off x="7162704" y="2507908"/>
            <a:ext cx="1681016" cy="377391"/>
          </a:xfrm>
          <a:prstGeom prst="rect">
            <a:avLst/>
          </a:prstGeom>
          <a:noFill/>
        </p:spPr>
        <p:txBody>
          <a:bodyPr wrap="square" rtlCol="0">
            <a:spAutoFit/>
          </a:bodyPr>
          <a:lstStyle/>
          <a:p>
            <a:pPr defTabSz="914400"/>
            <a:r>
              <a:rPr lang="en-US" sz="1800" b="1" dirty="0">
                <a:solidFill>
                  <a:schemeClr val="bg1"/>
                </a:solidFill>
                <a:latin typeface="Arial"/>
              </a:rPr>
              <a:t>Development</a:t>
            </a:r>
          </a:p>
        </p:txBody>
      </p:sp>
      <p:sp>
        <p:nvSpPr>
          <p:cNvPr id="38" name="TextBox 37">
            <a:extLst>
              <a:ext uri="{FF2B5EF4-FFF2-40B4-BE49-F238E27FC236}">
                <a16:creationId xmlns:a16="http://schemas.microsoft.com/office/drawing/2014/main" id="{24A6397D-2E30-4D4C-7FF0-7B2EF3C7C033}"/>
              </a:ext>
            </a:extLst>
          </p:cNvPr>
          <p:cNvSpPr txBox="1"/>
          <p:nvPr/>
        </p:nvSpPr>
        <p:spPr>
          <a:xfrm>
            <a:off x="5792815" y="4658798"/>
            <a:ext cx="1531046" cy="377391"/>
          </a:xfrm>
          <a:prstGeom prst="rect">
            <a:avLst/>
          </a:prstGeom>
          <a:noFill/>
        </p:spPr>
        <p:txBody>
          <a:bodyPr wrap="square" rtlCol="0">
            <a:spAutoFit/>
          </a:bodyPr>
          <a:lstStyle/>
          <a:p>
            <a:pPr defTabSz="914400"/>
            <a:r>
              <a:rPr lang="en-US" sz="1800" b="1" dirty="0">
                <a:solidFill>
                  <a:schemeClr val="bg1"/>
                </a:solidFill>
                <a:latin typeface="Arial"/>
              </a:rPr>
              <a:t>Deployment</a:t>
            </a:r>
          </a:p>
        </p:txBody>
      </p:sp>
      <p:sp>
        <p:nvSpPr>
          <p:cNvPr id="39" name="TextBox 38">
            <a:extLst>
              <a:ext uri="{FF2B5EF4-FFF2-40B4-BE49-F238E27FC236}">
                <a16:creationId xmlns:a16="http://schemas.microsoft.com/office/drawing/2014/main" id="{B561E5BC-CC91-01D6-8777-09438E73A637}"/>
              </a:ext>
            </a:extLst>
          </p:cNvPr>
          <p:cNvSpPr txBox="1"/>
          <p:nvPr/>
        </p:nvSpPr>
        <p:spPr>
          <a:xfrm>
            <a:off x="8657010" y="4658798"/>
            <a:ext cx="1681016" cy="377391"/>
          </a:xfrm>
          <a:prstGeom prst="rect">
            <a:avLst/>
          </a:prstGeom>
          <a:noFill/>
        </p:spPr>
        <p:txBody>
          <a:bodyPr wrap="square" rtlCol="0">
            <a:spAutoFit/>
          </a:bodyPr>
          <a:lstStyle/>
          <a:p>
            <a:pPr algn="ctr" defTabSz="914400"/>
            <a:r>
              <a:rPr lang="en-US" sz="1800" b="1" dirty="0">
                <a:solidFill>
                  <a:schemeClr val="bg1"/>
                </a:solidFill>
                <a:latin typeface="Arial"/>
              </a:rPr>
              <a:t>Testing</a:t>
            </a:r>
          </a:p>
        </p:txBody>
      </p:sp>
      <p:sp>
        <p:nvSpPr>
          <p:cNvPr id="40" name="TextBox 39">
            <a:extLst>
              <a:ext uri="{FF2B5EF4-FFF2-40B4-BE49-F238E27FC236}">
                <a16:creationId xmlns:a16="http://schemas.microsoft.com/office/drawing/2014/main" id="{CD93C872-DA7C-0E5B-37AB-17F4795DBD1C}"/>
              </a:ext>
            </a:extLst>
          </p:cNvPr>
          <p:cNvSpPr txBox="1"/>
          <p:nvPr/>
        </p:nvSpPr>
        <p:spPr>
          <a:xfrm>
            <a:off x="4298590" y="4524328"/>
            <a:ext cx="1339272" cy="646331"/>
          </a:xfrm>
          <a:prstGeom prst="rect">
            <a:avLst/>
          </a:prstGeom>
          <a:noFill/>
        </p:spPr>
        <p:txBody>
          <a:bodyPr wrap="square" rtlCol="0">
            <a:spAutoFit/>
          </a:bodyPr>
          <a:lstStyle/>
          <a:p>
            <a:pPr algn="r" defTabSz="914400"/>
            <a:r>
              <a:rPr lang="en-US" sz="1800" dirty="0">
                <a:solidFill>
                  <a:schemeClr val="bg1"/>
                </a:solidFill>
                <a:latin typeface="Arial"/>
              </a:rPr>
              <a:t>Up and Down</a:t>
            </a:r>
          </a:p>
        </p:txBody>
      </p:sp>
      <p:sp>
        <p:nvSpPr>
          <p:cNvPr id="41" name="TextBox 40">
            <a:extLst>
              <a:ext uri="{FF2B5EF4-FFF2-40B4-BE49-F238E27FC236}">
                <a16:creationId xmlns:a16="http://schemas.microsoft.com/office/drawing/2014/main" id="{7AC725F0-F162-101E-AE50-622A9797FBF2}"/>
              </a:ext>
            </a:extLst>
          </p:cNvPr>
          <p:cNvSpPr txBox="1"/>
          <p:nvPr/>
        </p:nvSpPr>
        <p:spPr>
          <a:xfrm>
            <a:off x="6933494" y="1124498"/>
            <a:ext cx="2161446" cy="646331"/>
          </a:xfrm>
          <a:prstGeom prst="rect">
            <a:avLst/>
          </a:prstGeom>
          <a:noFill/>
        </p:spPr>
        <p:txBody>
          <a:bodyPr wrap="square" rtlCol="0">
            <a:spAutoFit/>
          </a:bodyPr>
          <a:lstStyle/>
          <a:p>
            <a:pPr algn="ctr" defTabSz="914400"/>
            <a:r>
              <a:rPr lang="en-US" sz="1800" dirty="0">
                <a:solidFill>
                  <a:schemeClr val="bg1"/>
                </a:solidFill>
                <a:latin typeface="Arial"/>
              </a:rPr>
              <a:t>Build Application &amp; Services</a:t>
            </a:r>
          </a:p>
        </p:txBody>
      </p:sp>
      <p:sp>
        <p:nvSpPr>
          <p:cNvPr id="42" name="TextBox 41">
            <a:extLst>
              <a:ext uri="{FF2B5EF4-FFF2-40B4-BE49-F238E27FC236}">
                <a16:creationId xmlns:a16="http://schemas.microsoft.com/office/drawing/2014/main" id="{F1392097-4A6B-8E09-F13C-B985D82350CC}"/>
              </a:ext>
            </a:extLst>
          </p:cNvPr>
          <p:cNvSpPr txBox="1"/>
          <p:nvPr/>
        </p:nvSpPr>
        <p:spPr>
          <a:xfrm>
            <a:off x="10265057" y="4524328"/>
            <a:ext cx="1681016" cy="646331"/>
          </a:xfrm>
          <a:prstGeom prst="rect">
            <a:avLst/>
          </a:prstGeom>
          <a:noFill/>
        </p:spPr>
        <p:txBody>
          <a:bodyPr wrap="square" rtlCol="0">
            <a:spAutoFit/>
          </a:bodyPr>
          <a:lstStyle/>
          <a:p>
            <a:pPr defTabSz="914400"/>
            <a:r>
              <a:rPr lang="en-US" sz="1800" dirty="0">
                <a:solidFill>
                  <a:schemeClr val="bg1"/>
                </a:solidFill>
                <a:latin typeface="Arial"/>
              </a:rPr>
              <a:t>Monitor and Upgrade</a:t>
            </a:r>
          </a:p>
        </p:txBody>
      </p:sp>
      <p:pic>
        <p:nvPicPr>
          <p:cNvPr id="43" name="Graphic 42" descr="Repeat with solid fill">
            <a:extLst>
              <a:ext uri="{FF2B5EF4-FFF2-40B4-BE49-F238E27FC236}">
                <a16:creationId xmlns:a16="http://schemas.microsoft.com/office/drawing/2014/main" id="{115CB9B8-67E3-9617-3640-7F1EB9364D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9617" y="3818415"/>
            <a:ext cx="914400" cy="914400"/>
          </a:xfrm>
          <a:prstGeom prst="rect">
            <a:avLst/>
          </a:prstGeom>
        </p:spPr>
      </p:pic>
      <p:pic>
        <p:nvPicPr>
          <p:cNvPr id="44" name="Graphic 43" descr="Sort with solid fill">
            <a:extLst>
              <a:ext uri="{FF2B5EF4-FFF2-40B4-BE49-F238E27FC236}">
                <a16:creationId xmlns:a16="http://schemas.microsoft.com/office/drawing/2014/main" id="{FB16F13C-233F-4341-F954-857B9BA31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6610" y="3459660"/>
            <a:ext cx="567771" cy="567771"/>
          </a:xfrm>
          <a:prstGeom prst="rect">
            <a:avLst/>
          </a:prstGeom>
        </p:spPr>
      </p:pic>
      <p:pic>
        <p:nvPicPr>
          <p:cNvPr id="45" name="Graphic 44" descr="Checklist with solid fill">
            <a:extLst>
              <a:ext uri="{FF2B5EF4-FFF2-40B4-BE49-F238E27FC236}">
                <a16:creationId xmlns:a16="http://schemas.microsoft.com/office/drawing/2014/main" id="{9FEB9F00-51C1-22BA-1BA9-8B6154C445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4319" y="5180982"/>
            <a:ext cx="567771" cy="567771"/>
          </a:xfrm>
          <a:prstGeom prst="rect">
            <a:avLst/>
          </a:prstGeom>
        </p:spPr>
      </p:pic>
      <p:pic>
        <p:nvPicPr>
          <p:cNvPr id="46" name="Graphic 45" descr="Hockey Stick Curve Graph with solid fill">
            <a:extLst>
              <a:ext uri="{FF2B5EF4-FFF2-40B4-BE49-F238E27FC236}">
                <a16:creationId xmlns:a16="http://schemas.microsoft.com/office/drawing/2014/main" id="{698BA0EB-C2A5-2974-6631-FC8217B528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70335" y="3413163"/>
            <a:ext cx="567771" cy="567771"/>
          </a:xfrm>
          <a:prstGeom prst="rect">
            <a:avLst/>
          </a:prstGeom>
        </p:spPr>
      </p:pic>
      <p:grpSp>
        <p:nvGrpSpPr>
          <p:cNvPr id="47" name="Group 46">
            <a:extLst>
              <a:ext uri="{FF2B5EF4-FFF2-40B4-BE49-F238E27FC236}">
                <a16:creationId xmlns:a16="http://schemas.microsoft.com/office/drawing/2014/main" id="{060A77AA-2EAD-9983-1A95-D2A197AA6977}"/>
              </a:ext>
            </a:extLst>
          </p:cNvPr>
          <p:cNvGrpSpPr/>
          <p:nvPr/>
        </p:nvGrpSpPr>
        <p:grpSpPr>
          <a:xfrm>
            <a:off x="655321" y="1002983"/>
            <a:ext cx="6062942" cy="489815"/>
            <a:chOff x="208378" y="1210958"/>
            <a:chExt cx="8097070" cy="654148"/>
          </a:xfrm>
        </p:grpSpPr>
        <p:sp>
          <p:nvSpPr>
            <p:cNvPr id="48" name="Oval 47">
              <a:extLst>
                <a:ext uri="{FF2B5EF4-FFF2-40B4-BE49-F238E27FC236}">
                  <a16:creationId xmlns:a16="http://schemas.microsoft.com/office/drawing/2014/main" id="{1986945A-8D23-3938-996E-0427DB6DF85B}"/>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C9400873-A09F-1A04-8BB0-7A411EA659B4}"/>
                </a:ext>
              </a:extLst>
            </p:cNvPr>
            <p:cNvSpPr/>
            <p:nvPr/>
          </p:nvSpPr>
          <p:spPr>
            <a:xfrm>
              <a:off x="489878" y="1819386"/>
              <a:ext cx="7815570"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Oval 49">
              <a:extLst>
                <a:ext uri="{FF2B5EF4-FFF2-40B4-BE49-F238E27FC236}">
                  <a16:creationId xmlns:a16="http://schemas.microsoft.com/office/drawing/2014/main" id="{8BE98E95-6E87-2F7C-A955-D9C56EDEADBA}"/>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Arial"/>
                  <a:ea typeface="+mn-ea"/>
                  <a:cs typeface="+mn-cs"/>
                </a:rPr>
                <a:t>1</a:t>
              </a:r>
            </a:p>
          </p:txBody>
        </p:sp>
      </p:grpSp>
    </p:spTree>
    <p:extLst>
      <p:ext uri="{BB962C8B-B14F-4D97-AF65-F5344CB8AC3E}">
        <p14:creationId xmlns:p14="http://schemas.microsoft.com/office/powerpoint/2010/main" val="172399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Self healing</a:t>
            </a:r>
          </a:p>
        </p:txBody>
      </p:sp>
      <p:grpSp>
        <p:nvGrpSpPr>
          <p:cNvPr id="3" name="Group 2">
            <a:extLst>
              <a:ext uri="{FF2B5EF4-FFF2-40B4-BE49-F238E27FC236}">
                <a16:creationId xmlns:a16="http://schemas.microsoft.com/office/drawing/2014/main" id="{E73A417D-C013-FA47-8718-506420193FB8}"/>
              </a:ext>
            </a:extLst>
          </p:cNvPr>
          <p:cNvGrpSpPr/>
          <p:nvPr/>
        </p:nvGrpSpPr>
        <p:grpSpPr>
          <a:xfrm>
            <a:off x="6096000" y="1613099"/>
            <a:ext cx="5279755" cy="4476500"/>
            <a:chOff x="6237459" y="1535378"/>
            <a:chExt cx="2651760" cy="3293762"/>
          </a:xfrm>
        </p:grpSpPr>
        <p:sp>
          <p:nvSpPr>
            <p:cNvPr id="4" name="Snip Same Side Corner Rectangle 96">
              <a:extLst>
                <a:ext uri="{FF2B5EF4-FFF2-40B4-BE49-F238E27FC236}">
                  <a16:creationId xmlns:a16="http://schemas.microsoft.com/office/drawing/2014/main" id="{CA3573BC-9B21-76BA-C5FE-DF1EE0430569}"/>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5" name="Snip Same Side Corner Rectangle 97">
              <a:extLst>
                <a:ext uri="{FF2B5EF4-FFF2-40B4-BE49-F238E27FC236}">
                  <a16:creationId xmlns:a16="http://schemas.microsoft.com/office/drawing/2014/main" id="{A003BE9D-F6BE-6F22-B5A6-7EB30DFC22E6}"/>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6" name="Rectangle 5">
              <a:extLst>
                <a:ext uri="{FF2B5EF4-FFF2-40B4-BE49-F238E27FC236}">
                  <a16:creationId xmlns:a16="http://schemas.microsoft.com/office/drawing/2014/main" id="{497ADDDE-0DEA-147D-1D1A-9C8F2215781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7" name="Rectangle 6">
            <a:extLst>
              <a:ext uri="{FF2B5EF4-FFF2-40B4-BE49-F238E27FC236}">
                <a16:creationId xmlns:a16="http://schemas.microsoft.com/office/drawing/2014/main" id="{DA6FCA30-1F2F-46CB-7BF6-53CAF8789C27}"/>
              </a:ext>
            </a:extLst>
          </p:cNvPr>
          <p:cNvSpPr/>
          <p:nvPr/>
        </p:nvSpPr>
        <p:spPr>
          <a:xfrm>
            <a:off x="6493789" y="2713877"/>
            <a:ext cx="4525505" cy="2160371"/>
          </a:xfrm>
          <a:prstGeom prst="rect">
            <a:avLst/>
          </a:prstGeom>
          <a:solidFill>
            <a:srgbClr val="2AC6D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pic>
        <p:nvPicPr>
          <p:cNvPr id="8" name="Picture 4" descr="StrongLoop - Deploying LoopBack mBaaS on Cloud Foundry">
            <a:extLst>
              <a:ext uri="{FF2B5EF4-FFF2-40B4-BE49-F238E27FC236}">
                <a16:creationId xmlns:a16="http://schemas.microsoft.com/office/drawing/2014/main" id="{4F061932-12E2-14CB-1200-175CC7ACB4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CE5E1C-E1F0-4E15-E783-21943F48867A}"/>
              </a:ext>
            </a:extLst>
          </p:cNvPr>
          <p:cNvSpPr txBox="1"/>
          <p:nvPr/>
        </p:nvSpPr>
        <p:spPr>
          <a:xfrm>
            <a:off x="6965196" y="1834109"/>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Cell</a:t>
            </a:r>
          </a:p>
        </p:txBody>
      </p:sp>
      <p:sp>
        <p:nvSpPr>
          <p:cNvPr id="10" name="TextBox 9">
            <a:extLst>
              <a:ext uri="{FF2B5EF4-FFF2-40B4-BE49-F238E27FC236}">
                <a16:creationId xmlns:a16="http://schemas.microsoft.com/office/drawing/2014/main" id="{E0CE6845-8700-CFAE-B305-CA38FC15B093}"/>
              </a:ext>
            </a:extLst>
          </p:cNvPr>
          <p:cNvSpPr txBox="1"/>
          <p:nvPr/>
        </p:nvSpPr>
        <p:spPr>
          <a:xfrm>
            <a:off x="6965196" y="2713878"/>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Garden = execution</a:t>
            </a:r>
          </a:p>
        </p:txBody>
      </p:sp>
      <p:grpSp>
        <p:nvGrpSpPr>
          <p:cNvPr id="11" name="Group 10">
            <a:extLst>
              <a:ext uri="{FF2B5EF4-FFF2-40B4-BE49-F238E27FC236}">
                <a16:creationId xmlns:a16="http://schemas.microsoft.com/office/drawing/2014/main" id="{539B3942-A89D-16F4-2F02-328DF2593E37}"/>
              </a:ext>
            </a:extLst>
          </p:cNvPr>
          <p:cNvGrpSpPr/>
          <p:nvPr/>
        </p:nvGrpSpPr>
        <p:grpSpPr>
          <a:xfrm>
            <a:off x="6628108" y="3284504"/>
            <a:ext cx="4215539" cy="1395369"/>
            <a:chOff x="6991787" y="4217461"/>
            <a:chExt cx="2309301" cy="764393"/>
          </a:xfrm>
        </p:grpSpPr>
        <p:pic>
          <p:nvPicPr>
            <p:cNvPr id="12" name="Picture 2" descr="Iris Hexagon Svg Png Icon Free Download (#561954) - OnlineWebFonts.COM">
              <a:extLst>
                <a:ext uri="{FF2B5EF4-FFF2-40B4-BE49-F238E27FC236}">
                  <a16:creationId xmlns:a16="http://schemas.microsoft.com/office/drawing/2014/main" id="{45364FC4-58BF-DA2D-610C-FC66B399E1D8}"/>
                </a:ext>
              </a:extLst>
            </p:cNvPr>
            <p:cNvPicPr>
              <a:picLocks noChangeAspect="1" noChangeArrowheads="1"/>
            </p:cNvPicPr>
            <p:nvPr/>
          </p:nvPicPr>
          <p:blipFill>
            <a:blip r:embed="rId3" cstate="print">
              <a:duotone>
                <a:srgbClr val="4BC7A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ris Hexagon Svg Png Icon Free Download (#561954) - OnlineWebFonts.COM">
              <a:extLst>
                <a:ext uri="{FF2B5EF4-FFF2-40B4-BE49-F238E27FC236}">
                  <a16:creationId xmlns:a16="http://schemas.microsoft.com/office/drawing/2014/main" id="{08614EB5-DBF3-C623-A4B4-098A5162BF8B}"/>
                </a:ext>
              </a:extLst>
            </p:cNvPr>
            <p:cNvPicPr>
              <a:picLocks noChangeAspect="1" noChangeArrowheads="1"/>
            </p:cNvPicPr>
            <p:nvPr/>
          </p:nvPicPr>
          <p:blipFill>
            <a:blip r:embed="rId3" cstate="print">
              <a:duotone>
                <a:srgbClr val="2AC6D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ris Hexagon Svg Png Icon Free Download (#561954) - OnlineWebFonts.COM">
              <a:extLst>
                <a:ext uri="{FF2B5EF4-FFF2-40B4-BE49-F238E27FC236}">
                  <a16:creationId xmlns:a16="http://schemas.microsoft.com/office/drawing/2014/main" id="{FDA58895-19FA-9AB7-0029-ED99993C8213}"/>
                </a:ext>
              </a:extLst>
            </p:cNvPr>
            <p:cNvPicPr>
              <a:picLocks noChangeAspect="1" noChangeArrowheads="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2B83F694-098D-1488-3149-7A6CE05A0238}"/>
              </a:ext>
            </a:extLst>
          </p:cNvPr>
          <p:cNvSpPr txBox="1"/>
          <p:nvPr/>
        </p:nvSpPr>
        <p:spPr>
          <a:xfrm>
            <a:off x="6389114" y="5137073"/>
            <a:ext cx="1652071"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Containers</a:t>
            </a:r>
          </a:p>
        </p:txBody>
      </p:sp>
      <p:cxnSp>
        <p:nvCxnSpPr>
          <p:cNvPr id="16" name="Straight Connector 15">
            <a:extLst>
              <a:ext uri="{FF2B5EF4-FFF2-40B4-BE49-F238E27FC236}">
                <a16:creationId xmlns:a16="http://schemas.microsoft.com/office/drawing/2014/main" id="{281CAC61-3E68-F4E5-300E-78BB1E159057}"/>
              </a:ext>
            </a:extLst>
          </p:cNvPr>
          <p:cNvCxnSpPr>
            <a:cxnSpLocks/>
          </p:cNvCxnSpPr>
          <p:nvPr/>
        </p:nvCxnSpPr>
        <p:spPr>
          <a:xfrm>
            <a:off x="7197014" y="4679873"/>
            <a:ext cx="0" cy="457200"/>
          </a:xfrm>
          <a:prstGeom prst="line">
            <a:avLst/>
          </a:prstGeom>
          <a:noFill/>
          <a:ln w="6350" cap="flat" cmpd="sng" algn="ctr">
            <a:solidFill>
              <a:srgbClr val="000000"/>
            </a:solidFill>
            <a:prstDash val="solid"/>
            <a:miter lim="800000"/>
          </a:ln>
          <a:effectLst/>
        </p:spPr>
      </p:cxnSp>
      <p:sp>
        <p:nvSpPr>
          <p:cNvPr id="17" name="TextBox 16">
            <a:extLst>
              <a:ext uri="{FF2B5EF4-FFF2-40B4-BE49-F238E27FC236}">
                <a16:creationId xmlns:a16="http://schemas.microsoft.com/office/drawing/2014/main" id="{40EEA669-5944-E1C0-3260-1F3072EDDE8C}"/>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rgbClr val="000000"/>
                </a:solidFill>
                <a:latin typeface="Arial"/>
              </a:rPr>
              <a:t>Self healing container management system</a:t>
            </a:r>
          </a:p>
        </p:txBody>
      </p:sp>
      <p:grpSp>
        <p:nvGrpSpPr>
          <p:cNvPr id="18" name="Group 17">
            <a:extLst>
              <a:ext uri="{FF2B5EF4-FFF2-40B4-BE49-F238E27FC236}">
                <a16:creationId xmlns:a16="http://schemas.microsoft.com/office/drawing/2014/main" id="{B65E2915-F7BF-670F-38C7-2C5AFD7A575E}"/>
              </a:ext>
            </a:extLst>
          </p:cNvPr>
          <p:cNvGrpSpPr/>
          <p:nvPr/>
        </p:nvGrpSpPr>
        <p:grpSpPr>
          <a:xfrm>
            <a:off x="655321" y="1002983"/>
            <a:ext cx="6062942" cy="489815"/>
            <a:chOff x="208378" y="1210958"/>
            <a:chExt cx="8097066" cy="654148"/>
          </a:xfrm>
        </p:grpSpPr>
        <p:sp>
          <p:nvSpPr>
            <p:cNvPr id="19" name="Oval 18">
              <a:extLst>
                <a:ext uri="{FF2B5EF4-FFF2-40B4-BE49-F238E27FC236}">
                  <a16:creationId xmlns:a16="http://schemas.microsoft.com/office/drawing/2014/main" id="{E4289F0B-D3F5-F779-9C60-8F9D75FCA0B9}"/>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D095235F-1D9A-75EB-BAD3-75C4003EDDFC}"/>
                </a:ext>
              </a:extLst>
            </p:cNvPr>
            <p:cNvSpPr/>
            <p:nvPr/>
          </p:nvSpPr>
          <p:spPr>
            <a:xfrm>
              <a:off x="489878" y="1819386"/>
              <a:ext cx="7815566"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1" name="Oval 20">
              <a:extLst>
                <a:ext uri="{FF2B5EF4-FFF2-40B4-BE49-F238E27FC236}">
                  <a16:creationId xmlns:a16="http://schemas.microsoft.com/office/drawing/2014/main" id="{33374E10-ACDC-369D-A9A1-4634D14EC301}"/>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BC7A0"/>
                  </a:solidFill>
                  <a:effectLst/>
                  <a:uLnTx/>
                  <a:uFillTx/>
                  <a:latin typeface="Arial"/>
                  <a:ea typeface="+mn-ea"/>
                  <a:cs typeface="+mn-cs"/>
                </a:rPr>
                <a:t>2</a:t>
              </a:r>
            </a:p>
          </p:txBody>
        </p:sp>
      </p:grpSp>
    </p:spTree>
    <p:extLst>
      <p:ext uri="{BB962C8B-B14F-4D97-AF65-F5344CB8AC3E}">
        <p14:creationId xmlns:p14="http://schemas.microsoft.com/office/powerpoint/2010/main" val="424090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7077</TotalTime>
  <Words>1754</Words>
  <Application>Microsoft Office PowerPoint</Application>
  <PresentationFormat>Custom</PresentationFormat>
  <Paragraphs>204</Paragraphs>
  <Slides>32</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72</vt:lpstr>
      <vt:lpstr>72-Regular</vt:lpstr>
      <vt:lpstr>Amasis MT Pro Black</vt:lpstr>
      <vt:lpstr>Arial</vt:lpstr>
      <vt:lpstr>Arial Black</vt:lpstr>
      <vt:lpstr>BentonSansRegular</vt:lpstr>
      <vt:lpstr>Calibri</vt:lpstr>
      <vt:lpstr>Cooper Black</vt:lpstr>
      <vt:lpstr>Segoe UI</vt:lpstr>
      <vt:lpstr>Segoe UI Light</vt:lpstr>
      <vt:lpstr>Office Theme</vt:lpstr>
      <vt:lpstr>SAP BTP Extension Suite Training</vt:lpstr>
      <vt:lpstr>PowerPoint Presentation</vt:lpstr>
      <vt:lpstr>PowerPoint Presentation</vt:lpstr>
      <vt:lpstr>Agenda</vt:lpstr>
      <vt:lpstr>On-premise v/s Cloud Systems</vt:lpstr>
      <vt:lpstr>Types of offerings in Cloud</vt:lpstr>
      <vt:lpstr>PowerPoint Presentation</vt:lpstr>
      <vt:lpstr>What is Cloud Foundry</vt:lpstr>
      <vt:lpstr>Self healing</vt:lpstr>
      <vt:lpstr>12F – App Support</vt:lpstr>
      <vt:lpstr>SAP BTP Architecture</vt:lpstr>
      <vt:lpstr>PowerPoint Presentation</vt:lpstr>
      <vt:lpstr>Setting up SAP BTP Account</vt:lpstr>
      <vt:lpstr>Org Structure work</vt:lpstr>
      <vt:lpstr>BTP Account Structure</vt:lpstr>
      <vt:lpstr>Environments, Subs, and services</vt:lpstr>
      <vt:lpstr>PowerPoint Presentation</vt:lpstr>
      <vt:lpstr>Backing Services in BTP</vt:lpstr>
      <vt:lpstr>Service instance</vt:lpstr>
      <vt:lpstr>Service Catalog &amp; Entitlements</vt:lpstr>
      <vt:lpstr>Quota Plans</vt:lpstr>
      <vt:lpstr>BTP Use Cases – Build New Applications</vt:lpstr>
      <vt:lpstr>BTP Use Cases – Extend Existing Applications</vt:lpstr>
      <vt:lpstr>BTP Use Cases – Use intelligent Technologies</vt:lpstr>
      <vt:lpstr>BTP Use Cases – SAP Owned Solutions</vt:lpstr>
      <vt:lpstr>Cloud Foundry Environment</vt:lpstr>
      <vt:lpstr>Tools to Setup</vt:lpstr>
      <vt:lpstr>Create First Hello World App and Deploy</vt:lpstr>
      <vt:lpstr>Under the hood</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149</cp:revision>
  <dcterms:created xsi:type="dcterms:W3CDTF">2013-09-12T13:05:01Z</dcterms:created>
  <dcterms:modified xsi:type="dcterms:W3CDTF">2024-01-03T07:11:08Z</dcterms:modified>
</cp:coreProperties>
</file>